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05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04.xml" ContentType="application/vnd.openxmlformats-officedocument.presentationml.tags+xml"/>
  <Override PartName="/ppt/tags/tag103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02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01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00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99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98.xml" ContentType="application/vnd.openxmlformats-officedocument.presentationml.tags+xml"/>
  <Override PartName="/ppt/tags/tag97.xml" ContentType="application/vnd.openxmlformats-officedocument.presentationml.tags+xml"/>
  <Override PartName="/ppt/tags/tag96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95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94.xml" ContentType="application/vnd.openxmlformats-officedocument.presentationml.tags+xml"/>
  <Override PartName="/ppt/tags/tag93.xml" ContentType="application/vnd.openxmlformats-officedocument.presentationml.tags+xml"/>
  <Override PartName="/ppt/tags/tag92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91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90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89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88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8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86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85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84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83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82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81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8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79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78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77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76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75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74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73.xml" ContentType="application/vnd.openxmlformats-officedocument.presentationml.tags+xml"/>
  <Override PartName="/ppt/tags/tag72.xml" ContentType="application/vnd.openxmlformats-officedocument.presentationml.tags+xml"/>
  <Override PartName="/ppt/tags/tag71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70.xml" ContentType="application/vnd.openxmlformats-officedocument.presentationml.tags+xml"/>
  <Override PartName="/ppt/tags/tag69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68.xml" ContentType="application/vnd.openxmlformats-officedocument.presentationml.tags+xml"/>
  <Override PartName="/ppt/tags/tag67.xml" ContentType="application/vnd.openxmlformats-officedocument.presentationml.tags+xml"/>
  <Override PartName="/ppt/tags/tag66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3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ppt/tags/tag6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61.xml" ContentType="application/vnd.openxmlformats-officedocument.presentationml.tags+xml"/>
  <Override PartName="/ppt/tags/tag60.xml" ContentType="application/vnd.openxmlformats-officedocument.presentationml.tags+xml"/>
  <Override PartName="/ppt/tags/tag59.xml" ContentType="application/vnd.openxmlformats-officedocument.presentationml.tags+xml"/>
  <Override PartName="/ppt/tags/tag58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57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64" r:id="rId2"/>
  </p:sldMasterIdLst>
  <p:notesMasterIdLst>
    <p:notesMasterId r:id="rId6"/>
  </p:notesMasterIdLst>
  <p:handoutMasterIdLst>
    <p:handoutMasterId r:id="rId7"/>
  </p:handoutMasterIdLst>
  <p:sldIdLst>
    <p:sldId id="2147482004" r:id="rId3"/>
    <p:sldId id="2147481948" r:id="rId4"/>
    <p:sldId id="2147481922" r:id="rId5"/>
  </p:sldIdLst>
  <p:sldSz cx="12192000" cy="6858000"/>
  <p:notesSz cx="7102475" cy="9388475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4E1"/>
    <a:srgbClr val="C7E7E3"/>
    <a:srgbClr val="FCFEFE"/>
    <a:srgbClr val="CEEAE7"/>
    <a:srgbClr val="DAEEED"/>
    <a:srgbClr val="61817E"/>
    <a:srgbClr val="445B59"/>
    <a:srgbClr val="397E77"/>
    <a:srgbClr val="69BBB2"/>
    <a:srgbClr val="B4D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9" autoAdjust="0"/>
    <p:restoredTop sz="87387" autoAdjust="0"/>
  </p:normalViewPr>
  <p:slideViewPr>
    <p:cSldViewPr snapToGrid="0" snapToObjects="1">
      <p:cViewPr varScale="1">
        <p:scale>
          <a:sx n="96" d="100"/>
          <a:sy n="96" d="100"/>
        </p:scale>
        <p:origin x="168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32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2 June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2 June 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012" y="4518025"/>
            <a:ext cx="5632450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012" y="4518025"/>
            <a:ext cx="5632450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7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4.xml"/><Relationship Id="rId7" Type="http://schemas.openxmlformats.org/officeDocument/2006/relationships/oleObject" Target="../embeddings/oleObject2.bin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10" Type="http://schemas.openxmlformats.org/officeDocument/2006/relationships/image" Target="../media/image2.png"/><Relationship Id="rId4" Type="http://schemas.openxmlformats.org/officeDocument/2006/relationships/tags" Target="../tags/tag25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7.png"/><Relationship Id="rId5" Type="http://schemas.openxmlformats.org/officeDocument/2006/relationships/tags" Target="../tags/tag80.xml"/><Relationship Id="rId10" Type="http://schemas.openxmlformats.org/officeDocument/2006/relationships/image" Target="../media/image3.emf"/><Relationship Id="rId4" Type="http://schemas.openxmlformats.org/officeDocument/2006/relationships/tags" Target="../tags/tag79.xml"/><Relationship Id="rId9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7.png"/><Relationship Id="rId5" Type="http://schemas.openxmlformats.org/officeDocument/2006/relationships/tags" Target="../tags/tag87.xml"/><Relationship Id="rId10" Type="http://schemas.openxmlformats.org/officeDocument/2006/relationships/image" Target="../media/image3.emf"/><Relationship Id="rId4" Type="http://schemas.openxmlformats.org/officeDocument/2006/relationships/tags" Target="../tags/tag86.xml"/><Relationship Id="rId9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2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1.emf"/><Relationship Id="rId5" Type="http://schemas.openxmlformats.org/officeDocument/2006/relationships/tags" Target="../tags/tag94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2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1.emf"/><Relationship Id="rId5" Type="http://schemas.openxmlformats.org/officeDocument/2006/relationships/tags" Target="../tags/tag102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101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2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1.emf"/><Relationship Id="rId5" Type="http://schemas.openxmlformats.org/officeDocument/2006/relationships/tags" Target="../tags/tag110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109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image" Target="../media/image2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image" Target="../media/image8.emf"/><Relationship Id="rId5" Type="http://schemas.openxmlformats.org/officeDocument/2006/relationships/tags" Target="../tags/tag118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117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2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image" Target="../media/image1.emf"/><Relationship Id="rId5" Type="http://schemas.openxmlformats.org/officeDocument/2006/relationships/tags" Target="../tags/tag126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125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13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image" Target="../media/image7.png"/><Relationship Id="rId5" Type="http://schemas.openxmlformats.org/officeDocument/2006/relationships/tags" Target="../tags/tag134.xml"/><Relationship Id="rId10" Type="http://schemas.openxmlformats.org/officeDocument/2006/relationships/image" Target="../media/image2.png"/><Relationship Id="rId4" Type="http://schemas.openxmlformats.org/officeDocument/2006/relationships/tags" Target="../tags/tag133.xml"/><Relationship Id="rId9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13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2.png"/><Relationship Id="rId5" Type="http://schemas.openxmlformats.org/officeDocument/2006/relationships/tags" Target="../tags/tag140.xml"/><Relationship Id="rId10" Type="http://schemas.openxmlformats.org/officeDocument/2006/relationships/image" Target="../media/image7.png"/><Relationship Id="rId4" Type="http://schemas.openxmlformats.org/officeDocument/2006/relationships/tags" Target="../tags/tag139.xml"/><Relationship Id="rId9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44.xml"/><Relationship Id="rId7" Type="http://schemas.openxmlformats.org/officeDocument/2006/relationships/image" Target="../media/image3.emf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5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9.xml"/><Relationship Id="rId7" Type="http://schemas.openxmlformats.org/officeDocument/2006/relationships/oleObject" Target="../embeddings/oleObject3.bin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10" Type="http://schemas.openxmlformats.org/officeDocument/2006/relationships/image" Target="../media/image6.png"/><Relationship Id="rId4" Type="http://schemas.openxmlformats.org/officeDocument/2006/relationships/tags" Target="../tags/tag30.xml"/><Relationship Id="rId9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55.xml"/><Relationship Id="rId7" Type="http://schemas.openxmlformats.org/officeDocument/2006/relationships/image" Target="../media/image3.emf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6.xml"/><Relationship Id="rId9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10" Type="http://schemas.openxmlformats.org/officeDocument/2006/relationships/image" Target="../media/image1.emf"/><Relationship Id="rId4" Type="http://schemas.openxmlformats.org/officeDocument/2006/relationships/tags" Target="../tags/tag160.xml"/><Relationship Id="rId9" Type="http://schemas.openxmlformats.org/officeDocument/2006/relationships/oleObject" Target="../embeddings/oleObject24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16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9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17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9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17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image" Target="../media/image6.png"/><Relationship Id="rId5" Type="http://schemas.openxmlformats.org/officeDocument/2006/relationships/tags" Target="../tags/tag180.xml"/><Relationship Id="rId10" Type="http://schemas.openxmlformats.org/officeDocument/2006/relationships/image" Target="../media/image5.png"/><Relationship Id="rId4" Type="http://schemas.openxmlformats.org/officeDocument/2006/relationships/tags" Target="../tags/tag179.xml"/><Relationship Id="rId9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10" Type="http://schemas.openxmlformats.org/officeDocument/2006/relationships/image" Target="../media/image3.emf"/><Relationship Id="rId4" Type="http://schemas.openxmlformats.org/officeDocument/2006/relationships/tags" Target="../tags/tag185.xml"/><Relationship Id="rId9" Type="http://schemas.openxmlformats.org/officeDocument/2006/relationships/oleObject" Target="../embeddings/oleObject28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image" Target="../media/image6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../media/image1.emf"/><Relationship Id="rId5" Type="http://schemas.openxmlformats.org/officeDocument/2006/relationships/tags" Target="../tags/tag193.xml"/><Relationship Id="rId10" Type="http://schemas.openxmlformats.org/officeDocument/2006/relationships/oleObject" Target="../embeddings/oleObject29.bin"/><Relationship Id="rId4" Type="http://schemas.openxmlformats.org/officeDocument/2006/relationships/tags" Target="../tags/tag192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7.png"/><Relationship Id="rId5" Type="http://schemas.openxmlformats.org/officeDocument/2006/relationships/tags" Target="../tags/tag36.xml"/><Relationship Id="rId10" Type="http://schemas.openxmlformats.org/officeDocument/2006/relationships/image" Target="../media/image1.emf"/><Relationship Id="rId4" Type="http://schemas.openxmlformats.org/officeDocument/2006/relationships/tags" Target="../tags/tag35.xml"/><Relationship Id="rId9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image" Target="../media/image6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image" Target="../media/image1.emf"/><Relationship Id="rId5" Type="http://schemas.openxmlformats.org/officeDocument/2006/relationships/tags" Target="../tags/tag201.xml"/><Relationship Id="rId10" Type="http://schemas.openxmlformats.org/officeDocument/2006/relationships/oleObject" Target="../embeddings/oleObject30.bin"/><Relationship Id="rId4" Type="http://schemas.openxmlformats.org/officeDocument/2006/relationships/tags" Target="../tags/tag200.xml"/><Relationship Id="rId9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image" Target="../media/image6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image" Target="../media/image3.emf"/><Relationship Id="rId5" Type="http://schemas.openxmlformats.org/officeDocument/2006/relationships/tags" Target="../tags/tag209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208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12" Type="http://schemas.openxmlformats.org/officeDocument/2006/relationships/image" Target="../media/image6.pn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image" Target="../media/image1.emf"/><Relationship Id="rId5" Type="http://schemas.openxmlformats.org/officeDocument/2006/relationships/tags" Target="../tags/tag217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216.xml"/><Relationship Id="rId9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image" Target="../media/image6.pn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image" Target="../media/image3.emf"/><Relationship Id="rId5" Type="http://schemas.openxmlformats.org/officeDocument/2006/relationships/tags" Target="../tags/tag225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224.xml"/><Relationship Id="rId9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12" Type="http://schemas.openxmlformats.org/officeDocument/2006/relationships/image" Target="../media/image2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image" Target="../media/image3.emf"/><Relationship Id="rId5" Type="http://schemas.openxmlformats.org/officeDocument/2006/relationships/tags" Target="../tags/tag233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232.xml"/><Relationship Id="rId9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image" Target="../media/image2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image" Target="../media/image1.emf"/><Relationship Id="rId5" Type="http://schemas.openxmlformats.org/officeDocument/2006/relationships/tags" Target="../tags/tag241.xml"/><Relationship Id="rId10" Type="http://schemas.openxmlformats.org/officeDocument/2006/relationships/oleObject" Target="../embeddings/oleObject35.bin"/><Relationship Id="rId4" Type="http://schemas.openxmlformats.org/officeDocument/2006/relationships/tags" Target="../tags/tag240.xml"/><Relationship Id="rId9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image" Target="../media/image2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image" Target="../media/image3.emf"/><Relationship Id="rId5" Type="http://schemas.openxmlformats.org/officeDocument/2006/relationships/tags" Target="../tags/tag249.xml"/><Relationship Id="rId10" Type="http://schemas.openxmlformats.org/officeDocument/2006/relationships/oleObject" Target="../embeddings/oleObject36.bin"/><Relationship Id="rId4" Type="http://schemas.openxmlformats.org/officeDocument/2006/relationships/tags" Target="../tags/tag248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tags" Target="../tags/tag25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image" Target="../media/image6.png"/><Relationship Id="rId5" Type="http://schemas.openxmlformats.org/officeDocument/2006/relationships/tags" Target="../tags/tag257.xml"/><Relationship Id="rId10" Type="http://schemas.openxmlformats.org/officeDocument/2006/relationships/image" Target="../media/image7.png"/><Relationship Id="rId4" Type="http://schemas.openxmlformats.org/officeDocument/2006/relationships/tags" Target="../tags/tag256.xml"/><Relationship Id="rId9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61.xml"/><Relationship Id="rId7" Type="http://schemas.openxmlformats.org/officeDocument/2006/relationships/image" Target="../media/image3.emf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oleObject" Target="../embeddings/oleObject3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6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9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7.png"/><Relationship Id="rId5" Type="http://schemas.openxmlformats.org/officeDocument/2006/relationships/tags" Target="../tags/tag43.xml"/><Relationship Id="rId10" Type="http://schemas.openxmlformats.org/officeDocument/2006/relationships/image" Target="../media/image1.emf"/><Relationship Id="rId4" Type="http://schemas.openxmlformats.org/officeDocument/2006/relationships/tags" Target="../tags/tag42.xml"/><Relationship Id="rId9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7.png"/><Relationship Id="rId4" Type="http://schemas.openxmlformats.org/officeDocument/2006/relationships/tags" Target="../tags/tag49.xml"/><Relationship Id="rId9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image" Target="../media/image7.png"/><Relationship Id="rId4" Type="http://schemas.openxmlformats.org/officeDocument/2006/relationships/tags" Target="../tags/tag55.xml"/><Relationship Id="rId9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6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10" Type="http://schemas.openxmlformats.org/officeDocument/2006/relationships/image" Target="../media/image7.png"/><Relationship Id="rId4" Type="http://schemas.openxmlformats.org/officeDocument/2006/relationships/tags" Target="../tags/tag61.xml"/><Relationship Id="rId9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10" Type="http://schemas.openxmlformats.org/officeDocument/2006/relationships/image" Target="../media/image7.png"/><Relationship Id="rId4" Type="http://schemas.openxmlformats.org/officeDocument/2006/relationships/tags" Target="../tags/tag67.xml"/><Relationship Id="rId9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7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2.png"/><Relationship Id="rId5" Type="http://schemas.openxmlformats.org/officeDocument/2006/relationships/tags" Target="../tags/tag74.xml"/><Relationship Id="rId10" Type="http://schemas.openxmlformats.org/officeDocument/2006/relationships/image" Target="../media/image4.png"/><Relationship Id="rId4" Type="http://schemas.openxmlformats.org/officeDocument/2006/relationships/tags" Target="../tags/tag73.xml"/><Relationship Id="rId9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9463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15A3BE6C-72B5-474A-AE15-045828EBE791}"/>
              </a:ext>
            </a:extLst>
          </p:cNvPr>
          <p:cNvGrpSpPr>
            <a:grpSpLocks/>
          </p:cNvGrpSpPr>
          <p:nvPr userDrawn="1"/>
        </p:nvGrpSpPr>
        <p:grpSpPr bwMode="ltGray">
          <a:xfrm>
            <a:off x="0" y="42"/>
            <a:ext cx="12192000" cy="6857958"/>
            <a:chOff x="0" y="0"/>
            <a:chExt cx="16256100" cy="9144000"/>
          </a:xfrm>
        </p:grpSpPr>
        <p:sp>
          <p:nvSpPr>
            <p:cNvPr id="13" name="Google Shape;117;p3">
              <a:extLst>
                <a:ext uri="{FF2B5EF4-FFF2-40B4-BE49-F238E27FC236}">
                  <a16:creationId xmlns:a16="http://schemas.microsoft.com/office/drawing/2014/main" id="{0E99DE3F-BB09-43BB-9ADC-37D33824D21C}"/>
                </a:ext>
              </a:extLst>
            </p:cNvPr>
            <p:cNvSpPr/>
            <p:nvPr/>
          </p:nvSpPr>
          <p:spPr bwMode="ltGray">
            <a:xfrm>
              <a:off x="0" y="0"/>
              <a:ext cx="16256100" cy="9144000"/>
            </a:xfrm>
            <a:prstGeom prst="rect">
              <a:avLst/>
            </a:prstGeom>
            <a:solidFill>
              <a:srgbClr val="EFEE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1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18;p3">
              <a:extLst>
                <a:ext uri="{FF2B5EF4-FFF2-40B4-BE49-F238E27FC236}">
                  <a16:creationId xmlns:a16="http://schemas.microsoft.com/office/drawing/2014/main" id="{C8BB2AEB-A276-4F91-8A74-7CD1647EB78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 amt="69000"/>
            </a:blip>
            <a:srcRect l="8080" t="18985" r="7481" b="33797"/>
            <a:stretch/>
          </p:blipFill>
          <p:spPr bwMode="ltGray">
            <a:xfrm>
              <a:off x="0" y="0"/>
              <a:ext cx="16256000" cy="914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Google Shape;251;p13">
            <a:extLst>
              <a:ext uri="{FF2B5EF4-FFF2-40B4-BE49-F238E27FC236}">
                <a16:creationId xmlns:a16="http://schemas.microsoft.com/office/drawing/2014/main" id="{831F1729-10BB-4DD5-908F-42673B43B827}"/>
              </a:ext>
            </a:extLst>
          </p:cNvPr>
          <p:cNvPicPr preferRelativeResize="0"/>
          <p:nvPr userDrawn="1"/>
        </p:nvPicPr>
        <p:blipFill rotWithShape="1">
          <a:blip r:embed="rId10">
            <a:alphaModFix/>
          </a:blip>
          <a:srcRect l="17566" t="29528" r="16418" b="29809"/>
          <a:stretch/>
        </p:blipFill>
        <p:spPr bwMode="ltGray">
          <a:xfrm>
            <a:off x="10027539" y="140391"/>
            <a:ext cx="1647825" cy="7951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554287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972679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1141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5D17C7C-F700-49D9-A933-CC31A5570B38}"/>
              </a:ext>
            </a:extLst>
          </p:cNvPr>
          <p:cNvGrpSpPr/>
          <p:nvPr userDrawn="1"/>
        </p:nvGrpSpPr>
        <p:grpSpPr>
          <a:xfrm>
            <a:off x="-1" y="6178883"/>
            <a:ext cx="12192001" cy="679118"/>
            <a:chOff x="-1" y="6178883"/>
            <a:chExt cx="12192001" cy="679118"/>
          </a:xfrm>
        </p:grpSpPr>
        <p:sp>
          <p:nvSpPr>
            <p:cNvPr id="12" name="Google Shape;248;p13">
              <a:extLst>
                <a:ext uri="{FF2B5EF4-FFF2-40B4-BE49-F238E27FC236}">
                  <a16:creationId xmlns:a16="http://schemas.microsoft.com/office/drawing/2014/main" id="{7EB7709A-85AD-4340-8C4A-BB04BB3AE91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-1" y="6178883"/>
              <a:ext cx="12192001" cy="679118"/>
            </a:xfrm>
            <a:prstGeom prst="rect">
              <a:avLst/>
            </a:prstGeom>
            <a:solidFill>
              <a:srgbClr val="1733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1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Google Shape;249;p13">
              <a:extLst>
                <a:ext uri="{FF2B5EF4-FFF2-40B4-BE49-F238E27FC236}">
                  <a16:creationId xmlns:a16="http://schemas.microsoft.com/office/drawing/2014/main" id="{5DFB6B50-FA44-47C1-AF02-2E442FBE2A0C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11">
              <a:alphaModFix/>
            </a:blip>
            <a:srcRect/>
            <a:stretch/>
          </p:blipFill>
          <p:spPr bwMode="ltGray">
            <a:xfrm>
              <a:off x="-1" y="6178883"/>
              <a:ext cx="12192001" cy="679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8072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oogle Shape;249;p13">
            <a:extLst>
              <a:ext uri="{FF2B5EF4-FFF2-40B4-BE49-F238E27FC236}">
                <a16:creationId xmlns:a16="http://schemas.microsoft.com/office/drawing/2014/main" id="{267FF240-2294-4218-96EE-E93406D4027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11">
            <a:alphaModFix/>
          </a:blip>
          <a:srcRect/>
          <a:stretch/>
        </p:blipFill>
        <p:spPr bwMode="ltGray">
          <a:xfrm>
            <a:off x="-1" y="6178882"/>
            <a:ext cx="12192001" cy="6791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04020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9915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FEE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oogle Shape;251;p13">
            <a:extLst>
              <a:ext uri="{FF2B5EF4-FFF2-40B4-BE49-F238E27FC236}">
                <a16:creationId xmlns:a16="http://schemas.microsoft.com/office/drawing/2014/main" id="{A2DD0AD1-B877-487E-98AE-04FBA00AF1FE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l="17566" t="29528" r="16418" b="29809"/>
          <a:stretch/>
        </p:blipFill>
        <p:spPr bwMode="ltGray">
          <a:xfrm>
            <a:off x="10027539" y="140391"/>
            <a:ext cx="1647825" cy="79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416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927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FEE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oogle Shape;251;p13">
            <a:extLst>
              <a:ext uri="{FF2B5EF4-FFF2-40B4-BE49-F238E27FC236}">
                <a16:creationId xmlns:a16="http://schemas.microsoft.com/office/drawing/2014/main" id="{65C8C917-0E40-4769-9FE0-439292A5A0C5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l="17566" t="29528" r="16418" b="29809"/>
          <a:stretch/>
        </p:blipFill>
        <p:spPr bwMode="ltGray">
          <a:xfrm>
            <a:off x="10027539" y="140391"/>
            <a:ext cx="1647825" cy="79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098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346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FEE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oogle Shape;251;p13">
            <a:extLst>
              <a:ext uri="{FF2B5EF4-FFF2-40B4-BE49-F238E27FC236}">
                <a16:creationId xmlns:a16="http://schemas.microsoft.com/office/drawing/2014/main" id="{ADFFCDD8-F6A5-45E8-AB26-3ABD84214819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l="17566" t="29528" r="16418" b="29809"/>
          <a:stretch/>
        </p:blipFill>
        <p:spPr bwMode="ltGray">
          <a:xfrm>
            <a:off x="10027539" y="140391"/>
            <a:ext cx="1647825" cy="79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96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7410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FEE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oogle Shape;251;p13">
            <a:extLst>
              <a:ext uri="{FF2B5EF4-FFF2-40B4-BE49-F238E27FC236}">
                <a16:creationId xmlns:a16="http://schemas.microsoft.com/office/drawing/2014/main" id="{611B52DB-173C-4C87-B600-A99EF2F38620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l="17566" t="29528" r="16418" b="29809"/>
          <a:stretch/>
        </p:blipFill>
        <p:spPr bwMode="ltGray">
          <a:xfrm>
            <a:off x="10027539" y="140391"/>
            <a:ext cx="1647825" cy="79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18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129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FEE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oogle Shape;251;p13">
            <a:extLst>
              <a:ext uri="{FF2B5EF4-FFF2-40B4-BE49-F238E27FC236}">
                <a16:creationId xmlns:a16="http://schemas.microsoft.com/office/drawing/2014/main" id="{AAB31BFD-BA86-42B7-8711-6DEF0ED52D42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l="17566" t="29528" r="16418" b="29809"/>
          <a:stretch/>
        </p:blipFill>
        <p:spPr bwMode="ltGray">
          <a:xfrm>
            <a:off x="10027539" y="140391"/>
            <a:ext cx="1647825" cy="79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368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8353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172212"/>
            <a:ext cx="9189339" cy="989512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oogle Shape;251;p13">
            <a:extLst>
              <a:ext uri="{FF2B5EF4-FFF2-40B4-BE49-F238E27FC236}">
                <a16:creationId xmlns:a16="http://schemas.microsoft.com/office/drawing/2014/main" id="{F4E4DEBC-E79D-424B-A69E-19FB3B03F8FD}"/>
              </a:ext>
            </a:extLst>
          </p:cNvPr>
          <p:cNvPicPr preferRelativeResize="0"/>
          <p:nvPr userDrawn="1"/>
        </p:nvPicPr>
        <p:blipFill rotWithShape="1">
          <a:blip r:embed="rId10">
            <a:alphaModFix/>
          </a:blip>
          <a:srcRect l="17566" t="29528" r="16418" b="29809"/>
          <a:stretch/>
        </p:blipFill>
        <p:spPr bwMode="ltGray">
          <a:xfrm>
            <a:off x="10027539" y="140391"/>
            <a:ext cx="1647825" cy="7951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D2DE2AC-FA90-46B2-9EC0-1136846DE3CF}"/>
              </a:ext>
            </a:extLst>
          </p:cNvPr>
          <p:cNvGrpSpPr/>
          <p:nvPr userDrawn="1"/>
        </p:nvGrpSpPr>
        <p:grpSpPr>
          <a:xfrm>
            <a:off x="-1" y="6178883"/>
            <a:ext cx="12192001" cy="679118"/>
            <a:chOff x="-1" y="6178883"/>
            <a:chExt cx="12192001" cy="679118"/>
          </a:xfrm>
        </p:grpSpPr>
        <p:sp>
          <p:nvSpPr>
            <p:cNvPr id="12" name="Google Shape;248;p13">
              <a:extLst>
                <a:ext uri="{FF2B5EF4-FFF2-40B4-BE49-F238E27FC236}">
                  <a16:creationId xmlns:a16="http://schemas.microsoft.com/office/drawing/2014/main" id="{C2DF18BB-EE81-42DC-B1CD-6671A4E65D8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-1" y="6178883"/>
              <a:ext cx="12192001" cy="679118"/>
            </a:xfrm>
            <a:prstGeom prst="rect">
              <a:avLst/>
            </a:prstGeom>
            <a:solidFill>
              <a:srgbClr val="1733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1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Google Shape;249;p13">
              <a:extLst>
                <a:ext uri="{FF2B5EF4-FFF2-40B4-BE49-F238E27FC236}">
                  <a16:creationId xmlns:a16="http://schemas.microsoft.com/office/drawing/2014/main" id="{FC5893D0-98D4-4D35-BAE2-C1CBF2CF8913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11">
              <a:alphaModFix/>
            </a:blip>
            <a:srcRect/>
            <a:stretch/>
          </p:blipFill>
          <p:spPr bwMode="ltGray">
            <a:xfrm>
              <a:off x="-1" y="6178883"/>
              <a:ext cx="12192001" cy="679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24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876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oogle Shape;249;p13">
            <a:extLst>
              <a:ext uri="{FF2B5EF4-FFF2-40B4-BE49-F238E27FC236}">
                <a16:creationId xmlns:a16="http://schemas.microsoft.com/office/drawing/2014/main" id="{FC5893D0-98D4-4D35-BAE2-C1CBF2CF8913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10">
            <a:alphaModFix/>
          </a:blip>
          <a:srcRect/>
          <a:stretch/>
        </p:blipFill>
        <p:spPr bwMode="ltGray">
          <a:xfrm>
            <a:off x="-1" y="6178883"/>
            <a:ext cx="12192001" cy="6791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172212"/>
            <a:ext cx="9189339" cy="989512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oogle Shape;251;p13">
            <a:extLst>
              <a:ext uri="{FF2B5EF4-FFF2-40B4-BE49-F238E27FC236}">
                <a16:creationId xmlns:a16="http://schemas.microsoft.com/office/drawing/2014/main" id="{F4E4DEBC-E79D-424B-A69E-19FB3B03F8FD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 l="17566" t="29528" r="16418" b="29809"/>
          <a:stretch/>
        </p:blipFill>
        <p:spPr bwMode="ltGray">
          <a:xfrm>
            <a:off x="10027539" y="140391"/>
            <a:ext cx="1647825" cy="7951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49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9640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6" name="Google Shape;251;p13">
            <a:extLst>
              <a:ext uri="{FF2B5EF4-FFF2-40B4-BE49-F238E27FC236}">
                <a16:creationId xmlns:a16="http://schemas.microsoft.com/office/drawing/2014/main" id="{6EBD75CD-3ECA-4E7A-AA19-8774D4FF54FB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 l="17566" t="29528" r="16418" b="29809"/>
          <a:stretch/>
        </p:blipFill>
        <p:spPr bwMode="ltGray">
          <a:xfrm>
            <a:off x="10027539" y="140391"/>
            <a:ext cx="1647825" cy="79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3108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Google Shape;110;p2">
            <a:extLst>
              <a:ext uri="{FF2B5EF4-FFF2-40B4-BE49-F238E27FC236}">
                <a16:creationId xmlns:a16="http://schemas.microsoft.com/office/drawing/2014/main" id="{E01923CD-8A7A-4938-9176-B39A47124CEA}"/>
              </a:ext>
            </a:extLst>
          </p:cNvPr>
          <p:cNvSpPr/>
          <p:nvPr userDrawn="1"/>
        </p:nvSpPr>
        <p:spPr bwMode="ltGray">
          <a:xfrm>
            <a:off x="0" y="42"/>
            <a:ext cx="12192000" cy="6857958"/>
          </a:xfrm>
          <a:prstGeom prst="rect">
            <a:avLst/>
          </a:prstGeom>
          <a:solidFill>
            <a:srgbClr val="1733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16" b="0" i="0" u="none" strike="noStrike" cap="none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11;p2">
            <a:extLst>
              <a:ext uri="{FF2B5EF4-FFF2-40B4-BE49-F238E27FC236}">
                <a16:creationId xmlns:a16="http://schemas.microsoft.com/office/drawing/2014/main" id="{13995136-0F03-4D96-9747-462DBE9A886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8080" t="18985" r="7481" b="33797"/>
          <a:stretch/>
        </p:blipFill>
        <p:spPr bwMode="ltGray">
          <a:xfrm>
            <a:off x="0" y="42"/>
            <a:ext cx="12191925" cy="685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60;p14">
            <a:extLst>
              <a:ext uri="{FF2B5EF4-FFF2-40B4-BE49-F238E27FC236}">
                <a16:creationId xmlns:a16="http://schemas.microsoft.com/office/drawing/2014/main" id="{544831B7-409C-42BB-BF8B-CF47953824DF}"/>
              </a:ext>
            </a:extLst>
          </p:cNvPr>
          <p:cNvPicPr preferRelativeResize="0"/>
          <p:nvPr userDrawn="1"/>
        </p:nvPicPr>
        <p:blipFill rotWithShape="1">
          <a:blip r:embed="rId10">
            <a:alphaModFix/>
          </a:blip>
          <a:srcRect l="17063" t="29997" r="17080" b="29338"/>
          <a:stretch/>
        </p:blipFill>
        <p:spPr bwMode="ltGray">
          <a:xfrm>
            <a:off x="10025254" y="147534"/>
            <a:ext cx="1635824" cy="7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>
          <a:xfrm>
            <a:off x="550800" y="5554287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>
          <a:xfrm>
            <a:off x="551941" y="3294404"/>
            <a:ext cx="972679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76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627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A83400FE-F9DB-48A4-87B4-4C4F5C83E908}"/>
              </a:ext>
            </a:extLst>
          </p:cNvPr>
          <p:cNvGrpSpPr>
            <a:grpSpLocks/>
          </p:cNvGrpSpPr>
          <p:nvPr userDrawn="1"/>
        </p:nvGrpSpPr>
        <p:grpSpPr bwMode="ltGray">
          <a:xfrm>
            <a:off x="0" y="42"/>
            <a:ext cx="12192000" cy="6857958"/>
            <a:chOff x="0" y="0"/>
            <a:chExt cx="16256100" cy="9144000"/>
          </a:xfrm>
        </p:grpSpPr>
        <p:sp>
          <p:nvSpPr>
            <p:cNvPr id="15" name="Google Shape;117;p3">
              <a:extLst>
                <a:ext uri="{FF2B5EF4-FFF2-40B4-BE49-F238E27FC236}">
                  <a16:creationId xmlns:a16="http://schemas.microsoft.com/office/drawing/2014/main" id="{CE856798-6DCC-4C79-AA1B-AE36ED994D84}"/>
                </a:ext>
              </a:extLst>
            </p:cNvPr>
            <p:cNvSpPr/>
            <p:nvPr/>
          </p:nvSpPr>
          <p:spPr bwMode="ltGray">
            <a:xfrm>
              <a:off x="0" y="0"/>
              <a:ext cx="16256100" cy="9144000"/>
            </a:xfrm>
            <a:prstGeom prst="rect">
              <a:avLst/>
            </a:prstGeom>
            <a:solidFill>
              <a:srgbClr val="EFEE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1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18;p3">
              <a:extLst>
                <a:ext uri="{FF2B5EF4-FFF2-40B4-BE49-F238E27FC236}">
                  <a16:creationId xmlns:a16="http://schemas.microsoft.com/office/drawing/2014/main" id="{B8EC45C0-0098-434B-9071-34C1D739617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 amt="69000"/>
            </a:blip>
            <a:srcRect l="8080" t="18985" r="7481" b="33797"/>
            <a:stretch/>
          </p:blipFill>
          <p:spPr bwMode="ltGray">
            <a:xfrm>
              <a:off x="0" y="0"/>
              <a:ext cx="16256000" cy="914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BC593F-813D-4F08-953A-2153B5C13D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554737" y="4192669"/>
            <a:ext cx="5986635" cy="1015663"/>
          </a:xfrm>
        </p:spPr>
        <p:txBody>
          <a:bodyPr/>
          <a:lstStyle>
            <a:lvl1pPr>
              <a:defRPr sz="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Thank you!</a:t>
            </a:r>
            <a:endParaRPr lang="en-US" dirty="0"/>
          </a:p>
        </p:txBody>
      </p:sp>
      <p:pic>
        <p:nvPicPr>
          <p:cNvPr id="17" name="Google Shape;251;p13">
            <a:extLst>
              <a:ext uri="{FF2B5EF4-FFF2-40B4-BE49-F238E27FC236}">
                <a16:creationId xmlns:a16="http://schemas.microsoft.com/office/drawing/2014/main" id="{77174744-52A6-49F0-AD87-289CD77EC012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l="17566" t="29528" r="16418" b="29809"/>
          <a:stretch/>
        </p:blipFill>
        <p:spPr bwMode="ltGray">
          <a:xfrm>
            <a:off x="10027539" y="140391"/>
            <a:ext cx="1647825" cy="79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AD3BB0-ED5D-44B1-AD2A-8D88DACEA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F57A92-1666-4015-87B1-843D5D475424}"/>
              </a:ext>
            </a:extLst>
          </p:cNvPr>
          <p:cNvSpPr/>
          <p:nvPr userDrawn="1"/>
        </p:nvSpPr>
        <p:spPr>
          <a:xfrm>
            <a:off x="0" y="-779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D37C15-B71B-4E1B-9697-24BC9CEEA17E}"/>
              </a:ext>
            </a:extLst>
          </p:cNvPr>
          <p:cNvSpPr txBox="1"/>
          <p:nvPr userDrawn="1"/>
        </p:nvSpPr>
        <p:spPr>
          <a:xfrm>
            <a:off x="10439752" y="6591910"/>
            <a:ext cx="152591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0"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www.climateenvoy.gov.ae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1B8A21-575E-47D3-B559-A9EFDA0B581C}"/>
              </a:ext>
            </a:extLst>
          </p:cNvPr>
          <p:cNvCxnSpPr>
            <a:cxnSpLocks/>
          </p:cNvCxnSpPr>
          <p:nvPr userDrawn="1"/>
        </p:nvCxnSpPr>
        <p:spPr>
          <a:xfrm>
            <a:off x="226337" y="6684243"/>
            <a:ext cx="10470798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2E4B2C-F168-4544-882B-D8D20DCAF7F8}"/>
              </a:ext>
            </a:extLst>
          </p:cNvPr>
          <p:cNvCxnSpPr>
            <a:cxnSpLocks/>
          </p:cNvCxnSpPr>
          <p:nvPr userDrawn="1"/>
        </p:nvCxnSpPr>
        <p:spPr>
          <a:xfrm>
            <a:off x="11694480" y="6684243"/>
            <a:ext cx="441491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ECCAE81-2B4A-4ED4-800A-663433D03F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7" y="174492"/>
            <a:ext cx="2484255" cy="109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6ABD5B-53C9-40E1-AB50-9AA15B14B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F6E54D4-FE73-43E9-BCA8-B80B34378D09}"/>
              </a:ext>
            </a:extLst>
          </p:cNvPr>
          <p:cNvSpPr/>
          <p:nvPr userDrawn="1"/>
        </p:nvSpPr>
        <p:spPr>
          <a:xfrm>
            <a:off x="0" y="-779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DBB1E-7FA4-4AB6-8696-B0EB52F4A1D1}"/>
              </a:ext>
            </a:extLst>
          </p:cNvPr>
          <p:cNvSpPr txBox="1"/>
          <p:nvPr userDrawn="1"/>
        </p:nvSpPr>
        <p:spPr>
          <a:xfrm>
            <a:off x="10439752" y="6591910"/>
            <a:ext cx="152591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0"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www.climateenvoy.gov.ae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022E59-ECEF-4C9E-8ADD-FE90E9F863DD}"/>
              </a:ext>
            </a:extLst>
          </p:cNvPr>
          <p:cNvCxnSpPr>
            <a:cxnSpLocks/>
          </p:cNvCxnSpPr>
          <p:nvPr userDrawn="1"/>
        </p:nvCxnSpPr>
        <p:spPr>
          <a:xfrm>
            <a:off x="226337" y="6684243"/>
            <a:ext cx="10470798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31B941-40F4-4250-92F0-8264FAE01AE7}"/>
              </a:ext>
            </a:extLst>
          </p:cNvPr>
          <p:cNvCxnSpPr>
            <a:cxnSpLocks/>
          </p:cNvCxnSpPr>
          <p:nvPr userDrawn="1"/>
        </p:nvCxnSpPr>
        <p:spPr>
          <a:xfrm>
            <a:off x="11694480" y="6684243"/>
            <a:ext cx="441491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53936C8-AB1D-4CDA-AD9E-06C46416FE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" y="0"/>
            <a:ext cx="1263634" cy="5583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4C1191F-1F54-48B3-B10E-C49E483B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39" y="650683"/>
            <a:ext cx="10515600" cy="460104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6750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2498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1F07C8D-F8C4-4CDF-9DC0-95DA0AB0775A}"/>
              </a:ext>
            </a:extLst>
          </p:cNvPr>
          <p:cNvGrpSpPr/>
          <p:nvPr userDrawn="1"/>
        </p:nvGrpSpPr>
        <p:grpSpPr bwMode="ltGray">
          <a:xfrm>
            <a:off x="0" y="42"/>
            <a:ext cx="12192000" cy="6857958"/>
            <a:chOff x="0" y="0"/>
            <a:chExt cx="16256100" cy="9144000"/>
          </a:xfrm>
        </p:grpSpPr>
        <p:sp>
          <p:nvSpPr>
            <p:cNvPr id="7" name="Google Shape;110;p2">
              <a:extLst>
                <a:ext uri="{FF2B5EF4-FFF2-40B4-BE49-F238E27FC236}">
                  <a16:creationId xmlns:a16="http://schemas.microsoft.com/office/drawing/2014/main" id="{4F94B8A6-C76F-4A9F-8C69-6CE6BB11C33A}"/>
                </a:ext>
              </a:extLst>
            </p:cNvPr>
            <p:cNvSpPr/>
            <p:nvPr/>
          </p:nvSpPr>
          <p:spPr bwMode="ltGray">
            <a:xfrm>
              <a:off x="0" y="0"/>
              <a:ext cx="16256100" cy="9144000"/>
            </a:xfrm>
            <a:prstGeom prst="rect">
              <a:avLst/>
            </a:prstGeom>
            <a:solidFill>
              <a:srgbClr val="1733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16" b="0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111;p2">
              <a:extLst>
                <a:ext uri="{FF2B5EF4-FFF2-40B4-BE49-F238E27FC236}">
                  <a16:creationId xmlns:a16="http://schemas.microsoft.com/office/drawing/2014/main" id="{D8DEECEF-32E8-400D-B7ED-EFDA106D6A1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8080" t="18985" r="7481" b="33797"/>
            <a:stretch/>
          </p:blipFill>
          <p:spPr bwMode="ltGray">
            <a:xfrm>
              <a:off x="0" y="0"/>
              <a:ext cx="16256000" cy="914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Google Shape;260;p14">
            <a:extLst>
              <a:ext uri="{FF2B5EF4-FFF2-40B4-BE49-F238E27FC236}">
                <a16:creationId xmlns:a16="http://schemas.microsoft.com/office/drawing/2014/main" id="{FA6D9D96-47DE-4377-AE2F-40C222D4688C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rcRect l="17063" t="29997" r="17080" b="29338"/>
          <a:stretch/>
        </p:blipFill>
        <p:spPr bwMode="ltGray">
          <a:xfrm>
            <a:off x="10025254" y="147534"/>
            <a:ext cx="1635824" cy="7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ocumenttype">
            <a:extLst>
              <a:ext uri="{FF2B5EF4-FFF2-40B4-BE49-F238E27FC236}">
                <a16:creationId xmlns:a16="http://schemas.microsoft.com/office/drawing/2014/main" id="{EF58EB90-1DF7-409D-8D58-339EB2F7366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50800" y="5554287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549AE06B-2CCF-4786-978F-646329311843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941" y="4769667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AF9833DE-8A7A-4697-A806-B151478D1DA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1941" y="3294404"/>
            <a:ext cx="972679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593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6473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172212"/>
            <a:ext cx="9189339" cy="731520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7" y="919250"/>
            <a:ext cx="9189339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b="0" baseline="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3764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92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13633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184F069-2155-4CAA-B24C-7158F7ED1960}"/>
              </a:ext>
            </a:extLst>
          </p:cNvPr>
          <p:cNvGrpSpPr/>
          <p:nvPr userDrawn="1"/>
        </p:nvGrpSpPr>
        <p:grpSpPr bwMode="ltGray">
          <a:xfrm>
            <a:off x="0" y="42"/>
            <a:ext cx="12192000" cy="6857958"/>
            <a:chOff x="0" y="0"/>
            <a:chExt cx="16256100" cy="9144000"/>
          </a:xfrm>
        </p:grpSpPr>
        <p:sp>
          <p:nvSpPr>
            <p:cNvPr id="11" name="Google Shape;110;p2">
              <a:extLst>
                <a:ext uri="{FF2B5EF4-FFF2-40B4-BE49-F238E27FC236}">
                  <a16:creationId xmlns:a16="http://schemas.microsoft.com/office/drawing/2014/main" id="{9C00175A-B2EF-425A-B4F5-87B9090C8CFA}"/>
                </a:ext>
              </a:extLst>
            </p:cNvPr>
            <p:cNvSpPr/>
            <p:nvPr/>
          </p:nvSpPr>
          <p:spPr bwMode="ltGray">
            <a:xfrm>
              <a:off x="0" y="0"/>
              <a:ext cx="16256100" cy="9144000"/>
            </a:xfrm>
            <a:prstGeom prst="rect">
              <a:avLst/>
            </a:prstGeom>
            <a:solidFill>
              <a:srgbClr val="1733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16" b="0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111;p2">
              <a:extLst>
                <a:ext uri="{FF2B5EF4-FFF2-40B4-BE49-F238E27FC236}">
                  <a16:creationId xmlns:a16="http://schemas.microsoft.com/office/drawing/2014/main" id="{00F771C0-BBCD-4379-AFAE-2D026855DFF1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8080" t="18985" r="7481" b="33797"/>
            <a:stretch/>
          </p:blipFill>
          <p:spPr bwMode="ltGray">
            <a:xfrm>
              <a:off x="0" y="0"/>
              <a:ext cx="16256000" cy="914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Google Shape;260;p14">
            <a:extLst>
              <a:ext uri="{FF2B5EF4-FFF2-40B4-BE49-F238E27FC236}">
                <a16:creationId xmlns:a16="http://schemas.microsoft.com/office/drawing/2014/main" id="{1083BC92-1BC1-4795-BCDB-EAC10E13AAF1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 l="17063" t="29997" r="17080" b="29338"/>
          <a:stretch/>
        </p:blipFill>
        <p:spPr bwMode="ltGray">
          <a:xfrm>
            <a:off x="10025254" y="147534"/>
            <a:ext cx="1635824" cy="7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7719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6599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accent5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oogle Shape;260;p14">
            <a:extLst>
              <a:ext uri="{FF2B5EF4-FFF2-40B4-BE49-F238E27FC236}">
                <a16:creationId xmlns:a16="http://schemas.microsoft.com/office/drawing/2014/main" id="{AF77DC9B-7221-46AB-966F-E66B3B6E1193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l="17063" t="29997" r="17080" b="29338"/>
          <a:stretch/>
        </p:blipFill>
        <p:spPr bwMode="ltGray">
          <a:xfrm>
            <a:off x="10025254" y="147534"/>
            <a:ext cx="1635824" cy="7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8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8366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9" name="Group 98">
            <a:extLst>
              <a:ext uri="{FF2B5EF4-FFF2-40B4-BE49-F238E27FC236}">
                <a16:creationId xmlns:a16="http://schemas.microsoft.com/office/drawing/2014/main" id="{E1D8F9FD-D7D2-4EF0-8DB6-F6BE2656807B}"/>
              </a:ext>
            </a:extLst>
          </p:cNvPr>
          <p:cNvGrpSpPr/>
          <p:nvPr userDrawn="1"/>
        </p:nvGrpSpPr>
        <p:grpSpPr>
          <a:xfrm>
            <a:off x="-1" y="6178883"/>
            <a:ext cx="12192001" cy="679118"/>
            <a:chOff x="-1" y="6178883"/>
            <a:chExt cx="12192001" cy="679118"/>
          </a:xfrm>
        </p:grpSpPr>
        <p:sp>
          <p:nvSpPr>
            <p:cNvPr id="100" name="Google Shape;248;p13">
              <a:extLst>
                <a:ext uri="{FF2B5EF4-FFF2-40B4-BE49-F238E27FC236}">
                  <a16:creationId xmlns:a16="http://schemas.microsoft.com/office/drawing/2014/main" id="{7C9B2D09-B5AC-451B-B450-4C03DCB4410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-1" y="6178883"/>
              <a:ext cx="12192001" cy="679118"/>
            </a:xfrm>
            <a:prstGeom prst="rect">
              <a:avLst/>
            </a:prstGeom>
            <a:solidFill>
              <a:srgbClr val="1733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1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249;p13">
              <a:extLst>
                <a:ext uri="{FF2B5EF4-FFF2-40B4-BE49-F238E27FC236}">
                  <a16:creationId xmlns:a16="http://schemas.microsoft.com/office/drawing/2014/main" id="{8AC4B8D4-A01B-4A8E-91D0-E1F11F635308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11">
              <a:alphaModFix/>
            </a:blip>
            <a:srcRect/>
            <a:stretch/>
          </p:blipFill>
          <p:spPr bwMode="ltGray">
            <a:xfrm>
              <a:off x="-1" y="6178883"/>
              <a:ext cx="12192001" cy="679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2"/>
            <a:ext cx="9189339" cy="7315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0580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accent5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oogle Shape;260;p14">
            <a:extLst>
              <a:ext uri="{FF2B5EF4-FFF2-40B4-BE49-F238E27FC236}">
                <a16:creationId xmlns:a16="http://schemas.microsoft.com/office/drawing/2014/main" id="{469271D2-99CB-4E80-9756-9E28ECF6E649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l="17063" t="29997" r="17080" b="29338"/>
          <a:stretch/>
        </p:blipFill>
        <p:spPr bwMode="ltGray">
          <a:xfrm>
            <a:off x="10025254" y="147534"/>
            <a:ext cx="1635824" cy="7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95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2345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oogle Shape;260;p14">
            <a:extLst>
              <a:ext uri="{FF2B5EF4-FFF2-40B4-BE49-F238E27FC236}">
                <a16:creationId xmlns:a16="http://schemas.microsoft.com/office/drawing/2014/main" id="{183654DF-E986-41E4-944C-CD54250705C3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l="17063" t="29997" r="17080" b="29338"/>
          <a:stretch/>
        </p:blipFill>
        <p:spPr bwMode="ltGray">
          <a:xfrm>
            <a:off x="10025254" y="147534"/>
            <a:ext cx="1635824" cy="7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739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40162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oogle Shape;260;p14">
            <a:extLst>
              <a:ext uri="{FF2B5EF4-FFF2-40B4-BE49-F238E27FC236}">
                <a16:creationId xmlns:a16="http://schemas.microsoft.com/office/drawing/2014/main" id="{2CD429F3-9EBA-49D5-AA8A-B4727B00DB20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l="17063" t="29997" r="17080" b="29338"/>
          <a:stretch/>
        </p:blipFill>
        <p:spPr bwMode="ltGray">
          <a:xfrm>
            <a:off x="10025254" y="147534"/>
            <a:ext cx="1635824" cy="7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422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4146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oogle Shape;260;p14">
            <a:extLst>
              <a:ext uri="{FF2B5EF4-FFF2-40B4-BE49-F238E27FC236}">
                <a16:creationId xmlns:a16="http://schemas.microsoft.com/office/drawing/2014/main" id="{181508EC-B806-4148-98B1-1301EE2A8FE6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l="17063" t="29997" r="17080" b="29338"/>
          <a:stretch/>
        </p:blipFill>
        <p:spPr bwMode="ltGray">
          <a:xfrm>
            <a:off x="10025254" y="147534"/>
            <a:ext cx="1635824" cy="7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182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1057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oogle Shape;251;p13">
            <a:extLst>
              <a:ext uri="{FF2B5EF4-FFF2-40B4-BE49-F238E27FC236}">
                <a16:creationId xmlns:a16="http://schemas.microsoft.com/office/drawing/2014/main" id="{ABC87309-83E1-41CA-AFC3-CF65F514881F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l="17566" t="29528" r="16418" b="29809"/>
          <a:stretch/>
        </p:blipFill>
        <p:spPr bwMode="ltGray">
          <a:xfrm>
            <a:off x="10027539" y="140391"/>
            <a:ext cx="1647825" cy="79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873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8152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4" y="3659644"/>
            <a:ext cx="3465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accent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oogle Shape;251;p13">
            <a:extLst>
              <a:ext uri="{FF2B5EF4-FFF2-40B4-BE49-F238E27FC236}">
                <a16:creationId xmlns:a16="http://schemas.microsoft.com/office/drawing/2014/main" id="{40C582F7-993C-400E-BE16-A8C0C209A690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l="17566" t="29528" r="16418" b="29809"/>
          <a:stretch/>
        </p:blipFill>
        <p:spPr bwMode="ltGray">
          <a:xfrm>
            <a:off x="10027539" y="140391"/>
            <a:ext cx="1647825" cy="79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994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13358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accent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oogle Shape;251;p13">
            <a:extLst>
              <a:ext uri="{FF2B5EF4-FFF2-40B4-BE49-F238E27FC236}">
                <a16:creationId xmlns:a16="http://schemas.microsoft.com/office/drawing/2014/main" id="{1A3B5299-52FC-49A9-8A97-857525AE9C99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l="17566" t="29528" r="16418" b="29809"/>
          <a:stretch/>
        </p:blipFill>
        <p:spPr bwMode="ltGray">
          <a:xfrm>
            <a:off x="10027539" y="140391"/>
            <a:ext cx="1647825" cy="79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58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1201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175171"/>
            <a:ext cx="9189339" cy="989512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Google Shape;249;p13">
            <a:extLst>
              <a:ext uri="{FF2B5EF4-FFF2-40B4-BE49-F238E27FC236}">
                <a16:creationId xmlns:a16="http://schemas.microsoft.com/office/drawing/2014/main" id="{917D9E82-9316-41E2-A450-82017985F3D1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10">
            <a:alphaModFix/>
          </a:blip>
          <a:srcRect/>
          <a:stretch/>
        </p:blipFill>
        <p:spPr bwMode="ltGray">
          <a:xfrm>
            <a:off x="-1" y="6178882"/>
            <a:ext cx="12192001" cy="6791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Google Shape;260;p14">
            <a:extLst>
              <a:ext uri="{FF2B5EF4-FFF2-40B4-BE49-F238E27FC236}">
                <a16:creationId xmlns:a16="http://schemas.microsoft.com/office/drawing/2014/main" id="{46EBDDC5-878C-4B78-9F65-C6CA33B7A9D0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 l="17063" t="29997" r="17080" b="29338"/>
          <a:stretch/>
        </p:blipFill>
        <p:spPr bwMode="invGray">
          <a:xfrm>
            <a:off x="10025254" y="147534"/>
            <a:ext cx="1635824" cy="7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163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0085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8" name="Google Shape;260;p14">
            <a:extLst>
              <a:ext uri="{FF2B5EF4-FFF2-40B4-BE49-F238E27FC236}">
                <a16:creationId xmlns:a16="http://schemas.microsoft.com/office/drawing/2014/main" id="{268FE21A-2ED2-49B9-A91A-0F2467AD513F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 l="17063" t="29997" r="17080" b="29338"/>
          <a:stretch/>
        </p:blipFill>
        <p:spPr bwMode="invGray">
          <a:xfrm>
            <a:off x="10025254" y="147534"/>
            <a:ext cx="1635824" cy="7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8582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F97EF1-5EE3-4C1F-BD6A-837FCB356161}"/>
              </a:ext>
            </a:extLst>
          </p:cNvPr>
          <p:cNvGrpSpPr/>
          <p:nvPr userDrawn="1"/>
        </p:nvGrpSpPr>
        <p:grpSpPr bwMode="ltGray">
          <a:xfrm>
            <a:off x="0" y="42"/>
            <a:ext cx="12192000" cy="6857958"/>
            <a:chOff x="0" y="0"/>
            <a:chExt cx="16256100" cy="9144000"/>
          </a:xfrm>
        </p:grpSpPr>
        <p:sp>
          <p:nvSpPr>
            <p:cNvPr id="5" name="Google Shape;110;p2">
              <a:extLst>
                <a:ext uri="{FF2B5EF4-FFF2-40B4-BE49-F238E27FC236}">
                  <a16:creationId xmlns:a16="http://schemas.microsoft.com/office/drawing/2014/main" id="{C1AC819D-E5DE-48A1-ABDD-69DFBFC91E3B}"/>
                </a:ext>
              </a:extLst>
            </p:cNvPr>
            <p:cNvSpPr/>
            <p:nvPr/>
          </p:nvSpPr>
          <p:spPr bwMode="ltGray">
            <a:xfrm>
              <a:off x="0" y="0"/>
              <a:ext cx="16256100" cy="9144000"/>
            </a:xfrm>
            <a:prstGeom prst="rect">
              <a:avLst/>
            </a:prstGeom>
            <a:solidFill>
              <a:srgbClr val="1733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16" b="0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Google Shape;111;p2">
              <a:extLst>
                <a:ext uri="{FF2B5EF4-FFF2-40B4-BE49-F238E27FC236}">
                  <a16:creationId xmlns:a16="http://schemas.microsoft.com/office/drawing/2014/main" id="{50D54138-F3DC-4467-B458-3DFACB49485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8080" t="18985" r="7481" b="33797"/>
            <a:stretch/>
          </p:blipFill>
          <p:spPr bwMode="ltGray">
            <a:xfrm>
              <a:off x="0" y="0"/>
              <a:ext cx="16256000" cy="914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Google Shape;260;p14">
            <a:extLst>
              <a:ext uri="{FF2B5EF4-FFF2-40B4-BE49-F238E27FC236}">
                <a16:creationId xmlns:a16="http://schemas.microsoft.com/office/drawing/2014/main" id="{BE2BEC7A-0856-43EC-A50C-9FC6FD454B7E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l="17063" t="29997" r="17080" b="29338"/>
          <a:stretch/>
        </p:blipFill>
        <p:spPr bwMode="ltGray">
          <a:xfrm>
            <a:off x="10025254" y="147534"/>
            <a:ext cx="1635824" cy="7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C13C6BA-C71B-4BDB-9BBF-BD317B600C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554737" y="4192669"/>
            <a:ext cx="5986635" cy="1015663"/>
          </a:xfrm>
        </p:spPr>
        <p:txBody>
          <a:bodyPr/>
          <a:lstStyle>
            <a:lvl1pPr>
              <a:defRPr sz="6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0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0397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oogle Shape;249;p13">
            <a:extLst>
              <a:ext uri="{FF2B5EF4-FFF2-40B4-BE49-F238E27FC236}">
                <a16:creationId xmlns:a16="http://schemas.microsoft.com/office/drawing/2014/main" id="{7146D79C-D7ED-4070-A01C-E983142A140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11">
            <a:alphaModFix/>
          </a:blip>
          <a:srcRect/>
          <a:stretch/>
        </p:blipFill>
        <p:spPr bwMode="ltGray">
          <a:xfrm>
            <a:off x="-1" y="6178882"/>
            <a:ext cx="12192001" cy="6791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2"/>
            <a:ext cx="9189339" cy="7315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8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0551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4AAD1EA-E255-4CA1-95C3-C4A2CDD022FB}"/>
              </a:ext>
            </a:extLst>
          </p:cNvPr>
          <p:cNvGrpSpPr/>
          <p:nvPr userDrawn="1"/>
        </p:nvGrpSpPr>
        <p:grpSpPr>
          <a:xfrm>
            <a:off x="-1" y="6178883"/>
            <a:ext cx="12192001" cy="679118"/>
            <a:chOff x="-1" y="6178883"/>
            <a:chExt cx="12192001" cy="679118"/>
          </a:xfrm>
        </p:grpSpPr>
        <p:sp>
          <p:nvSpPr>
            <p:cNvPr id="12" name="Google Shape;248;p13">
              <a:extLst>
                <a:ext uri="{FF2B5EF4-FFF2-40B4-BE49-F238E27FC236}">
                  <a16:creationId xmlns:a16="http://schemas.microsoft.com/office/drawing/2014/main" id="{80FBF6D9-F5E0-40F0-A838-0F81B8F7E2F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-1" y="6178883"/>
              <a:ext cx="12192001" cy="679118"/>
            </a:xfrm>
            <a:prstGeom prst="rect">
              <a:avLst/>
            </a:prstGeom>
            <a:solidFill>
              <a:srgbClr val="1733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1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Google Shape;249;p13">
              <a:extLst>
                <a:ext uri="{FF2B5EF4-FFF2-40B4-BE49-F238E27FC236}">
                  <a16:creationId xmlns:a16="http://schemas.microsoft.com/office/drawing/2014/main" id="{AC20A127-21AF-4993-9D20-6C03D18337E9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10">
              <a:alphaModFix/>
            </a:blip>
            <a:srcRect/>
            <a:stretch/>
          </p:blipFill>
          <p:spPr bwMode="ltGray">
            <a:xfrm>
              <a:off x="-1" y="6178883"/>
              <a:ext cx="12192001" cy="679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0772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oogle Shape;249;p13">
            <a:extLst>
              <a:ext uri="{FF2B5EF4-FFF2-40B4-BE49-F238E27FC236}">
                <a16:creationId xmlns:a16="http://schemas.microsoft.com/office/drawing/2014/main" id="{4FF67B88-4B1D-4956-B067-3F3F47AB170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10">
            <a:alphaModFix/>
          </a:blip>
          <a:srcRect/>
          <a:stretch/>
        </p:blipFill>
        <p:spPr bwMode="ltGray">
          <a:xfrm>
            <a:off x="-1" y="6178882"/>
            <a:ext cx="12192001" cy="67911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19348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2687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A0167FE8-8889-450F-9CB6-D8BE3E249832}"/>
              </a:ext>
            </a:extLst>
          </p:cNvPr>
          <p:cNvGrpSpPr/>
          <p:nvPr userDrawn="1"/>
        </p:nvGrpSpPr>
        <p:grpSpPr>
          <a:xfrm>
            <a:off x="-1" y="6178883"/>
            <a:ext cx="12192001" cy="679118"/>
            <a:chOff x="-1" y="6178883"/>
            <a:chExt cx="12192001" cy="679118"/>
          </a:xfrm>
        </p:grpSpPr>
        <p:sp>
          <p:nvSpPr>
            <p:cNvPr id="12" name="Google Shape;248;p13">
              <a:extLst>
                <a:ext uri="{FF2B5EF4-FFF2-40B4-BE49-F238E27FC236}">
                  <a16:creationId xmlns:a16="http://schemas.microsoft.com/office/drawing/2014/main" id="{5C544F07-B25D-4A36-954E-D7235F5EEAD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-1" y="6178883"/>
              <a:ext cx="12192001" cy="679118"/>
            </a:xfrm>
            <a:prstGeom prst="rect">
              <a:avLst/>
            </a:prstGeom>
            <a:solidFill>
              <a:srgbClr val="1733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1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Google Shape;249;p13">
              <a:extLst>
                <a:ext uri="{FF2B5EF4-FFF2-40B4-BE49-F238E27FC236}">
                  <a16:creationId xmlns:a16="http://schemas.microsoft.com/office/drawing/2014/main" id="{FBA0C1C9-D936-4533-941C-2554F260BE01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10">
              <a:alphaModFix/>
            </a:blip>
            <a:srcRect/>
            <a:stretch/>
          </p:blipFill>
          <p:spPr bwMode="ltGray">
            <a:xfrm>
              <a:off x="-1" y="6178883"/>
              <a:ext cx="12192001" cy="679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7661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oogle Shape;249;p13">
            <a:extLst>
              <a:ext uri="{FF2B5EF4-FFF2-40B4-BE49-F238E27FC236}">
                <a16:creationId xmlns:a16="http://schemas.microsoft.com/office/drawing/2014/main" id="{09222B7D-A48F-48E9-BC12-2DFC5F05BDC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10">
            <a:alphaModFix/>
          </a:blip>
          <a:srcRect/>
          <a:stretch/>
        </p:blipFill>
        <p:spPr bwMode="ltGray">
          <a:xfrm>
            <a:off x="-1" y="6178882"/>
            <a:ext cx="12192001" cy="679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52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2842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7B7B701F-1BF2-4422-9FF4-9439D26BB5F9}"/>
              </a:ext>
            </a:extLst>
          </p:cNvPr>
          <p:cNvGrpSpPr>
            <a:grpSpLocks/>
          </p:cNvGrpSpPr>
          <p:nvPr userDrawn="1"/>
        </p:nvGrpSpPr>
        <p:grpSpPr bwMode="ltGray">
          <a:xfrm>
            <a:off x="0" y="42"/>
            <a:ext cx="12192000" cy="6857958"/>
            <a:chOff x="0" y="0"/>
            <a:chExt cx="16256100" cy="9144000"/>
          </a:xfrm>
        </p:grpSpPr>
        <p:sp>
          <p:nvSpPr>
            <p:cNvPr id="11" name="Google Shape;117;p3">
              <a:extLst>
                <a:ext uri="{FF2B5EF4-FFF2-40B4-BE49-F238E27FC236}">
                  <a16:creationId xmlns:a16="http://schemas.microsoft.com/office/drawing/2014/main" id="{8FD6185E-D812-4F1B-BBA2-4E4D071AD81E}"/>
                </a:ext>
              </a:extLst>
            </p:cNvPr>
            <p:cNvSpPr/>
            <p:nvPr/>
          </p:nvSpPr>
          <p:spPr bwMode="ltGray">
            <a:xfrm>
              <a:off x="0" y="0"/>
              <a:ext cx="16256100" cy="9144000"/>
            </a:xfrm>
            <a:prstGeom prst="rect">
              <a:avLst/>
            </a:prstGeom>
            <a:solidFill>
              <a:srgbClr val="EFEE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1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118;p3">
              <a:extLst>
                <a:ext uri="{FF2B5EF4-FFF2-40B4-BE49-F238E27FC236}">
                  <a16:creationId xmlns:a16="http://schemas.microsoft.com/office/drawing/2014/main" id="{6E3E63D7-FF35-4BFC-97EA-21C648D188C4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 amt="69000"/>
            </a:blip>
            <a:srcRect l="8080" t="18985" r="7481" b="33797"/>
            <a:stretch/>
          </p:blipFill>
          <p:spPr bwMode="ltGray">
            <a:xfrm>
              <a:off x="0" y="0"/>
              <a:ext cx="16256000" cy="914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Google Shape;251;p13">
            <a:extLst>
              <a:ext uri="{FF2B5EF4-FFF2-40B4-BE49-F238E27FC236}">
                <a16:creationId xmlns:a16="http://schemas.microsoft.com/office/drawing/2014/main" id="{A67F4BAB-5E55-4020-AAF8-6AC0BE9C24DB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 l="17566" t="29528" r="16418" b="29809"/>
          <a:stretch/>
        </p:blipFill>
        <p:spPr bwMode="ltGray">
          <a:xfrm>
            <a:off x="10027539" y="140391"/>
            <a:ext cx="1647825" cy="7951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599976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9" Type="http://schemas.openxmlformats.org/officeDocument/2006/relationships/tags" Target="../tags/tag17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2.xml"/><Relationship Id="rId42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37" Type="http://schemas.openxmlformats.org/officeDocument/2006/relationships/tags" Target="../tags/tag15.xml"/><Relationship Id="rId40" Type="http://schemas.openxmlformats.org/officeDocument/2006/relationships/tags" Target="../tags/tag18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36" Type="http://schemas.openxmlformats.org/officeDocument/2006/relationships/tags" Target="../tags/tag1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35" Type="http://schemas.openxmlformats.org/officeDocument/2006/relationships/tags" Target="../tags/tag13.xml"/><Relationship Id="rId43" Type="http://schemas.openxmlformats.org/officeDocument/2006/relationships/tags" Target="../tags/tag2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tags" Target="../tags/tag11.xml"/><Relationship Id="rId38" Type="http://schemas.openxmlformats.org/officeDocument/2006/relationships/tags" Target="../tags/tag16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2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150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149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oleObject" Target="../embeddings/oleObject22.bin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152.xml"/><Relationship Id="rId10" Type="http://schemas.openxmlformats.org/officeDocument/2006/relationships/slideLayout" Target="../slideLayouts/slideLayout32.xml"/><Relationship Id="rId19" Type="http://schemas.openxmlformats.org/officeDocument/2006/relationships/tags" Target="../tags/tag148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151.xml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884977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413" imgH="416" progId="TCLayout.ActiveDocument.1">
                  <p:embed/>
                </p:oleObj>
              </mc:Choice>
              <mc:Fallback>
                <p:oleObj name="think-cell Slide" r:id="rId44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2" name="Grid" hidden="1">
            <a:extLst>
              <a:ext uri="{FF2B5EF4-FFF2-40B4-BE49-F238E27FC236}">
                <a16:creationId xmlns:a16="http://schemas.microsoft.com/office/drawing/2014/main" id="{0BA83764-C89E-4E0B-8D7B-49379587FA42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173" name="slide margin">
              <a:extLst>
                <a:ext uri="{FF2B5EF4-FFF2-40B4-BE49-F238E27FC236}">
                  <a16:creationId xmlns:a16="http://schemas.microsoft.com/office/drawing/2014/main" id="{FE9DFB92-BEDD-48B8-8814-9DF90020A639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7CC186C0-B49F-4AB2-B17E-A31E4E54E4CB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D6D1FC6-B5D9-465C-9D73-6CA956E1DE00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12BBE19-D2B5-4C53-9D2D-1FD6A6F70A4B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A2842A1-577E-4D2C-B211-176522008A8A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573D66A-AA6B-4722-8EBB-79EF0C3044FC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F821B647-4F1B-46EE-8F5C-A51535968053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91D8221-5720-42BE-919C-D1A3E952DF0F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A23A4642-B391-4FB7-B978-DC59AB36A96F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66F4A2F-EECF-402C-A6F5-5D0ED0A158AA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573314B-D615-47F0-83BB-4C46BDCD5189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C86B8D9-E827-47EB-A3C7-1C61E7D5213D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EFCBFF6-5EDD-43E3-BD13-B9673AA0B41B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9163763A-2FF7-4014-8146-0BAA5EF65F9F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D8CEAA45-DE24-4E45-9222-168945B5653C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228DB182-099E-4C81-87CA-78B78C967FE5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7E04052-03A7-4019-BDB3-E75891CF6598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9E88107-DD50-4303-8818-02B4DE3A1C58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49C1B626-E635-45A8-A96A-A6D396642324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CA71102-B26D-427B-93B6-CC10EFE8AD61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4B3C4C1-0519-45AA-AD58-94DE6716751D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23289FB-4996-400D-B7CF-479B1F21F2D8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4C9A135-9F22-4D9D-9E8F-40A5D87F9A0B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B99A6BA-5186-4B08-9890-138C3E20C069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E5865F8-C896-40FE-A752-C88B31D3628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7F91E48-4690-40DB-B40C-30F1F569916F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922F1FD-3CF2-41C0-BE15-8C466D547F60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A0DBFDA-942B-4203-9103-AADB5BAF4B41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93FB846-6350-4762-B6D4-DFE5BEB0342D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D18C2D5C-3BC2-4243-850B-0CB33D845CAA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DF3A53BD-9D0A-4E23-BB76-8606F0F448A4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1D27138E-6CBE-41FE-9426-8911AA2AD4D3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35B3ABF3-95C9-45CC-81A5-C36AE8089F52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5B2CE467-C949-4CA6-86F3-997E5F24E696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B949263-5104-4F8C-9169-A73D3FAA5FDE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385995D-BD57-4C52-8C2D-ED6EEDE9F345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C6D3CC13-1EFE-4372-899D-AFD7063B74B8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A3DD1BD2-8E4C-47BD-A2BD-26D4941A1025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59029EBC-AB9B-440E-B1F1-3560A36061D2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C0B1A108-C196-46EC-8157-9495B2084686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3DE2D2BF-9B55-4E69-A036-48EEFDAEA9ED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9C7CAAAC-D4EB-4602-BEB7-04F18EACFC7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02A12319-A6B9-4CB5-AC3F-DCE92EBBAED8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1AB8B06-30A8-48A2-B1DD-8AC4DA3126BB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9C7B9B4-639E-423F-8EC3-853F8AFC6FC2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C280A74-BA26-41AC-BC64-7B52805B3C90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A922B1A6-F348-4734-8014-CC3190EAC8B3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06AC21E8-CC39-46DC-B201-693093C8D34B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CCA58EF8-3137-4183-AAE8-9B85AE34D075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AFE4AD8C-B948-44F8-9867-2533D5774741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2D48BE8B-6C5C-49C3-9366-829B94182358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FC5AFB8-AC08-4DBD-AF30-D9918951B623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6A67F50E-3282-4AD5-AA96-C5BCEC175F66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5304F872-276E-4708-BBE5-EED7A637AF6E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3B416CF5-C1C1-4B78-AED9-3A5A240C01D9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3498C87-7FB6-4A7E-883B-66025B32C005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C6A95CB-7D0B-4ED0-998B-316B9FD6DF7D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C84C58D2-A653-40B6-AE97-FB9EE662BC71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86AC0FF1-9291-4C25-B764-3E4384C76C0B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48F861AC-0EEF-4CC7-9E5E-A039AF14D644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3BA6CCD2-5984-4C28-A69B-B01D163C14C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1BCBE19C-9F0D-44F4-8F70-3A54D6045533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FD047A7A-475D-4AB7-A722-23E0BDC267FC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F064E2BD-8740-40BA-A36B-09FFEE21E18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DC3D42EF-6407-4A90-A511-06B47DACB873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37CBB1B-F602-4CC5-A6A0-2B47E6597F89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698FC203-5B80-4914-82B5-B52E62867612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98C3D5D6-49BA-4B23-B566-8BDEE5B1DE9A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E7AB8CFA-1261-47C3-876F-8043BB745A4B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D4A88EF2-1BEE-4EF2-B901-F19371041BC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1274A7BA-53FC-486A-BF4D-7591965A8727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22EB616F-201B-4837-8003-170BD448691A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63AB7D61-0D43-4BEC-833A-CF0EC646630A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BB697F0A-FDA4-4D9D-9919-449FB291C61F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6BE1400-B35F-4B1B-842A-9AC52E16D1B8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C5C53645-5994-4051-9AC1-8C541AB97F45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5FBB5D7-739D-4494-9104-F7CEAF141938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56FF52DF-6BCC-4344-A84B-EE9162376D21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540C95BF-A2F8-453F-B452-8093A94F8ABB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097AC310-23F4-4E24-9F13-4489C24332AB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B6B4C2B6-2A98-4725-AE35-8821D1E86993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C6D8E523-2FD8-464F-92C7-B4B71592F704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19BF9DCD-73BD-453A-919B-C358E1932920}"/>
                </a:ext>
              </a:extLst>
            </p:cNvPr>
            <p:cNvSpPr>
              <a:spLocks/>
            </p:cNvSpPr>
            <p:nvPr userDrawn="1"/>
          </p:nvSpPr>
          <p:spPr>
            <a:xfrm>
              <a:off x="554736" y="5750055"/>
              <a:ext cx="11082528" cy="461248"/>
            </a:xfrm>
            <a:prstGeom prst="rect">
              <a:avLst/>
            </a:pr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77" name="main body box">
              <a:extLst>
                <a:ext uri="{FF2B5EF4-FFF2-40B4-BE49-F238E27FC236}">
                  <a16:creationId xmlns:a16="http://schemas.microsoft.com/office/drawing/2014/main" id="{FDEF01C4-91F2-4F7C-A628-E57104CD5C4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554736" y="1709928"/>
              <a:ext cx="11082528" cy="404317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8D9D7C24-CE03-446C-8F78-CCE8D966EB6D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80B7C879-42AA-47F7-B2F4-735D15A81A1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6"/>
            </p:custDataLst>
          </p:nvPr>
        </p:nvSpPr>
        <p:spPr>
          <a:xfrm>
            <a:off x="553972" y="5833647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554736" y="172212"/>
            <a:ext cx="9189339" cy="7315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8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17263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0" name="Google Shape;251;p13">
            <a:extLst>
              <a:ext uri="{FF2B5EF4-FFF2-40B4-BE49-F238E27FC236}">
                <a16:creationId xmlns:a16="http://schemas.microsoft.com/office/drawing/2014/main" id="{4ABC5A3A-2071-4F69-975D-18026843878E}"/>
              </a:ext>
            </a:extLst>
          </p:cNvPr>
          <p:cNvPicPr preferRelativeResize="0"/>
          <p:nvPr userDrawn="1"/>
        </p:nvPicPr>
        <p:blipFill rotWithShape="1">
          <a:blip r:embed="rId46">
            <a:alphaModFix/>
          </a:blip>
          <a:srcRect l="17566" t="29528" r="16418" b="29809"/>
          <a:stretch/>
        </p:blipFill>
        <p:spPr bwMode="ltGray">
          <a:xfrm>
            <a:off x="10027539" y="140391"/>
            <a:ext cx="1647825" cy="7951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LegendLines" hidden="1">
            <a:extLst>
              <a:ext uri="{FF2B5EF4-FFF2-40B4-BE49-F238E27FC236}">
                <a16:creationId xmlns:a16="http://schemas.microsoft.com/office/drawing/2014/main" id="{F0DA68A3-D58A-48D9-8726-7FF17DDD08B0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52" name="Legend1" hidden="1">
              <a:extLst>
                <a:ext uri="{FF2B5EF4-FFF2-40B4-BE49-F238E27FC236}">
                  <a16:creationId xmlns:a16="http://schemas.microsoft.com/office/drawing/2014/main" id="{B8D83197-44FD-4CC8-A571-0E4E0969A4E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3" name="Legend2" hidden="1">
              <a:extLst>
                <a:ext uri="{FF2B5EF4-FFF2-40B4-BE49-F238E27FC236}">
                  <a16:creationId xmlns:a16="http://schemas.microsoft.com/office/drawing/2014/main" id="{C134DB76-914A-46AA-8D21-664AD8C13BA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id="{809EA316-127E-433A-9728-FB3F1D5B6800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5" name="LineLegend3" hidden="1">
              <a:extLst>
                <a:ext uri="{FF2B5EF4-FFF2-40B4-BE49-F238E27FC236}">
                  <a16:creationId xmlns:a16="http://schemas.microsoft.com/office/drawing/2014/main" id="{D2818E97-88B1-4DCC-A769-2182458786D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56" name="LineLegend2" hidden="1">
              <a:extLst>
                <a:ext uri="{FF2B5EF4-FFF2-40B4-BE49-F238E27FC236}">
                  <a16:creationId xmlns:a16="http://schemas.microsoft.com/office/drawing/2014/main" id="{2808B993-77DB-4251-8956-B6932A488D1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57" name="LineLegend1" hidden="1">
              <a:extLst>
                <a:ext uri="{FF2B5EF4-FFF2-40B4-BE49-F238E27FC236}">
                  <a16:creationId xmlns:a16="http://schemas.microsoft.com/office/drawing/2014/main" id="{5C3074EE-5F6F-46E0-9AD6-37F52AF9E7A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58" name="LegendMoons" hidden="1">
            <a:extLst>
              <a:ext uri="{FF2B5EF4-FFF2-40B4-BE49-F238E27FC236}">
                <a16:creationId xmlns:a16="http://schemas.microsoft.com/office/drawing/2014/main" id="{2B5CB68D-A7AE-486E-A371-E6F7DDCF9F64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59" name="Legend1" hidden="1">
              <a:extLst>
                <a:ext uri="{FF2B5EF4-FFF2-40B4-BE49-F238E27FC236}">
                  <a16:creationId xmlns:a16="http://schemas.microsoft.com/office/drawing/2014/main" id="{8D28494D-FA42-464F-9106-363F526AED2F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0" name="Legend2" hidden="1">
              <a:extLst>
                <a:ext uri="{FF2B5EF4-FFF2-40B4-BE49-F238E27FC236}">
                  <a16:creationId xmlns:a16="http://schemas.microsoft.com/office/drawing/2014/main" id="{C6516BA2-7193-4A4C-B57F-671133E04D5B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1" name="Legend3" hidden="1">
              <a:extLst>
                <a:ext uri="{FF2B5EF4-FFF2-40B4-BE49-F238E27FC236}">
                  <a16:creationId xmlns:a16="http://schemas.microsoft.com/office/drawing/2014/main" id="{A6FFD85A-7301-4F0E-BB04-AAB608B1140D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2" name="Legend4" hidden="1">
              <a:extLst>
                <a:ext uri="{FF2B5EF4-FFF2-40B4-BE49-F238E27FC236}">
                  <a16:creationId xmlns:a16="http://schemas.microsoft.com/office/drawing/2014/main" id="{B75E31B7-C1E4-4D2F-B99F-CA24E212A21B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3" name="Legend5" hidden="1">
              <a:extLst>
                <a:ext uri="{FF2B5EF4-FFF2-40B4-BE49-F238E27FC236}">
                  <a16:creationId xmlns:a16="http://schemas.microsoft.com/office/drawing/2014/main" id="{C26B2913-43ED-4289-867A-CE5B39CA8992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64" name="MoonLegend1" hidden="1">
              <a:extLst>
                <a:ext uri="{FF2B5EF4-FFF2-40B4-BE49-F238E27FC236}">
                  <a16:creationId xmlns:a16="http://schemas.microsoft.com/office/drawing/2014/main" id="{70465A23-F6D2-4157-81FE-D503B8A0762E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88" name="Oval 187" hidden="1">
                <a:extLst>
                  <a:ext uri="{FF2B5EF4-FFF2-40B4-BE49-F238E27FC236}">
                    <a16:creationId xmlns:a16="http://schemas.microsoft.com/office/drawing/2014/main" id="{4274191A-7946-47B1-A669-B4FB1A1D7A73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Arc 188" hidden="1">
                <a:extLst>
                  <a:ext uri="{FF2B5EF4-FFF2-40B4-BE49-F238E27FC236}">
                    <a16:creationId xmlns:a16="http://schemas.microsoft.com/office/drawing/2014/main" id="{6C18A46E-921A-4A7C-B522-04E901DB6688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65" name="MoonLegend2" hidden="1">
              <a:extLst>
                <a:ext uri="{FF2B5EF4-FFF2-40B4-BE49-F238E27FC236}">
                  <a16:creationId xmlns:a16="http://schemas.microsoft.com/office/drawing/2014/main" id="{92E454E1-187A-4221-B92A-3381A355ECEF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85" name="Oval 184" hidden="1">
                <a:extLst>
                  <a:ext uri="{FF2B5EF4-FFF2-40B4-BE49-F238E27FC236}">
                    <a16:creationId xmlns:a16="http://schemas.microsoft.com/office/drawing/2014/main" id="{B1136DE1-8107-4049-9ABA-E1F5F1B05119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Arc 186" hidden="1">
                <a:extLst>
                  <a:ext uri="{FF2B5EF4-FFF2-40B4-BE49-F238E27FC236}">
                    <a16:creationId xmlns:a16="http://schemas.microsoft.com/office/drawing/2014/main" id="{F75172BF-FF4C-4830-B702-AD48EC0E8664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66" name="MoonLegend3" hidden="1">
              <a:extLst>
                <a:ext uri="{FF2B5EF4-FFF2-40B4-BE49-F238E27FC236}">
                  <a16:creationId xmlns:a16="http://schemas.microsoft.com/office/drawing/2014/main" id="{54CCE5E0-07AA-4AAD-9D5C-2D43E01FE882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83" name="Oval 182" hidden="1">
                <a:extLst>
                  <a:ext uri="{FF2B5EF4-FFF2-40B4-BE49-F238E27FC236}">
                    <a16:creationId xmlns:a16="http://schemas.microsoft.com/office/drawing/2014/main" id="{0808C574-825D-4DA2-9A21-104C78161312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Arc 183" hidden="1">
                <a:extLst>
                  <a:ext uri="{FF2B5EF4-FFF2-40B4-BE49-F238E27FC236}">
                    <a16:creationId xmlns:a16="http://schemas.microsoft.com/office/drawing/2014/main" id="{0D47715E-D5CA-4C7E-B4A8-C73DD775F095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67" name="MoonLegend4" hidden="1">
              <a:extLst>
                <a:ext uri="{FF2B5EF4-FFF2-40B4-BE49-F238E27FC236}">
                  <a16:creationId xmlns:a16="http://schemas.microsoft.com/office/drawing/2014/main" id="{E9244F9A-95E5-4C61-86F4-2088A22291A3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81" name="Oval 180" hidden="1">
                <a:extLst>
                  <a:ext uri="{FF2B5EF4-FFF2-40B4-BE49-F238E27FC236}">
                    <a16:creationId xmlns:a16="http://schemas.microsoft.com/office/drawing/2014/main" id="{BA19FE7F-184F-45F4-BCD1-57E931A6B156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Arc 181" hidden="1">
                <a:extLst>
                  <a:ext uri="{FF2B5EF4-FFF2-40B4-BE49-F238E27FC236}">
                    <a16:creationId xmlns:a16="http://schemas.microsoft.com/office/drawing/2014/main" id="{2D55C10D-CBCE-4750-A754-96D11D918EF9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68" name="MoonLegend5" hidden="1">
              <a:extLst>
                <a:ext uri="{FF2B5EF4-FFF2-40B4-BE49-F238E27FC236}">
                  <a16:creationId xmlns:a16="http://schemas.microsoft.com/office/drawing/2014/main" id="{54D98B5D-F305-4676-B037-7DA47D1034B7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79" name="Oval 178" hidden="1">
                <a:extLst>
                  <a:ext uri="{FF2B5EF4-FFF2-40B4-BE49-F238E27FC236}">
                    <a16:creationId xmlns:a16="http://schemas.microsoft.com/office/drawing/2014/main" id="{27C10FEF-5A29-4425-898D-CA9D77A2661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Arc 179" hidden="1">
                <a:extLst>
                  <a:ext uri="{FF2B5EF4-FFF2-40B4-BE49-F238E27FC236}">
                    <a16:creationId xmlns:a16="http://schemas.microsoft.com/office/drawing/2014/main" id="{89EBF602-4A3B-4B6E-928D-525CBC5440C7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190" name="LegendBoxes">
            <a:extLst>
              <a:ext uri="{FF2B5EF4-FFF2-40B4-BE49-F238E27FC236}">
                <a16:creationId xmlns:a16="http://schemas.microsoft.com/office/drawing/2014/main" id="{1EB6BC79-A254-44D5-93E3-040B103349F4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191" name="RectangleLegend1" hidden="1">
              <a:extLst>
                <a:ext uri="{FF2B5EF4-FFF2-40B4-BE49-F238E27FC236}">
                  <a16:creationId xmlns:a16="http://schemas.microsoft.com/office/drawing/2014/main" id="{12524158-D89D-4481-88D3-563706F7891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2" hidden="1">
              <a:extLst>
                <a:ext uri="{FF2B5EF4-FFF2-40B4-BE49-F238E27FC236}">
                  <a16:creationId xmlns:a16="http://schemas.microsoft.com/office/drawing/2014/main" id="{07056B92-685D-4201-9955-71FA325DEC64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3" name="RectangleLegend3" hidden="1">
              <a:extLst>
                <a:ext uri="{FF2B5EF4-FFF2-40B4-BE49-F238E27FC236}">
                  <a16:creationId xmlns:a16="http://schemas.microsoft.com/office/drawing/2014/main" id="{83014127-5B67-4D63-806C-039B185FA034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Legend4" hidden="1">
              <a:extLst>
                <a:ext uri="{FF2B5EF4-FFF2-40B4-BE49-F238E27FC236}">
                  <a16:creationId xmlns:a16="http://schemas.microsoft.com/office/drawing/2014/main" id="{6DC66347-2823-4749-8615-BCC784667B07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5" name="RectangleLegend5" hidden="1">
              <a:extLst>
                <a:ext uri="{FF2B5EF4-FFF2-40B4-BE49-F238E27FC236}">
                  <a16:creationId xmlns:a16="http://schemas.microsoft.com/office/drawing/2014/main" id="{EBB3461A-0922-48A9-9091-E1549F42739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6" name="Legend1" hidden="1">
              <a:extLst>
                <a:ext uri="{FF2B5EF4-FFF2-40B4-BE49-F238E27FC236}">
                  <a16:creationId xmlns:a16="http://schemas.microsoft.com/office/drawing/2014/main" id="{3FFA25D4-602F-4459-A894-B94A1F6CB078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7" name="Legend2" hidden="1">
              <a:extLst>
                <a:ext uri="{FF2B5EF4-FFF2-40B4-BE49-F238E27FC236}">
                  <a16:creationId xmlns:a16="http://schemas.microsoft.com/office/drawing/2014/main" id="{8502CFB0-4EAB-4684-8B3A-372F79ED0D85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7" name="Legend3" hidden="1">
              <a:extLst>
                <a:ext uri="{FF2B5EF4-FFF2-40B4-BE49-F238E27FC236}">
                  <a16:creationId xmlns:a16="http://schemas.microsoft.com/office/drawing/2014/main" id="{B196BE85-EA3B-4229-B50B-0240F2EE889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8" name="Legend4" hidden="1">
              <a:extLst>
                <a:ext uri="{FF2B5EF4-FFF2-40B4-BE49-F238E27FC236}">
                  <a16:creationId xmlns:a16="http://schemas.microsoft.com/office/drawing/2014/main" id="{9C7FCC63-728A-4AD2-B793-2BEF6384635E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9" name="Legend5" hidden="1">
              <a:extLst>
                <a:ext uri="{FF2B5EF4-FFF2-40B4-BE49-F238E27FC236}">
                  <a16:creationId xmlns:a16="http://schemas.microsoft.com/office/drawing/2014/main" id="{95257610-6961-4623-8F9C-46F483DA7205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898" r:id="rId2"/>
    <p:sldLayoutId id="2147483654" r:id="rId3"/>
    <p:sldLayoutId id="2147483899" r:id="rId4"/>
    <p:sldLayoutId id="2147483807" r:id="rId5"/>
    <p:sldLayoutId id="2147483900" r:id="rId6"/>
    <p:sldLayoutId id="2147483800" r:id="rId7"/>
    <p:sldLayoutId id="2147483901" r:id="rId8"/>
    <p:sldLayoutId id="2147483659" r:id="rId9"/>
    <p:sldLayoutId id="2147483804" r:id="rId10"/>
    <p:sldLayoutId id="2147483902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903" r:id="rId18"/>
    <p:sldLayoutId id="2147483706" r:id="rId19"/>
    <p:sldLayoutId id="2147483718" r:id="rId20"/>
    <p:sldLayoutId id="2147483904" r:id="rId21"/>
    <p:sldLayoutId id="2147483905" r:id="rId2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30396" indent="-226796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793" indent="-215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7590" indent="-15119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187" indent="-14759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632" userDrawn="1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38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117033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592" imgH="591" progId="TCLayout.ActiveDocument.1">
                  <p:embed/>
                </p:oleObj>
              </mc:Choice>
              <mc:Fallback>
                <p:oleObj name="think-cell Slide" r:id="rId2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9" name="Grid" hidden="1">
            <a:extLst>
              <a:ext uri="{FF2B5EF4-FFF2-40B4-BE49-F238E27FC236}">
                <a16:creationId xmlns:a16="http://schemas.microsoft.com/office/drawing/2014/main" id="{1065941A-C482-4ECD-A7CD-73B423DBD11D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150" name="slide margin">
              <a:extLst>
                <a:ext uri="{FF2B5EF4-FFF2-40B4-BE49-F238E27FC236}">
                  <a16:creationId xmlns:a16="http://schemas.microsoft.com/office/drawing/2014/main" id="{714230D6-A111-4F5C-9AD4-FC1898DE903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CF508EF8-D52D-4F7D-954C-29B55F64DC6D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72BF35E-83A7-4FE2-9A8C-64BAFE4D8801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0F94C4C-4F01-42A3-9C33-42D1BF828B61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C847CEC-F5E7-4214-B0BC-244C63C85BF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30B4EA4-9ABF-4FDB-A113-C0F3DED7D493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761D6823-6395-41FC-B0E8-3DB7A2D259B1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3A8F7DE-8E29-401F-B6B9-595AB6EC80C4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D93C66B-D3DB-4A44-B102-D3C56F397B60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27EB1C8-F418-498E-824F-F54FA571619D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312A63A-A2F0-4627-AC4C-E3D6CD9B45D4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EABF297-3EEA-4AAB-B1BA-5DE084A6DF13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36A031D-2734-4166-AA30-D841E1B93B46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724F619-26A1-4814-A914-671239DA0575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DD1A013-F62E-49E4-85E5-82D577CB084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9F7BE3F-B648-4D9F-A27C-22AF5F74FED7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E184F40-0A84-44F5-84B2-5BE2CA32F063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1331A41-761D-4596-B1E3-C4B6299193C3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075D0E1-A7DD-4270-855D-23A160BCA2B2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C3FA040-4FB2-4493-8D3F-375B98F4FE0C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ABFBCF1-705B-4FE8-83BB-0FFB054420F9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6E3B53C-593B-46B5-8447-BF7661402508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68BA900-D286-45FD-BC94-0B85BE367C24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6D633D8-C2CC-4FDD-9D2B-921A4CEAD80E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5705A88-7701-49E4-A7AF-25AD3794DF5A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C072B01-09FC-4832-BE03-A22E636DBBE7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9CCCEB9-7001-4F5E-BC7F-2EE046F2535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7E367E7-F10F-478C-845E-893CB26024D0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30B4FE1-B4E7-4605-8AE4-E2C6CFAEB01B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47B2E3C-FD78-441B-A43F-D4C6191E7ADF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CDFD0F0F-C4E8-423B-9763-77E84E4B5A66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AC92F91-39DE-4437-A999-A6923279102C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7CBF713-F50A-4E86-9B8B-EB0845A3C815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CE0FCAD-5895-468B-903C-8DAF44AF82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A651E28-02FF-40D1-80BC-FD3EBD563A7E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98EF662-397E-4A81-87E5-3EA53C78DAB7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46ADD63-4C1C-405E-B462-5ED49C18E7C2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36B0262-7D18-4145-A92B-19734C1DB758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8264F79-3039-455A-8420-522ED7498899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551D37F-A111-40BD-A36A-87BD535BD658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5F0AD0DC-8D26-4ED6-A4AC-C8981B26BEFA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390D280-C832-417D-B110-BC424343F7D9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EAB32BC-CE49-4138-BEFB-6340BF9436B3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52D01AB2-67A4-43B6-BD87-B93B6D68E8F9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22D6AED-A778-4261-BB73-6A966D35E5DC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BCA0B226-1FEA-4827-97D3-FAD41C25788B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2FFD44D3-2C93-4D2B-B6F0-BA954A5A853B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296D87F5-CD6A-44DD-9D07-A0A8D508A4C3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18EDEB4A-5EB0-4D2B-B2B4-5C2C6CB4C192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944FE57-7DF1-46A5-99D8-1AF5A6A9CCD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EF75398-DDE0-4C85-95A1-F8E127F74D7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B0B2B43-D993-4C81-82C8-03F79F7ADC01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EA40DDD2-4055-48B2-A86A-1EACFB83498E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3731F5B-0482-44B1-ADFC-9F66A0062B4D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C712C35-ED87-422F-A11E-1CB86BAD471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B72722C6-2348-419A-9EDE-153FD899D7DB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4F1DE5EB-8ACA-49BA-BD42-005D729ADC30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31FFFC6-70AD-465C-8F6C-E13E54174E7A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5F763288-EF9D-4D86-ABFD-20D14E41D249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60D20B2F-B04A-4A67-B54D-999748FD3E46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D2AA64E-0630-4467-8EAE-1479A2CF780F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4A003E2-3192-4224-A603-DD55EBA429F6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4FAF806-5BDA-4BDE-8801-592659081ABA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56E10C73-EFF6-4066-B43A-ECA23CE704B1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AB5F8B98-CFCC-4DCD-AE41-08F4143AA9B6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8AABD8DC-F6BA-4E22-887E-E7ECA52381A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1E8C7501-9CB3-47C1-8D07-6E191D4D3FBA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80B167B9-F566-4C99-90E7-045904823F9A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965B7A15-8298-4703-8433-D900E2349032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9106ED1A-9CD7-4486-9274-E29F8DBD0349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7F2A2B4-5F42-4565-A83C-E6D196093168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BD07A943-FAEC-4C27-8493-B508DFA23647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A282974-8207-4F47-94A4-FBF47D0A8803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FBA2E47-A4E0-4D2A-8E35-2EBBB2B5B33C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5D8A20EE-18EA-4447-AF1C-3A224285A840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4BEA502F-A823-4FD7-98FC-30C0AF53BF02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B78E2E1-1A6E-417F-81AF-B3C96A2D14F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6B115778-EBE1-4128-8411-AE17B87132C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D49793B-B396-4556-9E21-FB900E102501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D441CBA1-F821-489C-AF4B-C0EE24765C47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54889350-F2AC-4E53-984E-6FA1BE4AA749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1CAB8D12-3A61-4A74-837F-E2B5262F3874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6339DCD2-4059-45DF-BA74-C27F8E26022B}"/>
                </a:ext>
              </a:extLst>
            </p:cNvPr>
            <p:cNvSpPr>
              <a:spLocks/>
            </p:cNvSpPr>
            <p:nvPr userDrawn="1"/>
          </p:nvSpPr>
          <p:spPr>
            <a:xfrm>
              <a:off x="554736" y="5750055"/>
              <a:ext cx="11082528" cy="461248"/>
            </a:xfrm>
            <a:prstGeom prst="rect">
              <a:avLst/>
            </a:pr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45" name="main body box">
              <a:extLst>
                <a:ext uri="{FF2B5EF4-FFF2-40B4-BE49-F238E27FC236}">
                  <a16:creationId xmlns:a16="http://schemas.microsoft.com/office/drawing/2014/main" id="{D3C652AA-5C2B-45E1-86B3-D797F497D28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554736" y="1709928"/>
              <a:ext cx="11082528" cy="404317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154A6F9E-9DAE-4559-8614-A0BD6EC57AE2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FE0B9DBC-29BD-4C57-8491-737BF67F357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7" y="172212"/>
            <a:ext cx="9189339" cy="7315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3972" y="5833647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1726300"/>
            <a:ext cx="2484655" cy="16312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4" name="LegendBoxes" hidden="1">
            <a:extLst>
              <a:ext uri="{FF2B5EF4-FFF2-40B4-BE49-F238E27FC236}">
                <a16:creationId xmlns:a16="http://schemas.microsoft.com/office/drawing/2014/main" id="{88B54CD5-5BD5-494F-9477-B9A08DCAAF8B}"/>
              </a:ext>
            </a:extLst>
          </p:cNvPr>
          <p:cNvGrpSpPr/>
          <p:nvPr userDrawn="1"/>
        </p:nvGrpSpPr>
        <p:grpSpPr>
          <a:xfrm>
            <a:off x="5634769" y="2570359"/>
            <a:ext cx="922463" cy="1717282"/>
            <a:chOff x="10652400" y="4322824"/>
            <a:chExt cx="922463" cy="1717282"/>
          </a:xfrm>
        </p:grpSpPr>
        <p:sp>
          <p:nvSpPr>
            <p:cNvPr id="168" name="RectangleLegend1" hidden="1">
              <a:extLst>
                <a:ext uri="{FF2B5EF4-FFF2-40B4-BE49-F238E27FC236}">
                  <a16:creationId xmlns:a16="http://schemas.microsoft.com/office/drawing/2014/main" id="{A5F8305E-D282-4960-A1DA-8B711AEDE07F}"/>
                </a:ext>
              </a:extLst>
            </p:cNvPr>
            <p:cNvSpPr/>
            <p:nvPr userDrawn="1"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9" name="RectangleLegend2" hidden="1">
              <a:extLst>
                <a:ext uri="{FF2B5EF4-FFF2-40B4-BE49-F238E27FC236}">
                  <a16:creationId xmlns:a16="http://schemas.microsoft.com/office/drawing/2014/main" id="{F7B36843-99BB-4086-9298-A5F93432D703}"/>
                </a:ext>
              </a:extLst>
            </p:cNvPr>
            <p:cNvSpPr/>
            <p:nvPr userDrawn="1"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0" name="RectangleLegend3" hidden="1">
              <a:extLst>
                <a:ext uri="{FF2B5EF4-FFF2-40B4-BE49-F238E27FC236}">
                  <a16:creationId xmlns:a16="http://schemas.microsoft.com/office/drawing/2014/main" id="{37CDDFA4-C38F-4FE6-8389-C4D348B197B9}"/>
                </a:ext>
              </a:extLst>
            </p:cNvPr>
            <p:cNvSpPr/>
            <p:nvPr userDrawn="1"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1" name="RectangleLegend4" hidden="1">
              <a:extLst>
                <a:ext uri="{FF2B5EF4-FFF2-40B4-BE49-F238E27FC236}">
                  <a16:creationId xmlns:a16="http://schemas.microsoft.com/office/drawing/2014/main" id="{0A39A58C-0280-4CFB-8D3D-1AF0560BB2C9}"/>
                </a:ext>
              </a:extLst>
            </p:cNvPr>
            <p:cNvSpPr/>
            <p:nvPr userDrawn="1"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2" name="RectangleLegend5" hidden="1">
              <a:extLst>
                <a:ext uri="{FF2B5EF4-FFF2-40B4-BE49-F238E27FC236}">
                  <a16:creationId xmlns:a16="http://schemas.microsoft.com/office/drawing/2014/main" id="{1CF3D168-DEA4-4946-B69D-52C5AD940E4C}"/>
                </a:ext>
              </a:extLst>
            </p:cNvPr>
            <p:cNvSpPr/>
            <p:nvPr userDrawn="1"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3" name="Legend1" hidden="1">
              <a:extLst>
                <a:ext uri="{FF2B5EF4-FFF2-40B4-BE49-F238E27FC236}">
                  <a16:creationId xmlns:a16="http://schemas.microsoft.com/office/drawing/2014/main" id="{95CEF16D-763B-4AAE-9CE2-C2AEAD7688BB}"/>
                </a:ext>
              </a:extLst>
            </p:cNvPr>
            <p:cNvSpPr txBox="1"/>
            <p:nvPr userDrawn="1"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egend2" hidden="1">
              <a:extLst>
                <a:ext uri="{FF2B5EF4-FFF2-40B4-BE49-F238E27FC236}">
                  <a16:creationId xmlns:a16="http://schemas.microsoft.com/office/drawing/2014/main" id="{95ADC9CF-C31B-4FC8-A691-3AE2A7532DE5}"/>
                </a:ext>
              </a:extLst>
            </p:cNvPr>
            <p:cNvSpPr txBox="1"/>
            <p:nvPr userDrawn="1"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5" name="Legend3" hidden="1">
              <a:extLst>
                <a:ext uri="{FF2B5EF4-FFF2-40B4-BE49-F238E27FC236}">
                  <a16:creationId xmlns:a16="http://schemas.microsoft.com/office/drawing/2014/main" id="{039943DE-09BB-4A81-8C3B-F39B6C6ECF8A}"/>
                </a:ext>
              </a:extLst>
            </p:cNvPr>
            <p:cNvSpPr txBox="1"/>
            <p:nvPr userDrawn="1"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7" name="Legend4" hidden="1">
              <a:extLst>
                <a:ext uri="{FF2B5EF4-FFF2-40B4-BE49-F238E27FC236}">
                  <a16:creationId xmlns:a16="http://schemas.microsoft.com/office/drawing/2014/main" id="{69E64E7E-8B21-4325-AEB1-E4CDED9C8A9E}"/>
                </a:ext>
              </a:extLst>
            </p:cNvPr>
            <p:cNvSpPr txBox="1"/>
            <p:nvPr userDrawn="1"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8" name="Legend5" hidden="1">
              <a:extLst>
                <a:ext uri="{FF2B5EF4-FFF2-40B4-BE49-F238E27FC236}">
                  <a16:creationId xmlns:a16="http://schemas.microsoft.com/office/drawing/2014/main" id="{F520E57C-4380-4565-8294-67FEA95B2F97}"/>
                </a:ext>
              </a:extLst>
            </p:cNvPr>
            <p:cNvSpPr txBox="1"/>
            <p:nvPr userDrawn="1"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pic>
        <p:nvPicPr>
          <p:cNvPr id="147" name="Google Shape;249;p13">
            <a:extLst>
              <a:ext uri="{FF2B5EF4-FFF2-40B4-BE49-F238E27FC236}">
                <a16:creationId xmlns:a16="http://schemas.microsoft.com/office/drawing/2014/main" id="{152D5D35-CD6C-42A5-8E35-50A646DC3E5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6">
            <a:alphaModFix/>
          </a:blip>
          <a:srcRect/>
          <a:stretch/>
        </p:blipFill>
        <p:spPr bwMode="ltGray">
          <a:xfrm>
            <a:off x="-1" y="6178882"/>
            <a:ext cx="12192001" cy="67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260;p14">
            <a:extLst>
              <a:ext uri="{FF2B5EF4-FFF2-40B4-BE49-F238E27FC236}">
                <a16:creationId xmlns:a16="http://schemas.microsoft.com/office/drawing/2014/main" id="{BD1031A7-C7B5-42C5-852C-700513522CF9}"/>
              </a:ext>
            </a:extLst>
          </p:cNvPr>
          <p:cNvPicPr preferRelativeResize="0"/>
          <p:nvPr userDrawn="1"/>
        </p:nvPicPr>
        <p:blipFill rotWithShape="1">
          <a:blip r:embed="rId27">
            <a:alphaModFix/>
          </a:blip>
          <a:srcRect l="17063" t="29997" r="17080" b="29338"/>
          <a:stretch/>
        </p:blipFill>
        <p:spPr bwMode="invGray">
          <a:xfrm>
            <a:off x="10025254" y="147534"/>
            <a:ext cx="1635824" cy="7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4" r:id="rId12"/>
    <p:sldLayoutId id="2147483895" r:id="rId13"/>
    <p:sldLayoutId id="2147483896" r:id="rId14"/>
    <p:sldLayoutId id="2147483893" r:id="rId15"/>
    <p:sldLayoutId id="2147483877" r:id="rId16"/>
    <p:sldLayoutId id="2147483878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30396" indent="-226796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42793" indent="-215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7590" indent="-15119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7187" indent="-14759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624" userDrawn="1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3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0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image" Target="../media/image13.svg"/><Relationship Id="rId2" Type="http://schemas.openxmlformats.org/officeDocument/2006/relationships/tags" Target="../tags/tag269.xml"/><Relationship Id="rId16" Type="http://schemas.openxmlformats.org/officeDocument/2006/relationships/image" Target="../media/image12.png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image" Target="../media/image11.emf"/><Relationship Id="rId10" Type="http://schemas.openxmlformats.org/officeDocument/2006/relationships/tags" Target="../tags/tag277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tags" Target="../tags/tag282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BBE63C1-9220-4510-815F-677199C3FA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BBE63C1-9220-4510-815F-677199C3FA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ocumenttype">
            <a:extLst>
              <a:ext uri="{FF2B5EF4-FFF2-40B4-BE49-F238E27FC236}">
                <a16:creationId xmlns:a16="http://schemas.microsoft.com/office/drawing/2014/main" id="{3AF9B9EB-2D68-4793-B3BA-0BFB7BD6751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50800" y="5554287"/>
            <a:ext cx="9726795" cy="507831"/>
          </a:xfrm>
        </p:spPr>
        <p:txBody>
          <a:bodyPr/>
          <a:lstStyle/>
          <a:p>
            <a:r>
              <a:rPr lang="en-US" dirty="0">
                <a:latin typeface="+mn-lt"/>
                <a:sym typeface="Arial" panose="020B0604020202020204" pitchFamily="34" charset="0"/>
              </a:rPr>
              <a:t>June 2023</a:t>
            </a:r>
          </a:p>
          <a:p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5ECA25B-8399-45CD-8C05-BF6336FF8CA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1941" y="3207317"/>
            <a:ext cx="9726795" cy="1354217"/>
          </a:xfrm>
        </p:spPr>
        <p:txBody>
          <a:bodyPr vert="horz"/>
          <a:lstStyle/>
          <a:p>
            <a:r>
              <a:rPr lang="en-US" dirty="0">
                <a:latin typeface="+mj-lt"/>
              </a:rPr>
              <a:t>Youth Climate Champion 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CCA1BA4-E072-44FC-9165-5C91BC575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941" y="4769667"/>
            <a:ext cx="9726795" cy="369332"/>
          </a:xfrm>
        </p:spPr>
        <p:txBody>
          <a:bodyPr/>
          <a:lstStyle/>
          <a:p>
            <a:r>
              <a:rPr lang="en-US" sz="2400" b="1" dirty="0"/>
              <a:t>Overview </a:t>
            </a:r>
          </a:p>
        </p:txBody>
      </p:sp>
    </p:spTree>
    <p:extLst>
      <p:ext uri="{BB962C8B-B14F-4D97-AF65-F5344CB8AC3E}">
        <p14:creationId xmlns:p14="http://schemas.microsoft.com/office/powerpoint/2010/main" val="410725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3E3D4ACA-5D1C-424B-8920-4E9679E3CD8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4936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04" imgH="405" progId="TCLayout.ActiveDocument.1">
                  <p:embed/>
                </p:oleObj>
              </mc:Choice>
              <mc:Fallback>
                <p:oleObj name="think-cell Slide" r:id="rId14" imgW="404" imgH="405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3E3D4ACA-5D1C-424B-8920-4E9679E3CD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013EB8AE-3307-7D19-FA44-AB9B43E9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345611"/>
            <a:ext cx="9189339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r>
              <a:rPr lang="en-US" dirty="0">
                <a:cs typeface="Arial"/>
              </a:rPr>
              <a:t>Youth Climate Champion Long Term Objectives</a:t>
            </a:r>
            <a:endParaRPr lang="en-US" dirty="0"/>
          </a:p>
        </p:txBody>
      </p:sp>
      <p:sp>
        <p:nvSpPr>
          <p:cNvPr id="5" name="TrackerNumBlue 4">
            <a:extLst>
              <a:ext uri="{FF2B5EF4-FFF2-40B4-BE49-F238E27FC236}">
                <a16:creationId xmlns:a16="http://schemas.microsoft.com/office/drawing/2014/main" id="{A3236D48-61AE-CA76-9693-C01CCECB92DB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54736" y="4038482"/>
            <a:ext cx="243841" cy="243841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F32E8-8853-C683-B220-2B3FD578705F}"/>
              </a:ext>
            </a:extLst>
          </p:cNvPr>
          <p:cNvSpPr txBox="1">
            <a:spLocks/>
          </p:cNvSpPr>
          <p:nvPr/>
        </p:nvSpPr>
        <p:spPr>
          <a:xfrm>
            <a:off x="900176" y="4038482"/>
            <a:ext cx="1870519" cy="390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1pPr>
            <a:lvl2pPr marL="284400" lvl="1" indent="-1728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2pPr>
            <a:lvl3pPr marL="511200" lvl="2" indent="-165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b="1">
                <a:solidFill>
                  <a:schemeClr val="tx2"/>
                </a:solidFill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smtClean="0">
                <a:solidFill>
                  <a:schemeClr val="tx1"/>
                </a:solidFill>
                <a:sym typeface="Trebuchet MS" panose="020B0603020202020204" pitchFamily="34" charset="0"/>
              </a:defRPr>
            </a:lvl5pPr>
            <a:lvl6pPr marL="269875" lvl="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smtClean="0">
                <a:solidFill>
                  <a:schemeClr val="tx1"/>
                </a:solidFill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baseline="0" smtClean="0">
                <a:solidFill>
                  <a:schemeClr val="tx1"/>
                </a:solidFill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b="1" baseline="0" smtClean="0">
                <a:solidFill>
                  <a:schemeClr val="tx2"/>
                </a:solidFill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b="1" baseline="0" dirty="0">
                <a:solidFill>
                  <a:schemeClr val="tx2"/>
                </a:solidFill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Insufficient meaningful </a:t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engagement &amp; reach</a:t>
            </a:r>
          </a:p>
        </p:txBody>
      </p:sp>
      <p:sp>
        <p:nvSpPr>
          <p:cNvPr id="8" name="TrackerNumBlue 4">
            <a:extLst>
              <a:ext uri="{FF2B5EF4-FFF2-40B4-BE49-F238E27FC236}">
                <a16:creationId xmlns:a16="http://schemas.microsoft.com/office/drawing/2014/main" id="{5D3CB98A-AAE4-EBC8-63F2-B07091964BC2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54736" y="4995025"/>
            <a:ext cx="243841" cy="243841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B5610-02C3-2488-845F-A1B6E4CE29D7}"/>
              </a:ext>
            </a:extLst>
          </p:cNvPr>
          <p:cNvSpPr txBox="1">
            <a:spLocks/>
          </p:cNvSpPr>
          <p:nvPr/>
        </p:nvSpPr>
        <p:spPr>
          <a:xfrm>
            <a:off x="900176" y="4995025"/>
            <a:ext cx="1870519" cy="390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1pPr>
            <a:lvl2pPr marL="284400" lvl="1" indent="-1728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2pPr>
            <a:lvl3pPr marL="511200" lvl="2" indent="-165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b="1">
                <a:solidFill>
                  <a:schemeClr val="tx2"/>
                </a:solidFill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smtClean="0">
                <a:solidFill>
                  <a:schemeClr val="tx1"/>
                </a:solidFill>
                <a:sym typeface="Trebuchet MS" panose="020B0603020202020204" pitchFamily="34" charset="0"/>
              </a:defRPr>
            </a:lvl5pPr>
            <a:lvl6pPr marL="269875" lvl="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smtClean="0">
                <a:solidFill>
                  <a:schemeClr val="tx1"/>
                </a:solidFill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baseline="0" smtClean="0">
                <a:solidFill>
                  <a:schemeClr val="tx1"/>
                </a:solidFill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b="1" baseline="0" smtClean="0">
                <a:solidFill>
                  <a:schemeClr val="tx2"/>
                </a:solidFill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b="1" baseline="0" dirty="0">
                <a:solidFill>
                  <a:schemeClr val="tx2"/>
                </a:solidFill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Inadequate levels of funding</a:t>
            </a:r>
          </a:p>
        </p:txBody>
      </p:sp>
      <p:sp>
        <p:nvSpPr>
          <p:cNvPr id="11" name="TrackerNumBlue 4">
            <a:extLst>
              <a:ext uri="{FF2B5EF4-FFF2-40B4-BE49-F238E27FC236}">
                <a16:creationId xmlns:a16="http://schemas.microsoft.com/office/drawing/2014/main" id="{EE5AFAC9-A4B5-D360-6CDB-F00E979AC256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54736" y="4590112"/>
            <a:ext cx="243841" cy="243841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78E9F0-8B56-B87D-1C1C-D1D46F5E98B4}"/>
              </a:ext>
            </a:extLst>
          </p:cNvPr>
          <p:cNvSpPr txBox="1">
            <a:spLocks/>
          </p:cNvSpPr>
          <p:nvPr/>
        </p:nvSpPr>
        <p:spPr>
          <a:xfrm>
            <a:off x="900176" y="4618320"/>
            <a:ext cx="1870519" cy="187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1pPr>
            <a:lvl2pPr marL="284400" lvl="1" indent="-1728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2pPr>
            <a:lvl3pPr marL="511200" lvl="2" indent="-165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b="1">
                <a:solidFill>
                  <a:schemeClr val="tx2"/>
                </a:solidFill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smtClean="0">
                <a:solidFill>
                  <a:schemeClr val="tx1"/>
                </a:solidFill>
                <a:sym typeface="Trebuchet MS" panose="020B0603020202020204" pitchFamily="34" charset="0"/>
              </a:defRPr>
            </a:lvl5pPr>
            <a:lvl6pPr marL="269875" lvl="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smtClean="0">
                <a:solidFill>
                  <a:schemeClr val="tx1"/>
                </a:solidFill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baseline="0" smtClean="0">
                <a:solidFill>
                  <a:schemeClr val="tx1"/>
                </a:solidFill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b="1" baseline="0" smtClean="0">
                <a:solidFill>
                  <a:schemeClr val="tx2"/>
                </a:solidFill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b="1" baseline="0" dirty="0">
                <a:solidFill>
                  <a:schemeClr val="tx2"/>
                </a:solidFill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Limited capacity building</a:t>
            </a:r>
          </a:p>
        </p:txBody>
      </p:sp>
      <p:sp>
        <p:nvSpPr>
          <p:cNvPr id="13" name="TrackerNumBlue 4">
            <a:extLst>
              <a:ext uri="{FF2B5EF4-FFF2-40B4-BE49-F238E27FC236}">
                <a16:creationId xmlns:a16="http://schemas.microsoft.com/office/drawing/2014/main" id="{4445DB8F-BF0C-4F7D-9AF0-6B742BCFB07B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54736" y="3081937"/>
            <a:ext cx="243841" cy="243841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0463AD-EE30-E8F1-9B7D-5C51BBF70B14}"/>
              </a:ext>
            </a:extLst>
          </p:cNvPr>
          <p:cNvSpPr txBox="1">
            <a:spLocks/>
          </p:cNvSpPr>
          <p:nvPr/>
        </p:nvSpPr>
        <p:spPr>
          <a:xfrm>
            <a:off x="900176" y="3081937"/>
            <a:ext cx="1870519" cy="390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1pPr>
            <a:lvl2pPr marL="284400" lvl="1" indent="-1728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2pPr>
            <a:lvl3pPr marL="511200" lvl="2" indent="-165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b="1">
                <a:solidFill>
                  <a:schemeClr val="tx2"/>
                </a:solidFill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smtClean="0">
                <a:solidFill>
                  <a:schemeClr val="tx1"/>
                </a:solidFill>
                <a:sym typeface="Trebuchet MS" panose="020B0603020202020204" pitchFamily="34" charset="0"/>
              </a:defRPr>
            </a:lvl5pPr>
            <a:lvl6pPr marL="269875" lvl="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smtClean="0">
                <a:solidFill>
                  <a:schemeClr val="tx1"/>
                </a:solidFill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baseline="0" smtClean="0">
                <a:solidFill>
                  <a:schemeClr val="tx1"/>
                </a:solidFill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b="1" baseline="0" smtClean="0">
                <a:solidFill>
                  <a:schemeClr val="tx2"/>
                </a:solidFill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b="1" baseline="0" dirty="0">
                <a:solidFill>
                  <a:schemeClr val="tx2"/>
                </a:solidFill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Lack of institutionalized</a:t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A83E5-962E-BCC5-116D-B7C9A9C30CF6}"/>
              </a:ext>
            </a:extLst>
          </p:cNvPr>
          <p:cNvSpPr txBox="1">
            <a:spLocks/>
          </p:cNvSpPr>
          <p:nvPr/>
        </p:nvSpPr>
        <p:spPr>
          <a:xfrm>
            <a:off x="900176" y="3661775"/>
            <a:ext cx="1870519" cy="187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1pPr>
            <a:lvl2pPr marL="284400" lvl="1" indent="-1728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2pPr>
            <a:lvl3pPr marL="511200" lvl="2" indent="-165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b="1">
                <a:solidFill>
                  <a:schemeClr val="tx2"/>
                </a:solidFill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smtClean="0">
                <a:solidFill>
                  <a:schemeClr val="tx1"/>
                </a:solidFill>
                <a:sym typeface="Trebuchet MS" panose="020B0603020202020204" pitchFamily="34" charset="0"/>
              </a:defRPr>
            </a:lvl5pPr>
            <a:lvl6pPr marL="269875" lvl="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smtClean="0">
                <a:solidFill>
                  <a:schemeClr val="tx1"/>
                </a:solidFill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baseline="0" smtClean="0">
                <a:solidFill>
                  <a:schemeClr val="tx1"/>
                </a:solidFill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b="1" baseline="0" smtClean="0">
                <a:solidFill>
                  <a:schemeClr val="tx2"/>
                </a:solidFill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b="1" baseline="0" dirty="0">
                <a:solidFill>
                  <a:schemeClr val="tx2"/>
                </a:solidFill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Low impact realization</a:t>
            </a:r>
          </a:p>
        </p:txBody>
      </p:sp>
      <p:sp>
        <p:nvSpPr>
          <p:cNvPr id="15" name="TrackerNumBlue 4">
            <a:extLst>
              <a:ext uri="{FF2B5EF4-FFF2-40B4-BE49-F238E27FC236}">
                <a16:creationId xmlns:a16="http://schemas.microsoft.com/office/drawing/2014/main" id="{0ACDB30C-2EC0-4F86-72DB-E62A4D387A64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54736" y="3633567"/>
            <a:ext cx="243841" cy="243841"/>
          </a:xfrm>
          <a:prstGeom prst="ellipse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sq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5D0333-CE66-478B-9892-AF5EDBE9B752}"/>
              </a:ext>
            </a:extLst>
          </p:cNvPr>
          <p:cNvSpPr txBox="1">
            <a:spLocks/>
          </p:cNvSpPr>
          <p:nvPr/>
        </p:nvSpPr>
        <p:spPr>
          <a:xfrm>
            <a:off x="3532412" y="1953060"/>
            <a:ext cx="1958492" cy="3881098"/>
          </a:xfrm>
          <a:prstGeom prst="rect">
            <a:avLst/>
          </a:prstGeom>
          <a:solidFill>
            <a:srgbClr val="E1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114300" rIns="114300" bIns="114300" rtlCol="0" anchor="t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45" name="TrackerNum 29">
            <a:extLst>
              <a:ext uri="{FF2B5EF4-FFF2-40B4-BE49-F238E27FC236}">
                <a16:creationId xmlns:a16="http://schemas.microsoft.com/office/drawing/2014/main" id="{C7EF61BF-1470-6762-801C-2BAB565EFC18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3607341" y="2016062"/>
            <a:ext cx="198500" cy="198500"/>
          </a:xfrm>
          <a:prstGeom prst="ellipse">
            <a:avLst/>
          </a:prstGeom>
          <a:solidFill>
            <a:srgbClr val="173330"/>
          </a:solidFill>
          <a:ln w="6350" cap="rnd" cmpd="sng" algn="ctr">
            <a:solidFill>
              <a:srgbClr val="1733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159504-7AAC-3D53-F40A-9F62BAE1D223}"/>
              </a:ext>
            </a:extLst>
          </p:cNvPr>
          <p:cNvSpPr txBox="1">
            <a:spLocks/>
          </p:cNvSpPr>
          <p:nvPr/>
        </p:nvSpPr>
        <p:spPr>
          <a:xfrm>
            <a:off x="3607341" y="2272289"/>
            <a:ext cx="1883563" cy="18742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1pPr>
            <a:lvl2pPr marL="284400" lvl="1" indent="-1728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2pPr>
            <a:lvl3pPr marL="511200" lvl="2" indent="-165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b="1">
                <a:solidFill>
                  <a:schemeClr val="tx2"/>
                </a:solidFill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smtClean="0">
                <a:solidFill>
                  <a:schemeClr val="tx1"/>
                </a:solidFill>
                <a:sym typeface="Trebuchet MS" panose="020B0603020202020204" pitchFamily="34" charset="0"/>
              </a:defRPr>
            </a:lvl5pPr>
            <a:lvl6pPr marL="269875" lvl="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smtClean="0">
                <a:solidFill>
                  <a:schemeClr val="tx1"/>
                </a:solidFill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baseline="0" smtClean="0">
                <a:solidFill>
                  <a:schemeClr val="tx1"/>
                </a:solidFill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b="1" baseline="0" smtClean="0">
                <a:solidFill>
                  <a:schemeClr val="tx2"/>
                </a:solidFill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b="1" baseline="0" dirty="0">
                <a:solidFill>
                  <a:schemeClr val="tx2"/>
                </a:solidFill>
                <a:sym typeface="Trebuchet MS" panose="020B0603020202020204" pitchFamily="34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Enhance PARTICIPATION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82E5E6-C16C-0393-AFE5-483B959A68A0}"/>
              </a:ext>
            </a:extLst>
          </p:cNvPr>
          <p:cNvSpPr txBox="1">
            <a:spLocks/>
          </p:cNvSpPr>
          <p:nvPr/>
        </p:nvSpPr>
        <p:spPr>
          <a:xfrm>
            <a:off x="3607341" y="2589494"/>
            <a:ext cx="1808635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Enhance the participation of youth within the Presidency and UNFCCC, and increase access to the COP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2275D2-FACA-4263-9CC7-FE58D37A0D51}"/>
              </a:ext>
            </a:extLst>
          </p:cNvPr>
          <p:cNvSpPr txBox="1">
            <a:spLocks/>
          </p:cNvSpPr>
          <p:nvPr/>
        </p:nvSpPr>
        <p:spPr>
          <a:xfrm>
            <a:off x="3551707" y="3333496"/>
            <a:ext cx="1919902" cy="230832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950" dirty="0"/>
              <a:t>Improve logistics and accreditation processes to enhance Youth access, especially for most </a:t>
            </a:r>
            <a:r>
              <a:rPr lang="en-US" sz="950"/>
              <a:t>affected communities </a:t>
            </a:r>
            <a:endParaRPr lang="en-US" sz="950" dirty="0"/>
          </a:p>
          <a:p>
            <a:pPr lvl="1">
              <a:spcAft>
                <a:spcPts val="600"/>
              </a:spcAft>
            </a:pPr>
            <a:r>
              <a:rPr lang="en-US" sz="950" dirty="0"/>
              <a:t>Launch and deliver the 1st cohort of the International Youth Climate Delegates Program and UAE Climate Delegates Program</a:t>
            </a:r>
          </a:p>
          <a:p>
            <a:pPr lvl="1">
              <a:spcAft>
                <a:spcPts val="600"/>
              </a:spcAft>
            </a:pPr>
            <a:r>
              <a:rPr lang="en-US" sz="900" dirty="0">
                <a:solidFill>
                  <a:schemeClr val="tx1"/>
                </a:solidFill>
              </a:rPr>
              <a:t>Advocating strong implementation of youth articles from COP26, COP27 and ACE Action Plan, including inclusion of youth in delegations to COP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D08549D-A374-4016-8E4E-2EE90ED8FFA0}"/>
              </a:ext>
            </a:extLst>
          </p:cNvPr>
          <p:cNvSpPr txBox="1">
            <a:spLocks/>
          </p:cNvSpPr>
          <p:nvPr/>
        </p:nvSpPr>
        <p:spPr>
          <a:xfrm>
            <a:off x="5600799" y="1953060"/>
            <a:ext cx="1958492" cy="3881098"/>
          </a:xfrm>
          <a:prstGeom prst="rect">
            <a:avLst/>
          </a:prstGeom>
          <a:solidFill>
            <a:srgbClr val="B4DDD9"/>
          </a:solidFill>
        </p:spPr>
        <p:txBody>
          <a:bodyPr vert="horz" wrap="square" lIns="76200" tIns="76200" rIns="76200" bIns="76200" rtlCol="0" anchor="t" anchorCtr="0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9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9" name="TrackerNum 29">
            <a:extLst>
              <a:ext uri="{FF2B5EF4-FFF2-40B4-BE49-F238E27FC236}">
                <a16:creationId xmlns:a16="http://schemas.microsoft.com/office/drawing/2014/main" id="{1C6CE8ED-73E1-8A04-E423-0B53827C6130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5675728" y="2016062"/>
            <a:ext cx="198500" cy="198500"/>
          </a:xfrm>
          <a:prstGeom prst="ellipse">
            <a:avLst/>
          </a:prstGeom>
          <a:solidFill>
            <a:srgbClr val="173330"/>
          </a:solidFill>
          <a:ln w="6350" cap="rnd" cmpd="sng" algn="ctr">
            <a:solidFill>
              <a:srgbClr val="1733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357D65-A940-B670-1784-2C0B2F3143A3}"/>
              </a:ext>
            </a:extLst>
          </p:cNvPr>
          <p:cNvSpPr txBox="1">
            <a:spLocks/>
          </p:cNvSpPr>
          <p:nvPr/>
        </p:nvSpPr>
        <p:spPr>
          <a:xfrm>
            <a:off x="5675728" y="2272289"/>
            <a:ext cx="1808635" cy="18742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1pPr>
            <a:lvl2pPr marL="284400" lvl="1" indent="-1728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2pPr>
            <a:lvl3pPr marL="511200" lvl="2" indent="-165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b="1">
                <a:solidFill>
                  <a:schemeClr val="tx2"/>
                </a:solidFill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smtClean="0">
                <a:solidFill>
                  <a:schemeClr val="tx1"/>
                </a:solidFill>
                <a:sym typeface="Trebuchet MS" panose="020B0603020202020204" pitchFamily="34" charset="0"/>
              </a:defRPr>
            </a:lvl5pPr>
            <a:lvl6pPr marL="269875" lvl="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smtClean="0">
                <a:solidFill>
                  <a:schemeClr val="tx1"/>
                </a:solidFill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baseline="0" smtClean="0">
                <a:solidFill>
                  <a:schemeClr val="tx1"/>
                </a:solidFill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b="1" baseline="0" smtClean="0">
                <a:solidFill>
                  <a:schemeClr val="tx2"/>
                </a:solidFill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b="1" baseline="0" dirty="0">
                <a:solidFill>
                  <a:schemeClr val="tx2"/>
                </a:solidFill>
                <a:sym typeface="Trebuchet MS" panose="020B0603020202020204" pitchFamily="34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Spur ACTION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98DBED-6F88-85F3-CFD8-36ED063D0507}"/>
              </a:ext>
            </a:extLst>
          </p:cNvPr>
          <p:cNvSpPr txBox="1">
            <a:spLocks/>
          </p:cNvSpPr>
          <p:nvPr/>
        </p:nvSpPr>
        <p:spPr>
          <a:xfrm>
            <a:off x="5675728" y="2589494"/>
            <a:ext cx="1808635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Strengthen platforms for pushing youth agenda, and formalize youth involvement in processes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F47E4F-8E97-42DD-BEC8-6B18074C2632}"/>
              </a:ext>
            </a:extLst>
          </p:cNvPr>
          <p:cNvSpPr txBox="1">
            <a:spLocks/>
          </p:cNvSpPr>
          <p:nvPr/>
        </p:nvSpPr>
        <p:spPr>
          <a:xfrm>
            <a:off x="5620094" y="3333496"/>
            <a:ext cx="1919902" cy="161582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950" dirty="0"/>
              <a:t>Deliver a successful youth thematic day at COP28</a:t>
            </a:r>
          </a:p>
          <a:p>
            <a:pPr lvl="1">
              <a:spcAft>
                <a:spcPts val="600"/>
              </a:spcAft>
            </a:pPr>
            <a:r>
              <a:rPr lang="en-US" sz="950" dirty="0"/>
              <a:t>Deliver a successful Youth Pavilion at COP28</a:t>
            </a:r>
          </a:p>
          <a:p>
            <a:pPr lvl="1">
              <a:spcAft>
                <a:spcPts val="600"/>
              </a:spcAft>
            </a:pPr>
            <a:r>
              <a:rPr lang="en-US" sz="950" dirty="0"/>
              <a:t>Strengthen and facilitate platforms in the COP process to showcase youth-led climate ideas and action, and pair them with potential resource providers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198B86D-EA5E-4E5C-A080-CCAF45B76D5F}"/>
              </a:ext>
            </a:extLst>
          </p:cNvPr>
          <p:cNvSpPr txBox="1">
            <a:spLocks/>
          </p:cNvSpPr>
          <p:nvPr/>
        </p:nvSpPr>
        <p:spPr>
          <a:xfrm>
            <a:off x="7669186" y="1953060"/>
            <a:ext cx="1958492" cy="3881098"/>
          </a:xfrm>
          <a:prstGeom prst="rect">
            <a:avLst/>
          </a:prstGeom>
          <a:solidFill>
            <a:srgbClr val="69BBB2"/>
          </a:solidFill>
        </p:spPr>
        <p:txBody>
          <a:bodyPr vert="horz" wrap="square" lIns="76200" tIns="76200" rIns="76200" bIns="76200" rtlCol="0" anchor="t" anchorCtr="0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9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42" name="TrackerNum 29">
            <a:extLst>
              <a:ext uri="{FF2B5EF4-FFF2-40B4-BE49-F238E27FC236}">
                <a16:creationId xmlns:a16="http://schemas.microsoft.com/office/drawing/2014/main" id="{E65E6A60-4CF1-1DA5-7B79-06BF4B48565F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7744116" y="2016062"/>
            <a:ext cx="198500" cy="198500"/>
          </a:xfrm>
          <a:prstGeom prst="ellipse">
            <a:avLst/>
          </a:prstGeom>
          <a:solidFill>
            <a:srgbClr val="173330"/>
          </a:solidFill>
          <a:ln w="6350" cap="rnd" cmpd="sng" algn="ctr">
            <a:solidFill>
              <a:srgbClr val="1733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A3CC94-5598-E319-5000-F1A99DDB36C3}"/>
              </a:ext>
            </a:extLst>
          </p:cNvPr>
          <p:cNvSpPr txBox="1">
            <a:spLocks/>
          </p:cNvSpPr>
          <p:nvPr/>
        </p:nvSpPr>
        <p:spPr>
          <a:xfrm>
            <a:off x="7744115" y="2272289"/>
            <a:ext cx="1808635" cy="18742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1pPr>
            <a:lvl2pPr marL="284400" lvl="1" indent="-1728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2pPr>
            <a:lvl3pPr marL="511200" lvl="2" indent="-165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b="1">
                <a:solidFill>
                  <a:schemeClr val="tx2"/>
                </a:solidFill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smtClean="0">
                <a:solidFill>
                  <a:schemeClr val="tx1"/>
                </a:solidFill>
                <a:sym typeface="Trebuchet MS" panose="020B0603020202020204" pitchFamily="34" charset="0"/>
              </a:defRPr>
            </a:lvl5pPr>
            <a:lvl6pPr marL="269875" lvl="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smtClean="0">
                <a:solidFill>
                  <a:schemeClr val="tx1"/>
                </a:solidFill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baseline="0" smtClean="0">
                <a:solidFill>
                  <a:schemeClr val="tx1"/>
                </a:solidFill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b="1" baseline="0" smtClean="0">
                <a:solidFill>
                  <a:schemeClr val="tx2"/>
                </a:solidFill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b="1" baseline="0" dirty="0">
                <a:solidFill>
                  <a:schemeClr val="tx2"/>
                </a:solidFill>
                <a:sym typeface="Trebuchet MS" panose="020B0603020202020204" pitchFamily="34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Amplify VOICEs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D1F47D-618A-6721-A0BE-77604FF45F5A}"/>
              </a:ext>
            </a:extLst>
          </p:cNvPr>
          <p:cNvSpPr txBox="1">
            <a:spLocks/>
          </p:cNvSpPr>
          <p:nvPr/>
        </p:nvSpPr>
        <p:spPr>
          <a:xfrm>
            <a:off x="7744115" y="2589494"/>
            <a:ext cx="1808635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Relay and amplify the voice of youth within the Presidency, UNFCCC and beyond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43A5060-0B65-42E2-BAF9-6F32A0C171D6}"/>
              </a:ext>
            </a:extLst>
          </p:cNvPr>
          <p:cNvSpPr txBox="1">
            <a:spLocks/>
          </p:cNvSpPr>
          <p:nvPr/>
        </p:nvSpPr>
        <p:spPr>
          <a:xfrm>
            <a:off x="7688481" y="3333496"/>
            <a:ext cx="1919902" cy="23467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950" dirty="0"/>
              <a:t>Mainstream youth input within negotiated &amp; non-negotiated outcomes for COP28</a:t>
            </a:r>
          </a:p>
          <a:p>
            <a:pPr lvl="1">
              <a:spcAft>
                <a:spcPts val="600"/>
              </a:spcAft>
            </a:pPr>
            <a:r>
              <a:rPr lang="en-US" sz="950" dirty="0"/>
              <a:t>Reform of the youth policy input processes into COP following the Youth </a:t>
            </a:r>
            <a:r>
              <a:rPr lang="en-US" sz="950" dirty="0" err="1"/>
              <a:t>Stocktake</a:t>
            </a:r>
            <a:r>
              <a:rPr lang="en-US" sz="950" dirty="0"/>
              <a:t>, including through recognition of LCOYs and the Global Youth Statement in the COP decision</a:t>
            </a:r>
          </a:p>
          <a:p>
            <a:pPr lvl="1">
              <a:spcAft>
                <a:spcPts val="600"/>
              </a:spcAft>
            </a:pPr>
            <a:r>
              <a:rPr lang="en-US" sz="950" dirty="0"/>
              <a:t>Advocate for the implementation of previous COP youth decisions with Presidency, ensuring accountability mechanisms are in place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3C1358-3268-05E9-763D-E1E62496866F}"/>
              </a:ext>
            </a:extLst>
          </p:cNvPr>
          <p:cNvSpPr txBox="1"/>
          <p:nvPr/>
        </p:nvSpPr>
        <p:spPr>
          <a:xfrm>
            <a:off x="3001995" y="2589494"/>
            <a:ext cx="333425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Role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ACC1F7D-99A6-4C24-A511-79B022D383CD}"/>
              </a:ext>
            </a:extLst>
          </p:cNvPr>
          <p:cNvSpPr txBox="1">
            <a:spLocks/>
          </p:cNvSpPr>
          <p:nvPr/>
        </p:nvSpPr>
        <p:spPr>
          <a:xfrm>
            <a:off x="9737573" y="1953060"/>
            <a:ext cx="1958492" cy="3881098"/>
          </a:xfrm>
          <a:prstGeom prst="rect">
            <a:avLst/>
          </a:prstGeom>
          <a:solidFill>
            <a:srgbClr val="397E77"/>
          </a:solidFill>
        </p:spPr>
        <p:txBody>
          <a:bodyPr vert="horz" wrap="square" lIns="76200" tIns="76200" rIns="76200" bIns="76200" rtlCol="0" anchor="t" anchorCtr="0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36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None/>
              <a:defRPr sz="900">
                <a:solidFill>
                  <a:schemeClr val="tx2"/>
                </a:solidFill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48" name="TrackerNum 29">
            <a:extLst>
              <a:ext uri="{FF2B5EF4-FFF2-40B4-BE49-F238E27FC236}">
                <a16:creationId xmlns:a16="http://schemas.microsoft.com/office/drawing/2014/main" id="{69D62BA7-9545-6E8D-A0C3-6AFDEC9CF3BF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>
          <a:xfrm>
            <a:off x="9812502" y="2016062"/>
            <a:ext cx="198500" cy="198500"/>
          </a:xfrm>
          <a:prstGeom prst="ellipse">
            <a:avLst/>
          </a:prstGeom>
          <a:solidFill>
            <a:schemeClr val="bg1"/>
          </a:solidFill>
          <a:ln w="63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6E2BA9-94D4-1DB8-08F7-4B5E7F96F33C}"/>
              </a:ext>
            </a:extLst>
          </p:cNvPr>
          <p:cNvSpPr txBox="1">
            <a:spLocks/>
          </p:cNvSpPr>
          <p:nvPr/>
        </p:nvSpPr>
        <p:spPr>
          <a:xfrm>
            <a:off x="9812502" y="2272289"/>
            <a:ext cx="1808635" cy="18742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1pPr>
            <a:lvl2pPr marL="284400" lvl="1" indent="-1728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2pPr>
            <a:lvl3pPr marL="511200" lvl="2" indent="-165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b="1">
                <a:solidFill>
                  <a:schemeClr val="tx2"/>
                </a:solidFill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smtClean="0">
                <a:solidFill>
                  <a:schemeClr val="tx1"/>
                </a:solidFill>
                <a:sym typeface="Trebuchet MS" panose="020B0603020202020204" pitchFamily="34" charset="0"/>
              </a:defRPr>
            </a:lvl5pPr>
            <a:lvl6pPr marL="269875" lvl="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smtClean="0">
                <a:solidFill>
                  <a:schemeClr val="tx1"/>
                </a:solidFill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baseline="0" smtClean="0">
                <a:solidFill>
                  <a:schemeClr val="tx1"/>
                </a:solidFill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b="1" baseline="0" smtClean="0">
                <a:solidFill>
                  <a:schemeClr val="tx2"/>
                </a:solidFill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b="1" baseline="0" dirty="0">
                <a:solidFill>
                  <a:schemeClr val="tx2"/>
                </a:solidFill>
                <a:sym typeface="Trebuchet MS" panose="020B0603020202020204" pitchFamily="34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Instill EDUCATION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F4D047-872B-2DB3-EAE5-AD93D1090218}"/>
              </a:ext>
            </a:extLst>
          </p:cNvPr>
          <p:cNvSpPr txBox="1">
            <a:spLocks/>
          </p:cNvSpPr>
          <p:nvPr/>
        </p:nvSpPr>
        <p:spPr>
          <a:xfrm>
            <a:off x="9812502" y="2589494"/>
            <a:ext cx="1808635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Empower youth through awareness and education opportunities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972DB3-D918-47E5-8B5D-B28ED1D86718}"/>
              </a:ext>
            </a:extLst>
          </p:cNvPr>
          <p:cNvSpPr txBox="1">
            <a:spLocks/>
          </p:cNvSpPr>
          <p:nvPr/>
        </p:nvSpPr>
        <p:spPr>
          <a:xfrm>
            <a:off x="9756868" y="3333496"/>
            <a:ext cx="1919902" cy="139268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en-US" sz="950" dirty="0">
                <a:solidFill>
                  <a:schemeClr val="tx2"/>
                </a:solidFill>
                <a:cs typeface="+mn-cs"/>
              </a:rPr>
              <a:t>Deliver free, easily accessibly capacity building content available to all youth attending COP for current and future years.</a:t>
            </a: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en-US" sz="950" dirty="0">
                <a:solidFill>
                  <a:schemeClr val="tx2"/>
                </a:solidFill>
                <a:cs typeface="+mn-cs"/>
              </a:rPr>
              <a:t>Work to codify learnings of best practices for Youth engagement and ensure </a:t>
            </a:r>
            <a:r>
              <a:rPr lang="en-US" sz="950">
                <a:solidFill>
                  <a:schemeClr val="tx2"/>
                </a:solidFill>
                <a:cs typeface="+mn-cs"/>
              </a:rPr>
              <a:t>knowledge transfer </a:t>
            </a:r>
            <a:endParaRPr lang="en-US" sz="95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A0BC749-7DFB-426B-906C-D5774AB553F9}"/>
              </a:ext>
            </a:extLst>
          </p:cNvPr>
          <p:cNvSpPr txBox="1">
            <a:spLocks/>
          </p:cNvSpPr>
          <p:nvPr/>
        </p:nvSpPr>
        <p:spPr>
          <a:xfrm>
            <a:off x="554736" y="1649361"/>
            <a:ext cx="2215959" cy="107721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500" b="1" dirty="0">
                <a:cs typeface="+mn-cs"/>
              </a:rPr>
              <a:t>The YCC was created to address longstanding challenges faced by Youth in the climate change ecosystem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CBB3B6F-E988-4908-8579-B0CEA43B0D70}"/>
              </a:ext>
            </a:extLst>
          </p:cNvPr>
          <p:cNvSpPr txBox="1">
            <a:spLocks/>
          </p:cNvSpPr>
          <p:nvPr/>
        </p:nvSpPr>
        <p:spPr>
          <a:xfrm>
            <a:off x="3001996" y="1649361"/>
            <a:ext cx="8694070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500" b="1" dirty="0">
                <a:cs typeface="+mn-cs"/>
              </a:rPr>
              <a:t>The YCC is tackling these challenges by leading impactful initiatives along its PAVE pillars:</a:t>
            </a:r>
          </a:p>
        </p:txBody>
      </p:sp>
      <p:sp>
        <p:nvSpPr>
          <p:cNvPr id="80" name="Sticker">
            <a:extLst>
              <a:ext uri="{FF2B5EF4-FFF2-40B4-BE49-F238E27FC236}">
                <a16:creationId xmlns:a16="http://schemas.microsoft.com/office/drawing/2014/main" id="{CC08AFCA-AC7C-4A91-AB1E-092CDB1BFAE5}"/>
              </a:ext>
            </a:extLst>
          </p:cNvPr>
          <p:cNvSpPr txBox="1"/>
          <p:nvPr/>
        </p:nvSpPr>
        <p:spPr>
          <a:xfrm>
            <a:off x="554736" y="1289273"/>
            <a:ext cx="918521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NON-EXHAUSTIVE</a:t>
            </a:r>
            <a:endParaRPr lang="en-US" dirty="0"/>
          </a:p>
        </p:txBody>
      </p:sp>
      <p:cxnSp>
        <p:nvCxnSpPr>
          <p:cNvPr id="3" name="LineBasicDefault 6">
            <a:extLst>
              <a:ext uri="{FF2B5EF4-FFF2-40B4-BE49-F238E27FC236}">
                <a16:creationId xmlns:a16="http://schemas.microsoft.com/office/drawing/2014/main" id="{6CD302D8-8745-45E7-9267-0E3B3B1F6929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2782477" y="1583024"/>
            <a:ext cx="0" cy="4383336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ChevronBlue 20">
            <a:extLst>
              <a:ext uri="{FF2B5EF4-FFF2-40B4-BE49-F238E27FC236}">
                <a16:creationId xmlns:a16="http://schemas.microsoft.com/office/drawing/2014/main" id="{2E0D4D10-11BC-431E-A946-28D449792CB3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2578472" y="3514552"/>
            <a:ext cx="396228" cy="396228"/>
            <a:chOff x="1016000" y="1016000"/>
            <a:chExt cx="396228" cy="396228"/>
          </a:xfrm>
          <a:solidFill>
            <a:schemeClr val="tx2">
              <a:lumMod val="65000"/>
            </a:schemeClr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02511EB-2621-46FF-8220-0022A3D96F7C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10C6347-7A34-435C-B502-09C636E4D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C956BE40-B64C-F274-86FF-20E6DC1A0209}"/>
              </a:ext>
            </a:extLst>
          </p:cNvPr>
          <p:cNvSpPr>
            <a:spLocks/>
          </p:cNvSpPr>
          <p:nvPr/>
        </p:nvSpPr>
        <p:spPr>
          <a:xfrm>
            <a:off x="2705768" y="18803"/>
            <a:ext cx="838322" cy="109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720" tIns="91440" rIns="45720" bIns="91440" rtlCol="0" anchor="ctr">
            <a:noAutofit/>
          </a:bodyPr>
          <a:lstStyle/>
          <a:p>
            <a:pPr algn="ctr">
              <a:buClr>
                <a:schemeClr val="tx2"/>
              </a:buClr>
              <a:defRPr/>
            </a:pPr>
            <a:r>
              <a:rPr lang="en-US" sz="500" b="1" dirty="0">
                <a:solidFill>
                  <a:schemeClr val="bg1"/>
                </a:solidFill>
                <a:latin typeface="Arial" panose="020B0604020202020204"/>
                <a:ea typeface="+mn-ea"/>
                <a:cs typeface="+mn-cs"/>
              </a:rPr>
              <a:t>Climate Delegates</a:t>
            </a:r>
            <a:endParaRPr lang="en-US" sz="3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E172BB3-1033-331A-22F1-EB7574A8F051}"/>
              </a:ext>
            </a:extLst>
          </p:cNvPr>
          <p:cNvSpPr>
            <a:spLocks/>
          </p:cNvSpPr>
          <p:nvPr/>
        </p:nvSpPr>
        <p:spPr>
          <a:xfrm>
            <a:off x="930369" y="18803"/>
            <a:ext cx="838322" cy="109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720" tIns="91440" rIns="45720" bIns="91440" rtlCol="0" anchor="ctr">
            <a:no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500" b="1" dirty="0">
                <a:solidFill>
                  <a:schemeClr val="bg1"/>
                </a:solidFill>
                <a:latin typeface="Arial" panose="020B0604020202020204"/>
              </a:rPr>
              <a:t>Institutionalizing YCC</a:t>
            </a:r>
            <a:endParaRPr lang="en-US" sz="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7E1662B-91E3-46CB-F381-B56F3195571E}"/>
              </a:ext>
            </a:extLst>
          </p:cNvPr>
          <p:cNvSpPr>
            <a:spLocks/>
          </p:cNvSpPr>
          <p:nvPr/>
        </p:nvSpPr>
        <p:spPr>
          <a:xfrm>
            <a:off x="1818068" y="18803"/>
            <a:ext cx="838322" cy="109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720" tIns="91440" rIns="45720" bIns="9144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>
                <a:solidFill>
                  <a:schemeClr val="bg1"/>
                </a:solidFill>
                <a:latin typeface="Arial" panose="020B0604020202020204"/>
                <a:cs typeface="Arial"/>
              </a:rPr>
              <a:t>Bonn</a:t>
            </a:r>
            <a:endParaRPr lang="en-US" sz="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4A1EEDB-A88B-274F-0842-C8A781267842}"/>
              </a:ext>
            </a:extLst>
          </p:cNvPr>
          <p:cNvSpPr>
            <a:spLocks/>
          </p:cNvSpPr>
          <p:nvPr/>
        </p:nvSpPr>
        <p:spPr>
          <a:xfrm>
            <a:off x="3593467" y="18803"/>
            <a:ext cx="838322" cy="109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720" tIns="91440" rIns="45720" bIns="91440" rtlCol="0" anchor="ctr">
            <a:noAutofit/>
          </a:bodyPr>
          <a:lstStyle/>
          <a:p>
            <a:pPr algn="ctr">
              <a:defRPr/>
            </a:pPr>
            <a:r>
              <a:rPr lang="en-US" sz="500" b="1" dirty="0">
                <a:solidFill>
                  <a:schemeClr val="bg1"/>
                </a:solidFill>
                <a:latin typeface="Arial" panose="020B0604020202020204"/>
              </a:rPr>
              <a:t>Global Consultations</a:t>
            </a:r>
            <a:endParaRPr lang="en-US" sz="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7F5D0CF-719E-BF0B-B527-6D741DE74406}"/>
              </a:ext>
            </a:extLst>
          </p:cNvPr>
          <p:cNvSpPr>
            <a:spLocks/>
          </p:cNvSpPr>
          <p:nvPr/>
        </p:nvSpPr>
        <p:spPr>
          <a:xfrm>
            <a:off x="42669" y="18803"/>
            <a:ext cx="838322" cy="109728"/>
          </a:xfrm>
          <a:prstGeom prst="rect">
            <a:avLst/>
          </a:prstGeom>
          <a:solidFill>
            <a:srgbClr val="DAEEE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720" tIns="91440" rIns="45720" bIns="91440" rtlCol="0" anchor="ctr">
            <a:no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500" b="1" dirty="0">
                <a:solidFill>
                  <a:schemeClr val="tx1"/>
                </a:solidFill>
                <a:latin typeface="Arial" panose="020B0604020202020204"/>
                <a:cs typeface="Arial"/>
              </a:rPr>
              <a:t>Long-term objectives</a:t>
            </a:r>
            <a:endParaRPr lang="en-US" sz="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36EC44-B656-B985-615F-8F10A1485DFB}"/>
              </a:ext>
            </a:extLst>
          </p:cNvPr>
          <p:cNvSpPr/>
          <p:nvPr/>
        </p:nvSpPr>
        <p:spPr>
          <a:xfrm>
            <a:off x="116958" y="267867"/>
            <a:ext cx="308344" cy="54020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5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Object 6" hidden="1">
            <a:extLst>
              <a:ext uri="{FF2B5EF4-FFF2-40B4-BE49-F238E27FC236}">
                <a16:creationId xmlns:a16="http://schemas.microsoft.com/office/drawing/2014/main" id="{5BE7AC20-0D02-40A4-B0E2-8BEE5E8FC7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84" imgH="486" progId="TCLayout.ActiveDocument.1">
                  <p:embed/>
                </p:oleObj>
              </mc:Choice>
              <mc:Fallback>
                <p:oleObj name="think-cell Slide" r:id="rId8" imgW="484" imgH="486" progId="TCLayout.ActiveDocument.1">
                  <p:embed/>
                  <p:pic>
                    <p:nvPicPr>
                      <p:cNvPr id="55" name="Object 6" hidden="1">
                        <a:extLst>
                          <a:ext uri="{FF2B5EF4-FFF2-40B4-BE49-F238E27FC236}">
                            <a16:creationId xmlns:a16="http://schemas.microsoft.com/office/drawing/2014/main" id="{5BE7AC20-0D02-40A4-B0E2-8BEE5E8FC7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AF5BCFF4-FD36-46A5-BE59-DA66617A39FC}"/>
              </a:ext>
            </a:extLst>
          </p:cNvPr>
          <p:cNvSpPr>
            <a:spLocks/>
          </p:cNvSpPr>
          <p:nvPr/>
        </p:nvSpPr>
        <p:spPr>
          <a:xfrm>
            <a:off x="9149824" y="1214438"/>
            <a:ext cx="2487439" cy="4864608"/>
          </a:xfrm>
          <a:prstGeom prst="rect">
            <a:avLst/>
          </a:prstGeom>
          <a:solidFill>
            <a:srgbClr val="2C625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7C1FAFE-523A-404D-9955-F9566FAD67E2}"/>
              </a:ext>
            </a:extLst>
          </p:cNvPr>
          <p:cNvSpPr>
            <a:spLocks/>
          </p:cNvSpPr>
          <p:nvPr/>
        </p:nvSpPr>
        <p:spPr>
          <a:xfrm>
            <a:off x="6532937" y="1214438"/>
            <a:ext cx="2487439" cy="4864608"/>
          </a:xfrm>
          <a:prstGeom prst="rect">
            <a:avLst/>
          </a:prstGeom>
          <a:solidFill>
            <a:srgbClr val="43938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4EB6845-3240-494C-8242-CC8536A0CBFA}"/>
              </a:ext>
            </a:extLst>
          </p:cNvPr>
          <p:cNvSpPr>
            <a:spLocks/>
          </p:cNvSpPr>
          <p:nvPr/>
        </p:nvSpPr>
        <p:spPr>
          <a:xfrm>
            <a:off x="3926411" y="1214438"/>
            <a:ext cx="2487439" cy="4864608"/>
          </a:xfrm>
          <a:prstGeom prst="rect">
            <a:avLst/>
          </a:prstGeom>
          <a:solidFill>
            <a:srgbClr val="96CEC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A38D3B-FC22-437B-8086-D6C4D858064C}"/>
              </a:ext>
            </a:extLst>
          </p:cNvPr>
          <p:cNvSpPr>
            <a:spLocks/>
          </p:cNvSpPr>
          <p:nvPr/>
        </p:nvSpPr>
        <p:spPr>
          <a:xfrm>
            <a:off x="1299161" y="1192829"/>
            <a:ext cx="2487439" cy="4864608"/>
          </a:xfrm>
          <a:prstGeom prst="rect">
            <a:avLst/>
          </a:prstGeom>
          <a:solidFill>
            <a:srgbClr val="C8E6E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30A3A-6C2F-4F17-8AFD-43106FA6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345612"/>
            <a:ext cx="9189339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ctr" anchorCtr="0">
            <a:spAutoFit/>
          </a:bodyPr>
          <a:lstStyle/>
          <a:p>
            <a:r>
              <a:rPr lang="en-US" dirty="0">
                <a:latin typeface="+mj-lt"/>
                <a:sym typeface="Trebuchet MS" panose="020B0603020202020204" pitchFamily="34" charset="0"/>
              </a:rPr>
              <a:t>YCC programs for COP28</a:t>
            </a:r>
            <a:endParaRPr lang="en-US" dirty="0">
              <a:latin typeface="+mj-lt"/>
              <a:sym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9AFDF3-D236-4F53-AD8F-F2DF9BED763C}"/>
              </a:ext>
            </a:extLst>
          </p:cNvPr>
          <p:cNvCxnSpPr>
            <a:cxnSpLocks/>
          </p:cNvCxnSpPr>
          <p:nvPr/>
        </p:nvCxnSpPr>
        <p:spPr>
          <a:xfrm flipV="1">
            <a:off x="554736" y="1545765"/>
            <a:ext cx="11082528" cy="0"/>
          </a:xfrm>
          <a:prstGeom prst="line">
            <a:avLst/>
          </a:prstGeom>
          <a:ln w="12700" cap="rnd">
            <a:solidFill>
              <a:srgbClr val="7F7F7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D8E0BAF-1AE1-430C-A3E6-F01557AB09D9}"/>
              </a:ext>
            </a:extLst>
          </p:cNvPr>
          <p:cNvSpPr txBox="1"/>
          <p:nvPr/>
        </p:nvSpPr>
        <p:spPr>
          <a:xfrm>
            <a:off x="554736" y="1619511"/>
            <a:ext cx="614975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Role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AED8845-F1A0-444C-8DD4-BB6AAFE30C1C}"/>
              </a:ext>
            </a:extLst>
          </p:cNvPr>
          <p:cNvSpPr>
            <a:spLocks/>
          </p:cNvSpPr>
          <p:nvPr/>
        </p:nvSpPr>
        <p:spPr>
          <a:xfrm>
            <a:off x="9546996" y="982755"/>
            <a:ext cx="155448" cy="15388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CF603-E673-4A38-95EB-0E64BE6C0749}"/>
              </a:ext>
            </a:extLst>
          </p:cNvPr>
          <p:cNvSpPr txBox="1"/>
          <p:nvPr/>
        </p:nvSpPr>
        <p:spPr>
          <a:xfrm>
            <a:off x="9738761" y="982755"/>
            <a:ext cx="708527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dirty="0">
                <a:latin typeface="+mn-lt"/>
                <a:cs typeface="+mn-cs"/>
              </a:rPr>
              <a:t>Global Level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3545E1B-0868-4AE0-821D-EE572BDA016D}"/>
              </a:ext>
            </a:extLst>
          </p:cNvPr>
          <p:cNvSpPr>
            <a:spLocks/>
          </p:cNvSpPr>
          <p:nvPr/>
        </p:nvSpPr>
        <p:spPr>
          <a:xfrm>
            <a:off x="10559264" y="982755"/>
            <a:ext cx="155448" cy="15388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90050C-986E-4212-988E-E4C6DE196A4C}"/>
              </a:ext>
            </a:extLst>
          </p:cNvPr>
          <p:cNvSpPr txBox="1"/>
          <p:nvPr/>
        </p:nvSpPr>
        <p:spPr>
          <a:xfrm>
            <a:off x="10751029" y="982755"/>
            <a:ext cx="864335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dirty="0">
                <a:latin typeface="+mn-lt"/>
                <a:cs typeface="+mn-cs"/>
              </a:rPr>
              <a:t>Regional Level</a:t>
            </a:r>
          </a:p>
        </p:txBody>
      </p:sp>
      <p:sp>
        <p:nvSpPr>
          <p:cNvPr id="38" name="TrackerNum 29">
            <a:extLst>
              <a:ext uri="{FF2B5EF4-FFF2-40B4-BE49-F238E27FC236}">
                <a16:creationId xmlns:a16="http://schemas.microsoft.com/office/drawing/2014/main" id="{93EF2356-BFB4-4048-9455-08BEA5AA26F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6605057" y="1291230"/>
            <a:ext cx="198500" cy="198500"/>
          </a:xfrm>
          <a:prstGeom prst="ellipse">
            <a:avLst/>
          </a:prstGeom>
          <a:solidFill>
            <a:schemeClr val="accent1"/>
          </a:solidFill>
          <a:ln w="635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806E4A9-F6A6-4353-AAD5-0E2FAE4EA5A0}"/>
              </a:ext>
            </a:extLst>
          </p:cNvPr>
          <p:cNvSpPr txBox="1">
            <a:spLocks/>
          </p:cNvSpPr>
          <p:nvPr/>
        </p:nvSpPr>
        <p:spPr>
          <a:xfrm>
            <a:off x="6605057" y="1302306"/>
            <a:ext cx="2343198" cy="18742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1pPr>
            <a:lvl2pPr marL="284400" lvl="1" indent="-1728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2pPr>
            <a:lvl3pPr marL="511200" lvl="2" indent="-165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b="1">
                <a:solidFill>
                  <a:schemeClr val="tx2"/>
                </a:solidFill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smtClean="0">
                <a:solidFill>
                  <a:schemeClr val="tx1"/>
                </a:solidFill>
                <a:sym typeface="Trebuchet MS" panose="020B0603020202020204" pitchFamily="34" charset="0"/>
              </a:defRPr>
            </a:lvl5pPr>
            <a:lvl6pPr marL="269875" lvl="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smtClean="0">
                <a:solidFill>
                  <a:schemeClr val="tx1"/>
                </a:solidFill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baseline="0" smtClean="0">
                <a:solidFill>
                  <a:schemeClr val="tx1"/>
                </a:solidFill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b="1" baseline="0" smtClean="0">
                <a:solidFill>
                  <a:schemeClr val="tx2"/>
                </a:solidFill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b="1" baseline="0" dirty="0">
                <a:solidFill>
                  <a:schemeClr val="tx2"/>
                </a:solidFill>
                <a:sym typeface="Trebuchet MS" panose="020B0603020202020204" pitchFamily="34" charset="0"/>
              </a:defRPr>
            </a:lvl9pPr>
          </a:lstStyle>
          <a:p>
            <a:pPr marL="265113"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Amplify VOICEs</a:t>
            </a:r>
          </a:p>
        </p:txBody>
      </p:sp>
      <p:sp>
        <p:nvSpPr>
          <p:cNvPr id="8" name="Rectangle 95">
            <a:extLst>
              <a:ext uri="{FF2B5EF4-FFF2-40B4-BE49-F238E27FC236}">
                <a16:creationId xmlns:a16="http://schemas.microsoft.com/office/drawing/2014/main" id="{AA0EF8F7-39A5-DC89-170D-2D36AE0D2A54}"/>
              </a:ext>
            </a:extLst>
          </p:cNvPr>
          <p:cNvSpPr>
            <a:spLocks/>
          </p:cNvSpPr>
          <p:nvPr/>
        </p:nvSpPr>
        <p:spPr>
          <a:xfrm>
            <a:off x="6605057" y="3206551"/>
            <a:ext cx="2343198" cy="86122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Connecting Youth to Policymakers</a:t>
            </a:r>
          </a:p>
          <a:p>
            <a:pPr algn="ctr">
              <a:buClr>
                <a:schemeClr val="tx1"/>
              </a:buClr>
            </a:pPr>
            <a:r>
              <a:rPr lang="en-US" sz="1000" dirty="0">
                <a:solidFill>
                  <a:schemeClr val="tx1"/>
                </a:solidFill>
              </a:rPr>
              <a:t>Facilitating dialogues between YOUNGO and other youth stakeholders with negotiators.</a:t>
            </a:r>
          </a:p>
        </p:txBody>
      </p:sp>
      <p:sp>
        <p:nvSpPr>
          <p:cNvPr id="9" name="Rectangle 95">
            <a:extLst>
              <a:ext uri="{FF2B5EF4-FFF2-40B4-BE49-F238E27FC236}">
                <a16:creationId xmlns:a16="http://schemas.microsoft.com/office/drawing/2014/main" id="{A5EFCC58-1B17-EE8C-288E-DB14F3971375}"/>
              </a:ext>
            </a:extLst>
          </p:cNvPr>
          <p:cNvSpPr>
            <a:spLocks/>
          </p:cNvSpPr>
          <p:nvPr/>
        </p:nvSpPr>
        <p:spPr>
          <a:xfrm>
            <a:off x="6605057" y="4160013"/>
            <a:ext cx="2343198" cy="90491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Reform of Youth Policy Input</a:t>
            </a:r>
          </a:p>
          <a:p>
            <a:pPr algn="ctr">
              <a:buClr>
                <a:schemeClr val="tx1"/>
              </a:buClr>
            </a:pPr>
            <a:r>
              <a:rPr lang="en-US" sz="1000" dirty="0">
                <a:solidFill>
                  <a:schemeClr val="tx1"/>
                </a:solidFill>
              </a:rPr>
              <a:t>Supporting YOUNGO to hold a review of youth UNFCCC policy input via COY, RCOYs and LCOYs</a:t>
            </a:r>
          </a:p>
        </p:txBody>
      </p:sp>
      <p:sp>
        <p:nvSpPr>
          <p:cNvPr id="127" name="Rectangle 95">
            <a:extLst>
              <a:ext uri="{FF2B5EF4-FFF2-40B4-BE49-F238E27FC236}">
                <a16:creationId xmlns:a16="http://schemas.microsoft.com/office/drawing/2014/main" id="{C8F26A49-A441-41F3-8B48-97A881554FB3}"/>
              </a:ext>
            </a:extLst>
          </p:cNvPr>
          <p:cNvSpPr>
            <a:spLocks/>
          </p:cNvSpPr>
          <p:nvPr/>
        </p:nvSpPr>
        <p:spPr>
          <a:xfrm>
            <a:off x="6605057" y="5156558"/>
            <a:ext cx="2343198" cy="84144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Championing Youth Policies</a:t>
            </a:r>
          </a:p>
          <a:p>
            <a:pPr algn="ctr">
              <a:buClr>
                <a:schemeClr val="tx1"/>
              </a:buClr>
            </a:pPr>
            <a:r>
              <a:rPr lang="en-US" sz="1000" dirty="0">
                <a:solidFill>
                  <a:schemeClr val="tx1"/>
                </a:solidFill>
              </a:rPr>
              <a:t>Ensuring the COP program holds space for youth policy presentations and meetings with negotiators.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9" name="TrackerNum 29">
            <a:extLst>
              <a:ext uri="{FF2B5EF4-FFF2-40B4-BE49-F238E27FC236}">
                <a16:creationId xmlns:a16="http://schemas.microsoft.com/office/drawing/2014/main" id="{D8AD0DD6-381A-46DB-9F78-24E0344C5E4C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3998531" y="1291230"/>
            <a:ext cx="198500" cy="198500"/>
          </a:xfrm>
          <a:prstGeom prst="ellipse">
            <a:avLst/>
          </a:prstGeom>
          <a:solidFill>
            <a:schemeClr val="accent1"/>
          </a:solidFill>
          <a:ln w="635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7093899-089D-4FA4-952B-73DDCE7217F6}"/>
              </a:ext>
            </a:extLst>
          </p:cNvPr>
          <p:cNvSpPr txBox="1">
            <a:spLocks/>
          </p:cNvSpPr>
          <p:nvPr/>
        </p:nvSpPr>
        <p:spPr>
          <a:xfrm>
            <a:off x="3998531" y="1302306"/>
            <a:ext cx="2343198" cy="18742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1pPr>
            <a:lvl2pPr marL="284400" lvl="1" indent="-1728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2pPr>
            <a:lvl3pPr marL="511200" lvl="2" indent="-165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b="1">
                <a:solidFill>
                  <a:schemeClr val="tx2"/>
                </a:solidFill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smtClean="0">
                <a:solidFill>
                  <a:schemeClr val="tx1"/>
                </a:solidFill>
                <a:sym typeface="Trebuchet MS" panose="020B0603020202020204" pitchFamily="34" charset="0"/>
              </a:defRPr>
            </a:lvl5pPr>
            <a:lvl6pPr marL="269875" lvl="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smtClean="0">
                <a:solidFill>
                  <a:schemeClr val="tx1"/>
                </a:solidFill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baseline="0" smtClean="0">
                <a:solidFill>
                  <a:schemeClr val="tx1"/>
                </a:solidFill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b="1" baseline="0" smtClean="0">
                <a:solidFill>
                  <a:schemeClr val="tx2"/>
                </a:solidFill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b="1" baseline="0" dirty="0">
                <a:solidFill>
                  <a:schemeClr val="tx2"/>
                </a:solidFill>
                <a:sym typeface="Trebuchet MS" panose="020B0603020202020204" pitchFamily="34" charset="0"/>
              </a:defRPr>
            </a:lvl9pPr>
          </a:lstStyle>
          <a:p>
            <a:pPr marL="265113"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Instill EDUCATION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F5188BB-7D5D-4C89-AAF4-601059E46DE1}"/>
              </a:ext>
            </a:extLst>
          </p:cNvPr>
          <p:cNvSpPr>
            <a:spLocks/>
          </p:cNvSpPr>
          <p:nvPr/>
        </p:nvSpPr>
        <p:spPr>
          <a:xfrm>
            <a:off x="3998531" y="2091475"/>
            <a:ext cx="2343198" cy="73777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Youth Capacity Building for COP28</a:t>
            </a:r>
          </a:p>
          <a:p>
            <a:pPr algn="ctr">
              <a:buClr>
                <a:schemeClr val="tx1"/>
              </a:buClr>
            </a:pPr>
            <a:r>
              <a:rPr lang="en-US" sz="1000" dirty="0">
                <a:solidFill>
                  <a:schemeClr val="tx1"/>
                </a:solidFill>
              </a:rPr>
              <a:t>Facilitating a free capacity building content series open to all youth 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EB2D19F-51A1-4E96-999B-C3E2A0F6F6B4}"/>
              </a:ext>
            </a:extLst>
          </p:cNvPr>
          <p:cNvSpPr>
            <a:spLocks/>
          </p:cNvSpPr>
          <p:nvPr/>
        </p:nvSpPr>
        <p:spPr>
          <a:xfrm>
            <a:off x="3998531" y="3863964"/>
            <a:ext cx="2343198" cy="105644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Hosting Campaigns and Events in the MENA Region</a:t>
            </a:r>
          </a:p>
          <a:p>
            <a:pPr algn="ctr">
              <a:buClr>
                <a:schemeClr val="tx1"/>
              </a:buClr>
            </a:pPr>
            <a:r>
              <a:rPr lang="en-US" sz="1000" dirty="0">
                <a:solidFill>
                  <a:schemeClr val="tx1"/>
                </a:solidFill>
              </a:rPr>
              <a:t>Delivered the Road to COP event and leading campaigns across the UAE and MENA to raise awareness of COP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C44C61-DE21-17C1-F198-23A9349B1E59}"/>
              </a:ext>
            </a:extLst>
          </p:cNvPr>
          <p:cNvSpPr>
            <a:spLocks/>
          </p:cNvSpPr>
          <p:nvPr/>
        </p:nvSpPr>
        <p:spPr>
          <a:xfrm>
            <a:off x="3998531" y="2915113"/>
            <a:ext cx="2343198" cy="85318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Youth Resources Library</a:t>
            </a:r>
          </a:p>
          <a:p>
            <a:pPr algn="ctr">
              <a:buClr>
                <a:schemeClr val="tx1"/>
              </a:buClr>
            </a:pPr>
            <a:r>
              <a:rPr lang="en-US" sz="1000" dirty="0">
                <a:solidFill>
                  <a:schemeClr val="tx1"/>
                </a:solidFill>
              </a:rPr>
              <a:t>Compiling a comprehensive list of youth climate capacity building opportunities to be placed on the COP website</a:t>
            </a:r>
          </a:p>
        </p:txBody>
      </p:sp>
      <p:sp>
        <p:nvSpPr>
          <p:cNvPr id="132" name="Rectangle 99">
            <a:extLst>
              <a:ext uri="{FF2B5EF4-FFF2-40B4-BE49-F238E27FC236}">
                <a16:creationId xmlns:a16="http://schemas.microsoft.com/office/drawing/2014/main" id="{A9A7B730-1218-4A9B-8129-6D525339A89A}"/>
              </a:ext>
            </a:extLst>
          </p:cNvPr>
          <p:cNvSpPr>
            <a:spLocks/>
          </p:cNvSpPr>
          <p:nvPr/>
        </p:nvSpPr>
        <p:spPr>
          <a:xfrm>
            <a:off x="3998531" y="5023881"/>
            <a:ext cx="2343198" cy="9741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Climate Change Crash Course for All</a:t>
            </a:r>
          </a:p>
          <a:p>
            <a:pPr algn="ctr">
              <a:buClr>
                <a:schemeClr val="tx1"/>
              </a:buClr>
            </a:pPr>
            <a:r>
              <a:rPr lang="en-US" sz="1000" dirty="0">
                <a:solidFill>
                  <a:schemeClr val="tx1"/>
                </a:solidFill>
              </a:rPr>
              <a:t>Collaborating with Arab Youth Center to see COP Crash Courses made available both online and offline across the Arab region in several languages</a:t>
            </a:r>
          </a:p>
        </p:txBody>
      </p:sp>
      <p:sp>
        <p:nvSpPr>
          <p:cNvPr id="36" name="TrackerNum 29">
            <a:extLst>
              <a:ext uri="{FF2B5EF4-FFF2-40B4-BE49-F238E27FC236}">
                <a16:creationId xmlns:a16="http://schemas.microsoft.com/office/drawing/2014/main" id="{AB0A064A-DA36-4925-AF04-8FD44165B6D0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1371281" y="1291230"/>
            <a:ext cx="198500" cy="198500"/>
          </a:xfrm>
          <a:prstGeom prst="ellipse">
            <a:avLst/>
          </a:prstGeom>
          <a:solidFill>
            <a:schemeClr val="accent1"/>
          </a:solidFill>
          <a:ln w="635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B5AA4FD-EB90-4616-8AF6-D77E85F291B0}"/>
              </a:ext>
            </a:extLst>
          </p:cNvPr>
          <p:cNvSpPr txBox="1">
            <a:spLocks/>
          </p:cNvSpPr>
          <p:nvPr/>
        </p:nvSpPr>
        <p:spPr>
          <a:xfrm>
            <a:off x="1371281" y="1302306"/>
            <a:ext cx="2343198" cy="18742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1pPr>
            <a:lvl2pPr marL="284400" lvl="1" indent="-1728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2pPr>
            <a:lvl3pPr marL="511200" lvl="2" indent="-165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b="1">
                <a:solidFill>
                  <a:schemeClr val="tx2"/>
                </a:solidFill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smtClean="0">
                <a:solidFill>
                  <a:schemeClr val="tx1"/>
                </a:solidFill>
                <a:sym typeface="Trebuchet MS" panose="020B0603020202020204" pitchFamily="34" charset="0"/>
              </a:defRPr>
            </a:lvl5pPr>
            <a:lvl6pPr marL="269875" lvl="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smtClean="0">
                <a:solidFill>
                  <a:schemeClr val="tx1"/>
                </a:solidFill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baseline="0" smtClean="0">
                <a:solidFill>
                  <a:schemeClr val="tx1"/>
                </a:solidFill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b="1" baseline="0" smtClean="0">
                <a:solidFill>
                  <a:schemeClr val="tx2"/>
                </a:solidFill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b="1" baseline="0" dirty="0">
                <a:solidFill>
                  <a:schemeClr val="tx2"/>
                </a:solidFill>
                <a:sym typeface="Trebuchet MS" panose="020B0603020202020204" pitchFamily="34" charset="0"/>
              </a:defRPr>
            </a:lvl9pPr>
          </a:lstStyle>
          <a:p>
            <a:pPr marL="265113"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Enhance PARTICIPATION</a:t>
            </a:r>
          </a:p>
        </p:txBody>
      </p:sp>
      <p:sp>
        <p:nvSpPr>
          <p:cNvPr id="109" name="Rectangle 97">
            <a:extLst>
              <a:ext uri="{FF2B5EF4-FFF2-40B4-BE49-F238E27FC236}">
                <a16:creationId xmlns:a16="http://schemas.microsoft.com/office/drawing/2014/main" id="{9330B83E-C912-4E03-A02B-2E0CA899ABC0}"/>
              </a:ext>
            </a:extLst>
          </p:cNvPr>
          <p:cNvSpPr>
            <a:spLocks/>
          </p:cNvSpPr>
          <p:nvPr/>
        </p:nvSpPr>
        <p:spPr>
          <a:xfrm>
            <a:off x="1371281" y="4687340"/>
            <a:ext cx="2343198" cy="66655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UAE Youth Delegates Program</a:t>
            </a:r>
          </a:p>
          <a:p>
            <a:pPr algn="ctr">
              <a:buClr>
                <a:schemeClr val="tx1"/>
              </a:buClr>
            </a:pPr>
            <a:r>
              <a:rPr lang="en-US" sz="1000" dirty="0">
                <a:solidFill>
                  <a:schemeClr val="tx1"/>
                </a:solidFill>
              </a:rPr>
              <a:t>Funding and training 10 youth to fully participate in the COP negotiations</a:t>
            </a:r>
          </a:p>
        </p:txBody>
      </p:sp>
      <p:sp>
        <p:nvSpPr>
          <p:cNvPr id="108" name="Rectangle 97">
            <a:extLst>
              <a:ext uri="{FF2B5EF4-FFF2-40B4-BE49-F238E27FC236}">
                <a16:creationId xmlns:a16="http://schemas.microsoft.com/office/drawing/2014/main" id="{662EBBD1-E842-46E7-9550-2957D4A6B1D4}"/>
              </a:ext>
            </a:extLst>
          </p:cNvPr>
          <p:cNvSpPr>
            <a:spLocks/>
          </p:cNvSpPr>
          <p:nvPr/>
        </p:nvSpPr>
        <p:spPr>
          <a:xfrm>
            <a:off x="1371281" y="2098614"/>
            <a:ext cx="2343198" cy="96985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International Youth 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Delegates Program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Fully funding 100 youth from SIDS, LDCs, indigenous and disabilities communities to participate in COP</a:t>
            </a:r>
          </a:p>
        </p:txBody>
      </p:sp>
      <p:sp>
        <p:nvSpPr>
          <p:cNvPr id="4" name="Rectangle 97">
            <a:extLst>
              <a:ext uri="{FF2B5EF4-FFF2-40B4-BE49-F238E27FC236}">
                <a16:creationId xmlns:a16="http://schemas.microsoft.com/office/drawing/2014/main" id="{4C65B1BE-1126-24D8-EA4D-00A8F8C90779}"/>
              </a:ext>
            </a:extLst>
          </p:cNvPr>
          <p:cNvSpPr>
            <a:spLocks/>
          </p:cNvSpPr>
          <p:nvPr/>
        </p:nvSpPr>
        <p:spPr>
          <a:xfrm>
            <a:off x="1371281" y="3152825"/>
            <a:ext cx="2343198" cy="65995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Youth Logistical Support</a:t>
            </a:r>
          </a:p>
          <a:p>
            <a:pPr algn="ctr">
              <a:buClr>
                <a:schemeClr val="tx1"/>
              </a:buClr>
            </a:pPr>
            <a:r>
              <a:rPr lang="en-US" sz="1000" dirty="0">
                <a:solidFill>
                  <a:schemeClr val="tx1"/>
                </a:solidFill>
              </a:rPr>
              <a:t>Facilitating support for youth accommodations, fundraising and visas</a:t>
            </a:r>
          </a:p>
        </p:txBody>
      </p:sp>
      <p:sp>
        <p:nvSpPr>
          <p:cNvPr id="10" name="Rectangle 97">
            <a:extLst>
              <a:ext uri="{FF2B5EF4-FFF2-40B4-BE49-F238E27FC236}">
                <a16:creationId xmlns:a16="http://schemas.microsoft.com/office/drawing/2014/main" id="{7E3E68AC-E1C1-F6D1-55F4-C3505648BA0E}"/>
              </a:ext>
            </a:extLst>
          </p:cNvPr>
          <p:cNvSpPr>
            <a:spLocks/>
          </p:cNvSpPr>
          <p:nvPr/>
        </p:nvSpPr>
        <p:spPr>
          <a:xfrm>
            <a:off x="1371281" y="3889477"/>
            <a:ext cx="2343198" cy="72095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M&amp;E of Youth Policy Implementation</a:t>
            </a:r>
          </a:p>
          <a:p>
            <a:pPr algn="ctr">
              <a:buClr>
                <a:schemeClr val="tx1"/>
              </a:buClr>
            </a:pPr>
            <a:r>
              <a:rPr lang="en-US" sz="1000" dirty="0">
                <a:solidFill>
                  <a:schemeClr val="tx1"/>
                </a:solidFill>
              </a:rPr>
              <a:t>Advocating strong implementation of youth articles from COP26, COP27 and ACE Action Plan</a:t>
            </a:r>
          </a:p>
        </p:txBody>
      </p:sp>
      <p:sp>
        <p:nvSpPr>
          <p:cNvPr id="15" name="Rectangle 97">
            <a:extLst>
              <a:ext uri="{FF2B5EF4-FFF2-40B4-BE49-F238E27FC236}">
                <a16:creationId xmlns:a16="http://schemas.microsoft.com/office/drawing/2014/main" id="{0BC506F6-134B-C196-E76A-10384FB1A892}"/>
              </a:ext>
            </a:extLst>
          </p:cNvPr>
          <p:cNvSpPr>
            <a:spLocks/>
          </p:cNvSpPr>
          <p:nvPr/>
        </p:nvSpPr>
        <p:spPr>
          <a:xfrm>
            <a:off x="1371281" y="5418395"/>
            <a:ext cx="2343198" cy="57960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Young Negotiator Team</a:t>
            </a:r>
          </a:p>
          <a:p>
            <a:pPr algn="ctr">
              <a:buClr>
                <a:schemeClr val="tx1"/>
              </a:buClr>
            </a:pPr>
            <a:r>
              <a:rPr lang="en-US" sz="1000" dirty="0">
                <a:solidFill>
                  <a:schemeClr val="tx1"/>
                </a:solidFill>
              </a:rPr>
              <a:t>A UAE negotiator team 68% under 35 years</a:t>
            </a:r>
          </a:p>
        </p:txBody>
      </p:sp>
      <p:sp>
        <p:nvSpPr>
          <p:cNvPr id="37" name="TrackerNum 29">
            <a:extLst>
              <a:ext uri="{FF2B5EF4-FFF2-40B4-BE49-F238E27FC236}">
                <a16:creationId xmlns:a16="http://schemas.microsoft.com/office/drawing/2014/main" id="{38D2519A-A656-4933-BE58-B0E4C8387A59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221945" y="1291230"/>
            <a:ext cx="198500" cy="198500"/>
          </a:xfrm>
          <a:prstGeom prst="ellipse">
            <a:avLst/>
          </a:prstGeom>
          <a:solidFill>
            <a:schemeClr val="accent1"/>
          </a:solidFill>
          <a:ln w="635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9021ED-90E7-4F21-9CC1-F6DD8F622F20}"/>
              </a:ext>
            </a:extLst>
          </p:cNvPr>
          <p:cNvSpPr txBox="1">
            <a:spLocks/>
          </p:cNvSpPr>
          <p:nvPr/>
        </p:nvSpPr>
        <p:spPr>
          <a:xfrm>
            <a:off x="9221945" y="1302306"/>
            <a:ext cx="2343198" cy="18742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1pPr>
            <a:lvl2pPr marL="284400" lvl="1" indent="-1728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2pPr>
            <a:lvl3pPr marL="511200" lvl="2" indent="-1656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lang="en-US" sz="1200">
                <a:solidFill>
                  <a:schemeClr val="tx1"/>
                </a:solidFill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b="1">
                <a:solidFill>
                  <a:schemeClr val="tx2"/>
                </a:solidFill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smtClean="0">
                <a:solidFill>
                  <a:schemeClr val="tx1"/>
                </a:solidFill>
                <a:sym typeface="Trebuchet MS" panose="020B0603020202020204" pitchFamily="34" charset="0"/>
              </a:defRPr>
            </a:lvl5pPr>
            <a:lvl6pPr marL="269875" lvl="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smtClean="0">
                <a:solidFill>
                  <a:schemeClr val="tx1"/>
                </a:solidFill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baseline="0" smtClean="0">
                <a:solidFill>
                  <a:schemeClr val="tx1"/>
                </a:solidFill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b="1" baseline="0" smtClean="0">
                <a:solidFill>
                  <a:schemeClr val="tx2"/>
                </a:solidFill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b="1" baseline="0" dirty="0">
                <a:solidFill>
                  <a:schemeClr val="tx2"/>
                </a:solidFill>
                <a:sym typeface="Trebuchet MS" panose="020B0603020202020204" pitchFamily="34" charset="0"/>
              </a:defRPr>
            </a:lvl9pPr>
          </a:lstStyle>
          <a:p>
            <a:pPr marL="265113"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Spur ACTION</a:t>
            </a:r>
          </a:p>
        </p:txBody>
      </p:sp>
      <p:sp>
        <p:nvSpPr>
          <p:cNvPr id="107" name="Rectangle 94">
            <a:extLst>
              <a:ext uri="{FF2B5EF4-FFF2-40B4-BE49-F238E27FC236}">
                <a16:creationId xmlns:a16="http://schemas.microsoft.com/office/drawing/2014/main" id="{3FCE7BD0-DD74-4D98-AFCB-AFCD717397B4}"/>
              </a:ext>
            </a:extLst>
          </p:cNvPr>
          <p:cNvSpPr>
            <a:spLocks/>
          </p:cNvSpPr>
          <p:nvPr/>
        </p:nvSpPr>
        <p:spPr>
          <a:xfrm>
            <a:off x="9221945" y="2088180"/>
            <a:ext cx="2343198" cy="63060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Youth Embedded in COP Agenda</a:t>
            </a:r>
          </a:p>
          <a:p>
            <a:pPr algn="ctr">
              <a:buClr>
                <a:schemeClr val="tx1"/>
              </a:buClr>
            </a:pPr>
            <a:r>
              <a:rPr lang="en-US" sz="1000" dirty="0">
                <a:solidFill>
                  <a:schemeClr val="tx1"/>
                </a:solidFill>
              </a:rPr>
              <a:t>In addition to a COP Youth Day, youth will be embedded across all the program and thematic days</a:t>
            </a:r>
          </a:p>
        </p:txBody>
      </p:sp>
      <p:sp>
        <p:nvSpPr>
          <p:cNvPr id="5" name="Rectangle 94">
            <a:extLst>
              <a:ext uri="{FF2B5EF4-FFF2-40B4-BE49-F238E27FC236}">
                <a16:creationId xmlns:a16="http://schemas.microsoft.com/office/drawing/2014/main" id="{C33A9292-8CEA-94A6-9D1F-CA681E111375}"/>
              </a:ext>
            </a:extLst>
          </p:cNvPr>
          <p:cNvSpPr>
            <a:spLocks/>
          </p:cNvSpPr>
          <p:nvPr/>
        </p:nvSpPr>
        <p:spPr>
          <a:xfrm>
            <a:off x="9221945" y="2803014"/>
            <a:ext cx="2343198" cy="55346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Children and Youth Pavilion</a:t>
            </a:r>
          </a:p>
          <a:p>
            <a:pPr algn="ctr">
              <a:buClr>
                <a:schemeClr val="tx1"/>
              </a:buClr>
            </a:pPr>
            <a:r>
              <a:rPr lang="en-US" sz="1000" dirty="0" err="1">
                <a:solidFill>
                  <a:schemeClr val="tx1"/>
                </a:solidFill>
              </a:rPr>
              <a:t>Mobilising</a:t>
            </a:r>
            <a:r>
              <a:rPr lang="en-US" sz="1000" dirty="0">
                <a:solidFill>
                  <a:schemeClr val="tx1"/>
                </a:solidFill>
              </a:rPr>
              <a:t> the funding and operations to provide a fully youth-led pavilion at COP</a:t>
            </a:r>
          </a:p>
        </p:txBody>
      </p:sp>
      <p:sp>
        <p:nvSpPr>
          <p:cNvPr id="6" name="Rectangle 94">
            <a:extLst>
              <a:ext uri="{FF2B5EF4-FFF2-40B4-BE49-F238E27FC236}">
                <a16:creationId xmlns:a16="http://schemas.microsoft.com/office/drawing/2014/main" id="{CE476665-F0B1-4271-6EF3-6C76ECA1980D}"/>
              </a:ext>
            </a:extLst>
          </p:cNvPr>
          <p:cNvSpPr>
            <a:spLocks/>
          </p:cNvSpPr>
          <p:nvPr/>
        </p:nvSpPr>
        <p:spPr>
          <a:xfrm>
            <a:off x="9221945" y="3440716"/>
            <a:ext cx="2343198" cy="66276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>
            <a:noAutofit/>
          </a:bodyPr>
          <a:lstStyle/>
          <a:p>
            <a:pPr algn="ctr">
              <a:buClr>
                <a:schemeClr val="tx1"/>
              </a:buClr>
            </a:pPr>
            <a:r>
              <a:rPr lang="en-US" sz="1000" b="1" dirty="0">
                <a:solidFill>
                  <a:schemeClr val="tx1"/>
                </a:solidFill>
              </a:rPr>
              <a:t>Connecting Youth to Resources</a:t>
            </a:r>
          </a:p>
          <a:p>
            <a:pPr algn="ctr">
              <a:buClr>
                <a:schemeClr val="tx1"/>
              </a:buClr>
            </a:pPr>
            <a:r>
              <a:rPr lang="en-US" sz="1000" dirty="0">
                <a:solidFill>
                  <a:schemeClr val="tx1"/>
                </a:solidFill>
              </a:rPr>
              <a:t>Planning COP engagements to connect youth project leaders with potential resource providers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B22D37-C365-4CDD-9C75-85F6C388BC91}"/>
              </a:ext>
            </a:extLst>
          </p:cNvPr>
          <p:cNvSpPr txBox="1">
            <a:spLocks/>
          </p:cNvSpPr>
          <p:nvPr/>
        </p:nvSpPr>
        <p:spPr>
          <a:xfrm>
            <a:off x="1371281" y="1619511"/>
            <a:ext cx="2343198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lang="en-US" sz="900" dirty="0">
                <a:latin typeface="Arial"/>
              </a:rPr>
              <a:t>Work to </a:t>
            </a:r>
            <a:r>
              <a:rPr lang="en-US" sz="900" b="1" dirty="0">
                <a:latin typeface="Arial"/>
              </a:rPr>
              <a:t>strengthen inclusion, participation</a:t>
            </a:r>
            <a:r>
              <a:rPr lang="en-US" sz="900" dirty="0">
                <a:latin typeface="Arial"/>
              </a:rPr>
              <a:t>, and </a:t>
            </a:r>
            <a:r>
              <a:rPr lang="en-US" sz="900" b="1" dirty="0">
                <a:latin typeface="Arial"/>
              </a:rPr>
              <a:t>representation</a:t>
            </a:r>
            <a:r>
              <a:rPr lang="en-US" sz="900" dirty="0">
                <a:latin typeface="Arial"/>
              </a:rPr>
              <a:t> of youth in </a:t>
            </a:r>
            <a:r>
              <a:rPr lang="en-US" sz="900" b="1" dirty="0">
                <a:latin typeface="Arial"/>
              </a:rPr>
              <a:t>climate processes</a:t>
            </a:r>
            <a:endParaRPr lang="en-US" sz="900" dirty="0">
              <a:latin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7C4707-DFF5-4EAD-AD2E-C0FE1EB338B4}"/>
              </a:ext>
            </a:extLst>
          </p:cNvPr>
          <p:cNvSpPr txBox="1">
            <a:spLocks/>
          </p:cNvSpPr>
          <p:nvPr/>
        </p:nvSpPr>
        <p:spPr>
          <a:xfrm>
            <a:off x="3998531" y="1619511"/>
            <a:ext cx="2343198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Empower youth’s capacity 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to usefully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contribute to decision-making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through awareness,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capacity-building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and education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C05392-8D52-4F3C-A6D6-0CC19A749318}"/>
              </a:ext>
            </a:extLst>
          </p:cNvPr>
          <p:cNvSpPr txBox="1">
            <a:spLocks/>
          </p:cNvSpPr>
          <p:nvPr/>
        </p:nvSpPr>
        <p:spPr>
          <a:xfrm>
            <a:off x="6605057" y="1619511"/>
            <a:ext cx="2343198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Relay and amplify voices 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and policy proposals of youth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within the Presidency, UNFCCC 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and beyond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0CE5BC-E7B7-42D1-9E94-FF03155AC367}"/>
              </a:ext>
            </a:extLst>
          </p:cNvPr>
          <p:cNvSpPr txBox="1">
            <a:spLocks/>
          </p:cNvSpPr>
          <p:nvPr/>
        </p:nvSpPr>
        <p:spPr>
          <a:xfrm>
            <a:off x="9221945" y="1619511"/>
            <a:ext cx="2343198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  <a:defRPr/>
            </a:pPr>
            <a:r>
              <a:rPr lang="en-US" sz="900" dirty="0">
                <a:solidFill>
                  <a:schemeClr val="bg1"/>
                </a:solidFill>
                <a:latin typeface="Arial"/>
              </a:rPr>
              <a:t>Leverage COP to </a:t>
            </a:r>
            <a:r>
              <a:rPr lang="en-US" sz="900" b="1" dirty="0">
                <a:solidFill>
                  <a:schemeClr val="bg1"/>
                </a:solidFill>
                <a:latin typeface="Arial"/>
              </a:rPr>
              <a:t>advance, resource</a:t>
            </a:r>
            <a:r>
              <a:rPr lang="en-US" sz="900" dirty="0">
                <a:solidFill>
                  <a:schemeClr val="bg1"/>
                </a:solidFill>
                <a:latin typeface="Arial"/>
              </a:rPr>
              <a:t>, and </a:t>
            </a:r>
            <a:r>
              <a:rPr lang="en-US" sz="900" b="1" dirty="0">
                <a:solidFill>
                  <a:schemeClr val="bg1"/>
                </a:solidFill>
                <a:latin typeface="Arial"/>
              </a:rPr>
              <a:t>monitor youth-led climate action</a:t>
            </a:r>
            <a:r>
              <a:rPr lang="en-US" sz="900" dirty="0">
                <a:solidFill>
                  <a:schemeClr val="bg1"/>
                </a:solidFill>
                <a:latin typeface="Arial"/>
              </a:rPr>
              <a:t>, enabling funding and ensuring accountability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5507EE-8298-40BC-AD81-C848B164BBE1}"/>
              </a:ext>
            </a:extLst>
          </p:cNvPr>
          <p:cNvGrpSpPr/>
          <p:nvPr/>
        </p:nvGrpSpPr>
        <p:grpSpPr>
          <a:xfrm>
            <a:off x="6605057" y="2099885"/>
            <a:ext cx="2343198" cy="1013291"/>
            <a:chOff x="6605057" y="2099885"/>
            <a:chExt cx="2343198" cy="1013291"/>
          </a:xfrm>
        </p:grpSpPr>
        <p:sp>
          <p:nvSpPr>
            <p:cNvPr id="128" name="Rectangle 99">
              <a:extLst>
                <a:ext uri="{FF2B5EF4-FFF2-40B4-BE49-F238E27FC236}">
                  <a16:creationId xmlns:a16="http://schemas.microsoft.com/office/drawing/2014/main" id="{01B94C43-5D15-4014-9695-CAB9C3E670A4}"/>
                </a:ext>
              </a:extLst>
            </p:cNvPr>
            <p:cNvSpPr>
              <a:spLocks/>
            </p:cNvSpPr>
            <p:nvPr/>
          </p:nvSpPr>
          <p:spPr>
            <a:xfrm>
              <a:off x="6605057" y="2099885"/>
              <a:ext cx="2343198" cy="10111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100" tIns="38100" rIns="38100" bIns="38100" rtlCol="0" anchor="ctr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99">
              <a:extLst>
                <a:ext uri="{FF2B5EF4-FFF2-40B4-BE49-F238E27FC236}">
                  <a16:creationId xmlns:a16="http://schemas.microsoft.com/office/drawing/2014/main" id="{EF2D83A7-3C0F-449E-B7F3-7C93388069E0}"/>
                </a:ext>
              </a:extLst>
            </p:cNvPr>
            <p:cNvSpPr>
              <a:spLocks/>
            </p:cNvSpPr>
            <p:nvPr/>
          </p:nvSpPr>
          <p:spPr>
            <a:xfrm>
              <a:off x="7691028" y="2099885"/>
              <a:ext cx="1257227" cy="10111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100" tIns="38100" rIns="38100" bIns="38100" rtlCol="0" anchor="ctr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C596CF-2CD6-4CAB-A568-D301DA65B7F4}"/>
                </a:ext>
              </a:extLst>
            </p:cNvPr>
            <p:cNvSpPr txBox="1"/>
            <p:nvPr/>
          </p:nvSpPr>
          <p:spPr>
            <a:xfrm>
              <a:off x="6617914" y="2112902"/>
              <a:ext cx="2319563" cy="100027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>
                <a:buClr>
                  <a:schemeClr val="tx1"/>
                </a:buClr>
              </a:pPr>
              <a:r>
                <a:rPr lang="en-US" sz="1000" b="1" dirty="0">
                  <a:solidFill>
                    <a:schemeClr val="tx1"/>
                  </a:solidFill>
                </a:rPr>
                <a:t>Global, Regional and Local Youth Consultations</a:t>
              </a:r>
            </a:p>
            <a:p>
              <a:pPr algn="ctr">
                <a:buClr>
                  <a:schemeClr val="tx1"/>
                </a:buClr>
              </a:pPr>
              <a:r>
                <a:rPr lang="en-US" sz="1000" dirty="0">
                  <a:solidFill>
                    <a:schemeClr val="tx1"/>
                  </a:solidFill>
                </a:rPr>
                <a:t>Conducting a series of consultations to directly feed youth input into COP planning and hear the most marginalized voices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53DCDC-BCD8-4FCF-A024-FA67BD981BED}"/>
              </a:ext>
            </a:extLst>
          </p:cNvPr>
          <p:cNvGrpSpPr/>
          <p:nvPr/>
        </p:nvGrpSpPr>
        <p:grpSpPr>
          <a:xfrm>
            <a:off x="9221945" y="4187715"/>
            <a:ext cx="2343198" cy="980233"/>
            <a:chOff x="9221945" y="4139824"/>
            <a:chExt cx="2343198" cy="980233"/>
          </a:xfrm>
        </p:grpSpPr>
        <p:sp>
          <p:nvSpPr>
            <p:cNvPr id="7" name="Rectangle 94">
              <a:extLst>
                <a:ext uri="{FF2B5EF4-FFF2-40B4-BE49-F238E27FC236}">
                  <a16:creationId xmlns:a16="http://schemas.microsoft.com/office/drawing/2014/main" id="{80A84915-9770-8784-F08B-F07187560A53}"/>
                </a:ext>
              </a:extLst>
            </p:cNvPr>
            <p:cNvSpPr>
              <a:spLocks/>
            </p:cNvSpPr>
            <p:nvPr/>
          </p:nvSpPr>
          <p:spPr>
            <a:xfrm>
              <a:off x="9221945" y="4139824"/>
              <a:ext cx="2343198" cy="9802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100" tIns="38100" rIns="38100" bIns="38100" rtlCol="0" anchor="ctr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94">
              <a:extLst>
                <a:ext uri="{FF2B5EF4-FFF2-40B4-BE49-F238E27FC236}">
                  <a16:creationId xmlns:a16="http://schemas.microsoft.com/office/drawing/2014/main" id="{157CAA65-6AAE-4CCA-866E-FC8F5F103E75}"/>
                </a:ext>
              </a:extLst>
            </p:cNvPr>
            <p:cNvSpPr>
              <a:spLocks/>
            </p:cNvSpPr>
            <p:nvPr/>
          </p:nvSpPr>
          <p:spPr>
            <a:xfrm>
              <a:off x="10447288" y="4139824"/>
              <a:ext cx="1117855" cy="9802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100" tIns="38100" rIns="38100" bIns="38100" rtlCol="0" anchor="ctr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8479203-D052-4A1D-A7FB-FE910EB5D96B}"/>
                </a:ext>
              </a:extLst>
            </p:cNvPr>
            <p:cNvSpPr txBox="1"/>
            <p:nvPr/>
          </p:nvSpPr>
          <p:spPr>
            <a:xfrm>
              <a:off x="9245031" y="4153759"/>
              <a:ext cx="2297027" cy="95130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>
                <a:buClr>
                  <a:schemeClr val="tx1"/>
                </a:buClr>
              </a:pPr>
              <a:r>
                <a:rPr lang="en-US" sz="1000" b="1" dirty="0">
                  <a:solidFill>
                    <a:schemeClr val="tx1"/>
                  </a:solidFill>
                </a:rPr>
                <a:t>Rallying Support for GCOY, RCOYS and LCOYs</a:t>
              </a:r>
              <a:br>
                <a:rPr lang="en-US" sz="1000" b="1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Engaging relevant stakeholders including UN agencies and other partners to support youth pre-COP activities in their countries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227F1C-4EC2-42F7-B48C-C770A19D6292}"/>
              </a:ext>
            </a:extLst>
          </p:cNvPr>
          <p:cNvGrpSpPr/>
          <p:nvPr/>
        </p:nvGrpSpPr>
        <p:grpSpPr>
          <a:xfrm>
            <a:off x="9221945" y="5252179"/>
            <a:ext cx="2343198" cy="745819"/>
            <a:chOff x="9221945" y="6210999"/>
            <a:chExt cx="2343198" cy="695640"/>
          </a:xfrm>
        </p:grpSpPr>
        <p:sp>
          <p:nvSpPr>
            <p:cNvPr id="74" name="Rectangle 94">
              <a:extLst>
                <a:ext uri="{FF2B5EF4-FFF2-40B4-BE49-F238E27FC236}">
                  <a16:creationId xmlns:a16="http://schemas.microsoft.com/office/drawing/2014/main" id="{E82F2A55-9666-408B-ABA0-1691A6831D21}"/>
                </a:ext>
              </a:extLst>
            </p:cNvPr>
            <p:cNvSpPr>
              <a:spLocks/>
            </p:cNvSpPr>
            <p:nvPr/>
          </p:nvSpPr>
          <p:spPr>
            <a:xfrm>
              <a:off x="9221945" y="6210999"/>
              <a:ext cx="2343198" cy="69564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100" tIns="38100" rIns="38100" bIns="38100" rtlCol="0" anchor="ctr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94">
              <a:extLst>
                <a:ext uri="{FF2B5EF4-FFF2-40B4-BE49-F238E27FC236}">
                  <a16:creationId xmlns:a16="http://schemas.microsoft.com/office/drawing/2014/main" id="{A73DD0AA-1955-44C8-A903-ABB409A0CFEE}"/>
                </a:ext>
              </a:extLst>
            </p:cNvPr>
            <p:cNvSpPr>
              <a:spLocks/>
            </p:cNvSpPr>
            <p:nvPr/>
          </p:nvSpPr>
          <p:spPr>
            <a:xfrm>
              <a:off x="10447288" y="6210999"/>
              <a:ext cx="1117855" cy="69564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100" tIns="38100" rIns="38100" bIns="38100" rtlCol="0" anchor="ctr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166FB6-49FB-4F49-B3FC-29188832D631}"/>
                </a:ext>
              </a:extLst>
            </p:cNvPr>
            <p:cNvSpPr txBox="1"/>
            <p:nvPr/>
          </p:nvSpPr>
          <p:spPr>
            <a:xfrm>
              <a:off x="9245031" y="6231914"/>
              <a:ext cx="2297027" cy="65342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None/>
              </a:pPr>
              <a:r>
                <a:rPr lang="en-AE" sz="1000" b="1" dirty="0"/>
                <a:t>Green Zone Youth Programming </a:t>
              </a:r>
              <a:r>
                <a:rPr lang="en-US" sz="1000" dirty="0"/>
                <a:t>S</a:t>
              </a:r>
              <a:r>
                <a:rPr lang="en-AE" sz="1000" dirty="0" err="1"/>
                <a:t>trengthen</a:t>
              </a:r>
              <a:r>
                <a:rPr lang="en-AE" sz="1000" dirty="0"/>
                <a:t> coordination and cooperation between youth- led organisations to implement cohesive youth programming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546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HINKCELLPRESENTATIONDONOTDELETE" val="&lt;?xml version=&quot;1.0&quot; encoding=&quot;UTF-16&quot; standalone=&quot;yes&quot;?&gt;&lt;root reqver=&quot;25060&quot;&gt;&lt;version val=&quot;2809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SCLIENT" val="True"/>
  <p:tag name="TCCONTRASTACCENTS" val="4|5|6|7|8|9"/>
  <p:tag name="TCLIGHTACCENTS" val="4|5|6|7|8|9"/>
  <p:tag name="TEMPLATELASTEDITED" val="2023-03-20 11:33 AM"/>
  <p:tag name="ICONFILLBACKGROUND" val="Color [A=255, R=23, G=51, B=48]"/>
  <p:tag name="ICONFILLBACKGROUNDTHEME" val="Accent 1"/>
  <p:tag name="ICONENCLOSURE" val="True"/>
  <p:tag name="ICONLINEFILL" val="Color [A=255, R=255, G=255, B=255]"/>
  <p:tag name="ICONLINEFILLTHEME" val="Background 2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vron"/>
  <p:tag name="CIRCLESTATUS" val="Blue"/>
  <p:tag name="NAME" val="ChevronBl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heme/theme1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73330"/>
      </a:accent1>
      <a:accent2>
        <a:srgbClr val="D6FA00"/>
      </a:accent2>
      <a:accent3>
        <a:srgbClr val="266059"/>
      </a:accent3>
      <a:accent4>
        <a:srgbClr val="E1DFD1"/>
      </a:accent4>
      <a:accent5>
        <a:srgbClr val="0C2324"/>
      </a:accent5>
      <a:accent6>
        <a:srgbClr val="50B498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73330"/>
        </a:accent1>
        <a:accent2>
          <a:srgbClr val="D6FA00"/>
        </a:accent2>
        <a:accent3>
          <a:srgbClr val="266059"/>
        </a:accent3>
        <a:accent4>
          <a:srgbClr val="E1DFD1"/>
        </a:accent4>
        <a:accent5>
          <a:srgbClr val="0C2324"/>
        </a:accent5>
        <a:accent6>
          <a:srgbClr val="50B498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Z5CLUG_CF_16x9_ENG_V1.potx" id="{8B527601-9AAF-47EB-9F71-ABECFB6CBCF2}" vid="{F0560743-F452-4E97-8346-642C693416F2}"/>
    </a:ext>
  </a:extLst>
</a:theme>
</file>

<file path=ppt/theme/theme2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173330"/>
      </a:lt1>
      <a:dk2>
        <a:srgbClr val="000000"/>
      </a:dk2>
      <a:lt2>
        <a:srgbClr val="000000"/>
      </a:lt2>
      <a:accent1>
        <a:srgbClr val="FFFFFF"/>
      </a:accent1>
      <a:accent2>
        <a:srgbClr val="D6FA00"/>
      </a:accent2>
      <a:accent3>
        <a:srgbClr val="266059"/>
      </a:accent3>
      <a:accent4>
        <a:srgbClr val="E1DFD1"/>
      </a:accent4>
      <a:accent5>
        <a:srgbClr val="A4BF04"/>
      </a:accent5>
      <a:accent6>
        <a:srgbClr val="F1FF9B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173330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D6FA00"/>
        </a:accent2>
        <a:accent3>
          <a:srgbClr val="266059"/>
        </a:accent3>
        <a:accent4>
          <a:srgbClr val="E1DFD1"/>
        </a:accent4>
        <a:accent5>
          <a:srgbClr val="A4BF04"/>
        </a:accent5>
        <a:accent6>
          <a:srgbClr val="F1FF9B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Z5CLUG_CF_16x9_ENG_V1.potx" id="{8B527601-9AAF-47EB-9F71-ABECFB6CBCF2}" vid="{DFC713DD-EA3E-49F7-B342-E4B818468424}"/>
    </a:ext>
  </a:extLst>
</a:theme>
</file>

<file path=ppt/theme/theme3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81FC47BAD5D48AA542949C7482F51" ma:contentTypeVersion="14" ma:contentTypeDescription="Create a new document." ma:contentTypeScope="" ma:versionID="fd44cb5a9e973dfdc515948a8a14c8da">
  <xsd:schema xmlns:xsd="http://www.w3.org/2001/XMLSchema" xmlns:xs="http://www.w3.org/2001/XMLSchema" xmlns:p="http://schemas.microsoft.com/office/2006/metadata/properties" xmlns:ns2="65fb23d7-271d-4346-a5be-94c7864741e4" xmlns:ns3="60f4bdf0-6b04-4717-bf09-88e666afd1b0" targetNamespace="http://schemas.microsoft.com/office/2006/metadata/properties" ma:root="true" ma:fieldsID="ae35b632841f1e04f8314f2d519c29ce" ns2:_="" ns3:_="">
    <xsd:import namespace="65fb23d7-271d-4346-a5be-94c7864741e4"/>
    <xsd:import namespace="60f4bdf0-6b04-4717-bf09-88e666afd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b23d7-271d-4346-a5be-94c7864741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4bdf0-6b04-4717-bf09-88e666afd1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c90efdd-ad41-4248-91db-13a345ad801c}" ma:internalName="TaxCatchAll" ma:showField="CatchAllData" ma:web="60f4bdf0-6b04-4717-bf09-88e666afd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d8c265a-5436-43a7-80c1-713d2827ffde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fb23d7-271d-4346-a5be-94c7864741e4">
      <Terms xmlns="http://schemas.microsoft.com/office/infopath/2007/PartnerControls"/>
    </lcf76f155ced4ddcb4097134ff3c332f>
    <TaxCatchAll xmlns="60f4bdf0-6b04-4717-bf09-88e666afd1b0" xsi:nil="true"/>
  </documentManagement>
</p:properties>
</file>

<file path=customXml/itemProps1.xml><?xml version="1.0" encoding="utf-8"?>
<ds:datastoreItem xmlns:ds="http://schemas.openxmlformats.org/officeDocument/2006/customXml" ds:itemID="{97D1CC2B-9C24-4CD8-B50D-3FD76102F62B}"/>
</file>

<file path=customXml/itemProps2.xml><?xml version="1.0" encoding="utf-8"?>
<ds:datastoreItem xmlns:ds="http://schemas.openxmlformats.org/officeDocument/2006/customXml" ds:itemID="{5E63BB18-E7EE-4CF3-995C-5AD9DC7366D7}"/>
</file>

<file path=customXml/itemProps3.xml><?xml version="1.0" encoding="utf-8"?>
<ds:datastoreItem xmlns:ds="http://schemas.openxmlformats.org/officeDocument/2006/customXml" ds:itemID="{7B22BDF0-32DF-48B1-8212-D50D702EF41A}"/>
</file>

<file path=customXml/itemProps4.xml><?xml version="1.0" encoding="utf-8"?>
<ds:datastoreItem xmlns:ds="http://schemas.openxmlformats.org/officeDocument/2006/customXml" ds:itemID="{558E0B45-70F9-4E72-8070-A325DBACDD06}"/>
</file>

<file path=docProps/app.xml><?xml version="1.0" encoding="utf-8"?>
<Properties xmlns="http://schemas.openxmlformats.org/officeDocument/2006/extended-properties" xmlns:vt="http://schemas.openxmlformats.org/officeDocument/2006/docPropsVTypes">
  <Template>Z5CLUG_CF_16x9_ENG_V1</Template>
  <TotalTime>2130</TotalTime>
  <Words>772</Words>
  <Application>Microsoft Macintosh PowerPoint</Application>
  <PresentationFormat>Widescreen</PresentationFormat>
  <Paragraphs>96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Segoe UI</vt:lpstr>
      <vt:lpstr>Wingdings</vt:lpstr>
      <vt:lpstr>White</vt:lpstr>
      <vt:lpstr>Contrast</vt:lpstr>
      <vt:lpstr>think-cell Slide</vt:lpstr>
      <vt:lpstr>Youth Climate Champion </vt:lpstr>
      <vt:lpstr>Youth Climate Champion Long Term Objectives</vt:lpstr>
      <vt:lpstr>YCC programs for COP28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COP28 Higher Committee</dc:title>
  <dc:subject/>
  <dc:creator>S Praveen Rosario</dc:creator>
  <cp:keywords/>
  <dc:description/>
  <cp:lastModifiedBy>Xan Northcott</cp:lastModifiedBy>
  <cp:revision>37</cp:revision>
  <dcterms:created xsi:type="dcterms:W3CDTF">2023-05-23T13:25:09Z</dcterms:created>
  <dcterms:modified xsi:type="dcterms:W3CDTF">2023-06-02T13:12:03Z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LastEdited">
    <vt:lpwstr>2023-03-20 11:33 AM</vt:lpwstr>
  </property>
  <property fmtid="{D5CDD505-2E9C-101B-9397-08002B2CF9AE}" pid="3" name="ContentTypeId">
    <vt:lpwstr>0x01010006F81FC47BAD5D48AA542949C7482F51</vt:lpwstr>
  </property>
</Properties>
</file>