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olors2.xml" ContentType="application/vnd.ms-office.chartcolorstyle+xml"/>
  <Override PartName="/ppt/charts/style2.xml" ContentType="application/vnd.ms-office.chartstyle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2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70" r:id="rId2"/>
    <p:sldId id="274" r:id="rId3"/>
    <p:sldId id="282" r:id="rId4"/>
    <p:sldId id="273" r:id="rId5"/>
    <p:sldId id="271" r:id="rId6"/>
    <p:sldId id="283" r:id="rId7"/>
    <p:sldId id="280" r:id="rId8"/>
    <p:sldId id="284" r:id="rId9"/>
    <p:sldId id="286" r:id="rId10"/>
    <p:sldId id="285" r:id="rId11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7A70"/>
    <a:srgbClr val="819DA7"/>
    <a:srgbClr val="A8C7A9"/>
    <a:srgbClr val="81B6CF"/>
    <a:srgbClr val="FDC273"/>
    <a:srgbClr val="CC7640"/>
    <a:srgbClr val="809DA7"/>
    <a:srgbClr val="437C71"/>
    <a:srgbClr val="285B78"/>
    <a:srgbClr val="CD76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74"/>
  </p:normalViewPr>
  <p:slideViewPr>
    <p:cSldViewPr snapToGrid="0" snapToObjects="1">
      <p:cViewPr varScale="1">
        <p:scale>
          <a:sx n="75" d="100"/>
          <a:sy n="75" d="100"/>
        </p:scale>
        <p:origin x="96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7.0529564105079795E-2"/>
          <c:w val="0.96562499999999996"/>
          <c:h val="0.579172927687086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50,101.9 kt CO₂eq</c:v>
                </c:pt>
                <c:pt idx="1">
                  <c:v>333.1 kt CO₂eq</c:v>
                </c:pt>
                <c:pt idx="2">
                  <c:v>9.8 kt CO₂eq</c:v>
                </c:pt>
                <c:pt idx="3">
                  <c:v>713.6kt CO₂eq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1500</c:v>
                </c:pt>
                <c:pt idx="1">
                  <c:v>333.1</c:v>
                </c:pt>
                <c:pt idx="2">
                  <c:v>9.8000000000000007</c:v>
                </c:pt>
                <c:pt idx="3">
                  <c:v>713.6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BE-49AA-9E5F-31CFD91AF0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0146944"/>
        <c:axId val="1290148864"/>
      </c:barChart>
      <c:catAx>
        <c:axId val="1290146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b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0"/>
                <a:ea typeface="+mn-ea"/>
                <a:cs typeface="+mn-cs"/>
              </a:defRPr>
            </a:pPr>
            <a:endParaRPr lang="es-GT"/>
          </a:p>
        </c:txPr>
        <c:crossAx val="1290148864"/>
        <c:crosses val="autoZero"/>
        <c:auto val="1"/>
        <c:lblAlgn val="ctr"/>
        <c:lblOffset val="50"/>
        <c:noMultiLvlLbl val="0"/>
      </c:catAx>
      <c:valAx>
        <c:axId val="12901488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901469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G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467369"/>
              </a:solidFill>
              <a:ln w="6350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494-4609-9D06-2D35FAB2FE33}"/>
              </c:ext>
            </c:extLst>
          </c:dPt>
          <c:dPt>
            <c:idx val="1"/>
            <c:bubble3D val="0"/>
            <c:spPr>
              <a:solidFill>
                <a:srgbClr val="A8C7A9"/>
              </a:solidFill>
              <a:ln w="6350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2494-4609-9D06-2D35FAB2FE33}"/>
              </c:ext>
            </c:extLst>
          </c:dPt>
          <c:dPt>
            <c:idx val="2"/>
            <c:bubble3D val="0"/>
            <c:spPr>
              <a:solidFill>
                <a:srgbClr val="809DA7"/>
              </a:solidFill>
              <a:ln w="6350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2494-4609-9D06-2D35FAB2FE33}"/>
              </c:ext>
            </c:extLst>
          </c:dPt>
          <c:dPt>
            <c:idx val="3"/>
            <c:bubble3D val="0"/>
            <c:spPr>
              <a:solidFill>
                <a:srgbClr val="F9C07C"/>
              </a:solidFill>
              <a:ln w="6350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494-4609-9D06-2D35FAB2FE33}"/>
              </c:ext>
            </c:extLst>
          </c:dPt>
          <c:dPt>
            <c:idx val="4"/>
            <c:bubble3D val="0"/>
            <c:spPr>
              <a:solidFill>
                <a:srgbClr val="CD7641"/>
              </a:solidFill>
              <a:ln w="6350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494-4609-9D06-2D35FAB2FE3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itchFamily="2" charset="0"/>
                    <a:ea typeface="+mn-ea"/>
                    <a:cs typeface="+mn-cs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0.496</c:v>
                </c:pt>
                <c:pt idx="1">
                  <c:v>0.106</c:v>
                </c:pt>
                <c:pt idx="2">
                  <c:v>3.2000000000000001E-2</c:v>
                </c:pt>
                <c:pt idx="3">
                  <c:v>0.33799999999999997</c:v>
                </c:pt>
                <c:pt idx="4">
                  <c:v>2.7999999999999997E-2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94-4609-9D06-2D35FAB2FE3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G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000" b="1" i="0" u="none" strike="noStrike" kern="1200" spc="0" baseline="0">
                <a:solidFill>
                  <a:schemeClr val="bg2">
                    <a:lumMod val="25000"/>
                  </a:schemeClr>
                </a:solidFill>
                <a:latin typeface="Montserrat" pitchFamily="2" charset="0"/>
                <a:ea typeface="+mn-ea"/>
                <a:cs typeface="+mn-cs"/>
              </a:defRPr>
            </a:pPr>
            <a:r>
              <a:rPr lang="es-GT" sz="2000" b="1" dirty="0" err="1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Emissions</a:t>
            </a:r>
            <a:r>
              <a:rPr lang="es-GT" sz="2000" b="1" baseline="0" dirty="0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 in </a:t>
            </a:r>
            <a:r>
              <a:rPr lang="es-GT" sz="2000" b="1" dirty="0" err="1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kt</a:t>
            </a:r>
            <a:r>
              <a:rPr lang="es-GT" sz="2000" b="1" baseline="0" dirty="0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 CO</a:t>
            </a:r>
            <a:r>
              <a:rPr lang="es-GT" sz="2000" b="1" baseline="-25000" dirty="0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2</a:t>
            </a:r>
            <a:r>
              <a:rPr lang="es-GT" sz="2000" b="1" baseline="0" dirty="0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eq </a:t>
            </a:r>
            <a:r>
              <a:rPr lang="es-GT" sz="2000" b="1" baseline="0" dirty="0" err="1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by</a:t>
            </a:r>
            <a:r>
              <a:rPr lang="es-GT" sz="2000" b="1" baseline="0" dirty="0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 sector</a:t>
            </a:r>
            <a:endParaRPr lang="es-GT" sz="2000" b="1" dirty="0">
              <a:solidFill>
                <a:schemeClr val="bg2">
                  <a:lumMod val="25000"/>
                </a:schemeClr>
              </a:solidFill>
              <a:latin typeface="Montserrat" pitchFamily="2" charset="0"/>
            </a:endParaRPr>
          </a:p>
        </c:rich>
      </c:tx>
      <c:layout>
        <c:manualLayout>
          <c:xMode val="edge"/>
          <c:yMode val="edge"/>
          <c:x val="0.21589497506988783"/>
          <c:y val="3.75276061755495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000" b="1" i="0" u="none" strike="noStrike" kern="1200" spc="0" baseline="0">
              <a:solidFill>
                <a:schemeClr val="bg2">
                  <a:lumMod val="25000"/>
                </a:schemeClr>
              </a:solidFill>
              <a:latin typeface="Montserrat" pitchFamily="2" charset="0"/>
              <a:ea typeface="+mn-ea"/>
              <a:cs typeface="+mn-cs"/>
            </a:defRPr>
          </a:pPr>
          <a:endParaRPr lang="es-GT"/>
        </a:p>
      </c:txPr>
    </c:title>
    <c:autoTitleDeleted val="0"/>
    <c:plotArea>
      <c:layout>
        <c:manualLayout>
          <c:layoutTarget val="inner"/>
          <c:xMode val="edge"/>
          <c:yMode val="edge"/>
          <c:x val="0.24358420524785143"/>
          <c:y val="0.14928343568074828"/>
          <c:w val="0.7564157947521486"/>
          <c:h val="0.8495153301068938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D76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B377-4396-98F2-4C068951B509}"/>
              </c:ext>
            </c:extLst>
          </c:dPt>
          <c:dPt>
            <c:idx val="1"/>
            <c:invertIfNegative val="0"/>
            <c:bubble3D val="0"/>
            <c:spPr>
              <a:solidFill>
                <a:srgbClr val="437C7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377-4396-98F2-4C068951B509}"/>
              </c:ext>
            </c:extLst>
          </c:dPt>
          <c:dPt>
            <c:idx val="2"/>
            <c:invertIfNegative val="0"/>
            <c:bubble3D val="0"/>
            <c:spPr>
              <a:solidFill>
                <a:srgbClr val="A8C7A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377-4396-98F2-4C068951B509}"/>
              </c:ext>
            </c:extLst>
          </c:dPt>
          <c:dPt>
            <c:idx val="3"/>
            <c:invertIfNegative val="0"/>
            <c:bubble3D val="0"/>
            <c:spPr>
              <a:solidFill>
                <a:srgbClr val="809DA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377-4396-98F2-4C068951B509}"/>
              </c:ext>
            </c:extLst>
          </c:dPt>
          <c:dPt>
            <c:idx val="4"/>
            <c:invertIfNegative val="0"/>
            <c:bubble3D val="0"/>
            <c:spPr>
              <a:solidFill>
                <a:srgbClr val="FDC27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377-4396-98F2-4C068951B509}"/>
              </c:ext>
            </c:extLst>
          </c:dPt>
          <c:dLbls>
            <c:dLbl>
              <c:idx val="0"/>
              <c:layout>
                <c:manualLayout>
                  <c:x val="9.943197064742576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377-4396-98F2-4C068951B509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Montserrat" pitchFamily="2" charset="0"/>
                      <a:ea typeface="+mn-ea"/>
                      <a:cs typeface="+mn-cs"/>
                    </a:defRPr>
                  </a:pPr>
                  <a:endParaRPr lang="es-G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B377-4396-98F2-4C068951B509}"/>
                </c:ext>
              </c:extLst>
            </c:dLbl>
            <c:dLbl>
              <c:idx val="3"/>
              <c:layout>
                <c:manualLayout>
                  <c:x val="9.7770356894281863E-3"/>
                  <c:y val="-4.4772928184073597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77-4396-98F2-4C068951B5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itchFamily="2" charset="0"/>
                    <a:ea typeface="+mn-ea"/>
                    <a:cs typeface="+mn-cs"/>
                  </a:defRPr>
                </a:pPr>
                <a:endParaRPr lang="es-G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Waste</c:v>
                </c:pt>
                <c:pt idx="1">
                  <c:v>LULUCF</c:v>
                </c:pt>
                <c:pt idx="2">
                  <c:v>Agriculture</c:v>
                </c:pt>
                <c:pt idx="3">
                  <c:v>IPPU</c:v>
                </c:pt>
                <c:pt idx="4">
                  <c:v>Energy</c:v>
                </c:pt>
              </c:strCache>
            </c:strRef>
          </c:cat>
          <c:val>
            <c:numRef>
              <c:f>Sheet1!$B$2:$B$6</c:f>
              <c:numCache>
                <c:formatCode>#,##0.0</c:formatCode>
                <c:ptCount val="5"/>
                <c:pt idx="0">
                  <c:v>1750.8</c:v>
                </c:pt>
                <c:pt idx="1">
                  <c:v>30804</c:v>
                </c:pt>
                <c:pt idx="2">
                  <c:v>6552.9</c:v>
                </c:pt>
                <c:pt idx="3">
                  <c:v>1992.8</c:v>
                </c:pt>
                <c:pt idx="4">
                  <c:v>20958.099999999999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77-4396-98F2-4C068951B5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90146944"/>
        <c:axId val="1290148864"/>
      </c:barChart>
      <c:catAx>
        <c:axId val="1290146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b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0"/>
                <a:ea typeface="+mn-ea"/>
                <a:cs typeface="+mn-cs"/>
              </a:defRPr>
            </a:pPr>
            <a:endParaRPr lang="es-GT"/>
          </a:p>
        </c:txPr>
        <c:crossAx val="1290148864"/>
        <c:crosses val="autoZero"/>
        <c:auto val="1"/>
        <c:lblAlgn val="ctr"/>
        <c:lblOffset val="50"/>
        <c:noMultiLvlLbl val="0"/>
      </c:catAx>
      <c:valAx>
        <c:axId val="1290148864"/>
        <c:scaling>
          <c:orientation val="minMax"/>
        </c:scaling>
        <c:delete val="1"/>
        <c:axPos val="b"/>
        <c:numFmt formatCode="#,##0.0" sourceLinked="1"/>
        <c:majorTickMark val="none"/>
        <c:minorTickMark val="none"/>
        <c:tickLblPos val="nextTo"/>
        <c:crossAx val="12901469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G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D41E6-4B1D-44DF-A73F-DBD6C4467933}" type="datetimeFigureOut">
              <a:rPr lang="es-GT" smtClean="0"/>
              <a:t>17/10/2024</a:t>
            </a:fld>
            <a:endParaRPr lang="es-G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G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D80333-C4ED-434D-8F34-13E9FD310AB2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46145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D80333-C4ED-434D-8F34-13E9FD310AB2}" type="slidenum">
              <a:rPr lang="es-GT" smtClean="0"/>
              <a:t>2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73259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D80333-C4ED-434D-8F34-13E9FD310AB2}" type="slidenum">
              <a:rPr lang="es-GT" smtClean="0"/>
              <a:t>3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54917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D80333-C4ED-434D-8F34-13E9FD310AB2}" type="slidenum">
              <a:rPr lang="es-GT" smtClean="0"/>
              <a:t>5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819507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D80333-C4ED-434D-8F34-13E9FD310AB2}" type="slidenum">
              <a:rPr lang="es-GT" smtClean="0"/>
              <a:t>6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221762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D80333-C4ED-434D-8F34-13E9FD310AB2}" type="slidenum">
              <a:rPr lang="es-GT" smtClean="0"/>
              <a:t>8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429109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D80333-C4ED-434D-8F34-13E9FD310AB2}" type="slidenum">
              <a:rPr lang="es-GT" smtClean="0"/>
              <a:t>9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05076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3578A-9157-6141-8D8B-0147C28EC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BD462E0-B8B4-354F-B48A-FB65A684DD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CE932C-FEF6-D242-9AAF-D16F84160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B0BA-3CCA-D246-BB92-D00AF938F3BB}" type="datetimeFigureOut">
              <a:rPr lang="es-GT" smtClean="0"/>
              <a:t>17/10/2024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073356-E3CF-4442-A9F4-814AE7FEB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A816A5-86B9-7647-BA1C-B814A8164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A97E-B1DA-9C4E-BAA5-F80DC6EF9D8E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69139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8EB487-EAA1-A84B-849A-42DEB1AF7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B29034A-01EE-0C47-8FEC-BA5E7EEF8A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1761A3-0142-7E42-804E-E4BAB3213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B0BA-3CCA-D246-BB92-D00AF938F3BB}" type="datetimeFigureOut">
              <a:rPr lang="es-GT" smtClean="0"/>
              <a:t>17/10/2024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DE0058-26C4-9B4B-A8D5-79F31DAF5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D1DE97-164E-9746-B7FA-691C7DBF9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A97E-B1DA-9C4E-BAA5-F80DC6EF9D8E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8462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7BBF326-B631-5448-8F72-F16818B276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CE8F4F-8962-874E-BA05-7C8B39785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FC45AB-972C-F34D-BE14-7FD11B805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B0BA-3CCA-D246-BB92-D00AF938F3BB}" type="datetimeFigureOut">
              <a:rPr lang="es-GT" smtClean="0"/>
              <a:t>17/10/2024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B2CF8A-368B-7347-BFE9-C865B14F7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567150-0AC7-9C48-9C61-BBA901FD0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A97E-B1DA-9C4E-BAA5-F80DC6EF9D8E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83399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DF104F-3959-6047-92AC-779B78999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F44DBC-E909-4F4D-9E5E-C981186D9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F18716-8607-F748-8A1C-705618AB4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B0BA-3CCA-D246-BB92-D00AF938F3BB}" type="datetimeFigureOut">
              <a:rPr lang="es-GT" smtClean="0"/>
              <a:t>17/10/2024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24D4FE-B475-144C-8FAD-BE5D3186E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499CCD-B6C2-B94F-897E-8BC8932DE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A97E-B1DA-9C4E-BAA5-F80DC6EF9D8E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4192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ECAF9E-165E-7B4C-9E0E-BFF5853E5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5485BF-8AC3-C148-9A1D-6ECE41B37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B6C60E-59A4-E849-BA6B-77E7B967A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B0BA-3CCA-D246-BB92-D00AF938F3BB}" type="datetimeFigureOut">
              <a:rPr lang="es-GT" smtClean="0"/>
              <a:t>17/10/2024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5D5C53-892B-854B-9D23-C28147C81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197A51-055B-3743-BC65-31B022346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A97E-B1DA-9C4E-BAA5-F80DC6EF9D8E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793381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EBF840-BAE4-F34B-8801-4EA487463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FD6930-F026-B34D-873C-2476373321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B027978-94F2-7C49-9A97-4DBFEF3F0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764144-ADE2-F845-8061-BE941F275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B0BA-3CCA-D246-BB92-D00AF938F3BB}" type="datetimeFigureOut">
              <a:rPr lang="es-GT" smtClean="0"/>
              <a:t>17/10/2024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75F1C9-5A65-BF47-9176-92260EE7D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46815B6-6DA8-EF4E-85EE-44EA17FC8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A97E-B1DA-9C4E-BAA5-F80DC6EF9D8E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23153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A128C0-7C0C-8F47-B536-5F9DF45D6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308102-7615-804F-ADCD-248DDC3DF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0D84D3-6873-5B47-9220-E1C20F7AF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97814A5-AC9F-F84A-8DC8-76642F869D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GT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E368F02-15BA-6142-86A8-5697AD4319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DECEB56-CCDA-134C-9321-BD75F86F5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B0BA-3CCA-D246-BB92-D00AF938F3BB}" type="datetimeFigureOut">
              <a:rPr lang="es-GT" smtClean="0"/>
              <a:t>17/10/2024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7BE4FD2-C573-F14C-8A6B-EB4F92E7A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C1A6395-5C35-F341-96D1-CE5E7A8F9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A97E-B1DA-9C4E-BAA5-F80DC6EF9D8E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66434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825C1E-4AC5-1440-AF30-CA84B5557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709ECEB-25A1-BC46-A5D2-E45C240C6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B0BA-3CCA-D246-BB92-D00AF938F3BB}" type="datetimeFigureOut">
              <a:rPr lang="es-GT" smtClean="0"/>
              <a:t>17/10/2024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8AF3042-7F6F-9F41-A1C9-0907AB1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EB3EA2F-BF71-D04C-A90B-F56C0D24E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A97E-B1DA-9C4E-BAA5-F80DC6EF9D8E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183987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A2DAE78-1A9B-104D-BFF0-43153E5A3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B0BA-3CCA-D246-BB92-D00AF938F3BB}" type="datetimeFigureOut">
              <a:rPr lang="es-GT" smtClean="0"/>
              <a:t>17/10/2024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B1DCBAA-6D1C-1E49-81E9-B4647F77E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CBF2DF7-A9A0-7F41-9DE7-412747CB3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A97E-B1DA-9C4E-BAA5-F80DC6EF9D8E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925832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519AF7-8A07-A64C-852C-091343591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463323-8811-894C-87C8-22CC7ED7D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EFD6BA6-18C2-0E43-8E1B-FB59BE406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76ACC2-A71C-AA45-9375-55AED2D8F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B0BA-3CCA-D246-BB92-D00AF938F3BB}" type="datetimeFigureOut">
              <a:rPr lang="es-GT" smtClean="0"/>
              <a:t>17/10/2024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60BA5F-85F1-3F41-BB05-0F116231C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FB294C-05E9-1049-A27B-00F8871C2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A97E-B1DA-9C4E-BAA5-F80DC6EF9D8E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579735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0F97BD-089A-0047-996D-59C17751C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68DC32-C94E-604B-A0C5-10875BF0BF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A20C940-292F-0E42-BA96-6A3A765C6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049649-229D-5948-A501-B63DEB8BB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B0BA-3CCA-D246-BB92-D00AF938F3BB}" type="datetimeFigureOut">
              <a:rPr lang="es-GT" smtClean="0"/>
              <a:t>17/10/2024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8A2503E-95BA-D24E-B72A-F6F43BEB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559918-6EB9-4940-96B3-513672363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A97E-B1DA-9C4E-BAA5-F80DC6EF9D8E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67188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61A75A8-6042-0B4F-932B-2B6E7A71B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BFDB75-FC4C-9E46-8267-F3A29FEAC8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87E0F5-9507-234E-862A-A62C099BE0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2B0BA-3CCA-D246-BB92-D00AF938F3BB}" type="datetimeFigureOut">
              <a:rPr lang="es-GT" smtClean="0"/>
              <a:t>17/10/2024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9D3D20-0635-984A-A247-3DBABB9638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D18BA-F621-F448-A04A-BF0865C5F9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CA97E-B1DA-9C4E-BAA5-F80DC6EF9D8E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01663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image" Target="../media/image16.png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269519C6-B3F3-1F22-17F9-FB4B869EB98C}"/>
              </a:ext>
            </a:extLst>
          </p:cNvPr>
          <p:cNvSpPr/>
          <p:nvPr/>
        </p:nvSpPr>
        <p:spPr>
          <a:xfrm>
            <a:off x="2416" y="-71898"/>
            <a:ext cx="12307330" cy="7006281"/>
          </a:xfrm>
          <a:prstGeom prst="rect">
            <a:avLst/>
          </a:prstGeom>
          <a:solidFill>
            <a:srgbClr val="19285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04E6BA7F-AD96-8A6F-CDC9-0BEDD17FE946}"/>
              </a:ext>
            </a:extLst>
          </p:cNvPr>
          <p:cNvGrpSpPr/>
          <p:nvPr/>
        </p:nvGrpSpPr>
        <p:grpSpPr>
          <a:xfrm rot="16200000">
            <a:off x="-3484040" y="3375000"/>
            <a:ext cx="7010766" cy="108000"/>
            <a:chOff x="-114000" y="6750000"/>
            <a:chExt cx="12420000" cy="108000"/>
          </a:xfrm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8A7F18D-3925-C454-BA4A-665907AEC1D2}"/>
                </a:ext>
              </a:extLst>
            </p:cNvPr>
            <p:cNvSpPr/>
            <p:nvPr/>
          </p:nvSpPr>
          <p:spPr>
            <a:xfrm>
              <a:off x="-114000" y="6750000"/>
              <a:ext cx="4140000" cy="108000"/>
            </a:xfrm>
            <a:prstGeom prst="rect">
              <a:avLst/>
            </a:prstGeom>
            <a:solidFill>
              <a:srgbClr val="23B2E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3B397E3F-66E2-4079-0E4C-946DEF87A250}"/>
                </a:ext>
              </a:extLst>
            </p:cNvPr>
            <p:cNvSpPr/>
            <p:nvPr/>
          </p:nvSpPr>
          <p:spPr>
            <a:xfrm>
              <a:off x="4026000" y="6750000"/>
              <a:ext cx="4140000" cy="1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DD0E3011-4D31-B008-3DFE-4AB38627DBE7}"/>
                </a:ext>
              </a:extLst>
            </p:cNvPr>
            <p:cNvSpPr/>
            <p:nvPr/>
          </p:nvSpPr>
          <p:spPr>
            <a:xfrm>
              <a:off x="8166000" y="6750000"/>
              <a:ext cx="4140000" cy="108000"/>
            </a:xfrm>
            <a:prstGeom prst="rect">
              <a:avLst/>
            </a:prstGeom>
            <a:solidFill>
              <a:srgbClr val="23B2E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</p:grpSp>
      <p:pic>
        <p:nvPicPr>
          <p:cNvPr id="4" name="Imagen 3">
            <a:extLst>
              <a:ext uri="{FF2B5EF4-FFF2-40B4-BE49-F238E27FC236}">
                <a16:creationId xmlns:a16="http://schemas.microsoft.com/office/drawing/2014/main" id="{D9FE5122-AFE9-FF90-9201-C14202BDBCC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64428"/>
          <a:stretch/>
        </p:blipFill>
        <p:spPr>
          <a:xfrm>
            <a:off x="518480" y="1147020"/>
            <a:ext cx="5174834" cy="456396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8B9F23B-6738-D15F-D5D7-B9DCDFCE9860}"/>
              </a:ext>
            </a:extLst>
          </p:cNvPr>
          <p:cNvSpPr txBox="1"/>
          <p:nvPr/>
        </p:nvSpPr>
        <p:spPr>
          <a:xfrm>
            <a:off x="5924984" y="1313270"/>
            <a:ext cx="594162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4800" b="1" dirty="0">
                <a:solidFill>
                  <a:schemeClr val="bg1"/>
                </a:solidFill>
                <a:latin typeface="Montserrat" pitchFamily="2" charset="0"/>
              </a:rPr>
              <a:t>17th </a:t>
            </a:r>
            <a:r>
              <a:rPr lang="es-GT" sz="4800" b="1" dirty="0" err="1">
                <a:solidFill>
                  <a:schemeClr val="bg1"/>
                </a:solidFill>
                <a:latin typeface="Montserrat" pitchFamily="2" charset="0"/>
              </a:rPr>
              <a:t>Facilitative</a:t>
            </a:r>
            <a:r>
              <a:rPr lang="es-GT" sz="4800" b="1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s-GT" sz="4800" b="1" dirty="0" err="1">
                <a:solidFill>
                  <a:schemeClr val="bg1"/>
                </a:solidFill>
                <a:latin typeface="Montserrat" pitchFamily="2" charset="0"/>
              </a:rPr>
              <a:t>Sharing</a:t>
            </a:r>
            <a:r>
              <a:rPr lang="es-GT" sz="4800" b="1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s-GT" sz="4800" b="1" dirty="0" err="1">
                <a:solidFill>
                  <a:schemeClr val="bg1"/>
                </a:solidFill>
                <a:latin typeface="Montserrat" pitchFamily="2" charset="0"/>
              </a:rPr>
              <a:t>of</a:t>
            </a:r>
            <a:r>
              <a:rPr lang="es-GT" sz="4800" b="1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s-GT" sz="4800" b="1" dirty="0" err="1">
                <a:solidFill>
                  <a:schemeClr val="bg1"/>
                </a:solidFill>
                <a:latin typeface="Montserrat" pitchFamily="2" charset="0"/>
              </a:rPr>
              <a:t>Views</a:t>
            </a:r>
            <a:r>
              <a:rPr lang="es-GT" sz="4800" b="1" dirty="0">
                <a:solidFill>
                  <a:schemeClr val="bg1"/>
                </a:solidFill>
                <a:latin typeface="Montserrat" pitchFamily="2" charset="0"/>
              </a:rPr>
              <a:t> Workshop</a:t>
            </a:r>
          </a:p>
          <a:p>
            <a:endParaRPr lang="es-GT" sz="4800" b="1" dirty="0">
              <a:solidFill>
                <a:schemeClr val="bg1"/>
              </a:solidFill>
              <a:latin typeface="Montserrat" pitchFamily="2" charset="0"/>
            </a:endParaRPr>
          </a:p>
          <a:p>
            <a:r>
              <a:rPr lang="es-GT" sz="4800" b="1" dirty="0">
                <a:solidFill>
                  <a:schemeClr val="bg1"/>
                </a:solidFill>
                <a:latin typeface="Montserrat" pitchFamily="2" charset="0"/>
              </a:rPr>
              <a:t>1st BUR</a:t>
            </a:r>
          </a:p>
          <a:p>
            <a:r>
              <a:rPr lang="es-GT" sz="4800" b="1" dirty="0">
                <a:solidFill>
                  <a:srgbClr val="23B2E3"/>
                </a:solidFill>
                <a:latin typeface="Montserrat" pitchFamily="2" charset="0"/>
              </a:rPr>
              <a:t>Gua</a:t>
            </a:r>
            <a:r>
              <a:rPr lang="es-GT" sz="4800" b="1" dirty="0">
                <a:solidFill>
                  <a:schemeClr val="bg1"/>
                </a:solidFill>
                <a:latin typeface="Montserrat" pitchFamily="2" charset="0"/>
              </a:rPr>
              <a:t>tem</a:t>
            </a:r>
            <a:r>
              <a:rPr lang="es-GT" sz="4800" b="1" dirty="0">
                <a:solidFill>
                  <a:srgbClr val="23B2E3"/>
                </a:solidFill>
                <a:latin typeface="Montserrat" pitchFamily="2" charset="0"/>
              </a:rPr>
              <a:t>ala</a:t>
            </a:r>
          </a:p>
        </p:txBody>
      </p:sp>
    </p:spTree>
    <p:extLst>
      <p:ext uri="{BB962C8B-B14F-4D97-AF65-F5344CB8AC3E}">
        <p14:creationId xmlns:p14="http://schemas.microsoft.com/office/powerpoint/2010/main" val="1770223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269519C6-B3F3-1F22-17F9-FB4B869EB98C}"/>
              </a:ext>
            </a:extLst>
          </p:cNvPr>
          <p:cNvSpPr/>
          <p:nvPr/>
        </p:nvSpPr>
        <p:spPr>
          <a:xfrm>
            <a:off x="2416" y="-71898"/>
            <a:ext cx="12307330" cy="7006281"/>
          </a:xfrm>
          <a:prstGeom prst="rect">
            <a:avLst/>
          </a:prstGeom>
          <a:solidFill>
            <a:srgbClr val="19285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04E6BA7F-AD96-8A6F-CDC9-0BEDD17FE946}"/>
              </a:ext>
            </a:extLst>
          </p:cNvPr>
          <p:cNvGrpSpPr/>
          <p:nvPr/>
        </p:nvGrpSpPr>
        <p:grpSpPr>
          <a:xfrm rot="16200000">
            <a:off x="-3484040" y="3375000"/>
            <a:ext cx="7010766" cy="108000"/>
            <a:chOff x="-114000" y="6750000"/>
            <a:chExt cx="12420000" cy="108000"/>
          </a:xfrm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8A7F18D-3925-C454-BA4A-665907AEC1D2}"/>
                </a:ext>
              </a:extLst>
            </p:cNvPr>
            <p:cNvSpPr/>
            <p:nvPr/>
          </p:nvSpPr>
          <p:spPr>
            <a:xfrm>
              <a:off x="-114000" y="6750000"/>
              <a:ext cx="4140000" cy="108000"/>
            </a:xfrm>
            <a:prstGeom prst="rect">
              <a:avLst/>
            </a:prstGeom>
            <a:solidFill>
              <a:srgbClr val="23B2E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3B397E3F-66E2-4079-0E4C-946DEF87A250}"/>
                </a:ext>
              </a:extLst>
            </p:cNvPr>
            <p:cNvSpPr/>
            <p:nvPr/>
          </p:nvSpPr>
          <p:spPr>
            <a:xfrm>
              <a:off x="4026000" y="6750000"/>
              <a:ext cx="4140000" cy="1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DD0E3011-4D31-B008-3DFE-4AB38627DBE7}"/>
                </a:ext>
              </a:extLst>
            </p:cNvPr>
            <p:cNvSpPr/>
            <p:nvPr/>
          </p:nvSpPr>
          <p:spPr>
            <a:xfrm>
              <a:off x="8166000" y="6750000"/>
              <a:ext cx="4140000" cy="108000"/>
            </a:xfrm>
            <a:prstGeom prst="rect">
              <a:avLst/>
            </a:prstGeom>
            <a:solidFill>
              <a:srgbClr val="23B2E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</p:grpSp>
      <p:pic>
        <p:nvPicPr>
          <p:cNvPr id="4" name="Imagen 3">
            <a:extLst>
              <a:ext uri="{FF2B5EF4-FFF2-40B4-BE49-F238E27FC236}">
                <a16:creationId xmlns:a16="http://schemas.microsoft.com/office/drawing/2014/main" id="{D9FE5122-AFE9-FF90-9201-C14202BDBCC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64428"/>
          <a:stretch/>
        </p:blipFill>
        <p:spPr>
          <a:xfrm>
            <a:off x="518480" y="1147020"/>
            <a:ext cx="5174834" cy="456396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8B9F23B-6738-D15F-D5D7-B9DCDFCE9860}"/>
              </a:ext>
            </a:extLst>
          </p:cNvPr>
          <p:cNvSpPr txBox="1"/>
          <p:nvPr/>
        </p:nvSpPr>
        <p:spPr>
          <a:xfrm>
            <a:off x="5924984" y="3013501"/>
            <a:ext cx="59416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4800" b="1" dirty="0" err="1">
                <a:solidFill>
                  <a:schemeClr val="bg1"/>
                </a:solidFill>
                <a:latin typeface="Montserrat" pitchFamily="2" charset="0"/>
              </a:rPr>
              <a:t>Thank</a:t>
            </a:r>
            <a:r>
              <a:rPr lang="es-GT" sz="4800" b="1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s-GT" sz="4800" b="1" dirty="0" err="1">
                <a:solidFill>
                  <a:schemeClr val="bg1"/>
                </a:solidFill>
                <a:latin typeface="Montserrat" pitchFamily="2" charset="0"/>
              </a:rPr>
              <a:t>you</a:t>
            </a:r>
            <a:r>
              <a:rPr lang="es-GT" sz="4800" b="1" dirty="0">
                <a:solidFill>
                  <a:schemeClr val="bg1"/>
                </a:solidFill>
                <a:latin typeface="Montserrat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64849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869B0A1D-34C9-EDC9-766B-2BEC44C0376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3159" y="-383325"/>
            <a:ext cx="11074470" cy="6234898"/>
          </a:xfrm>
          <a:prstGeom prst="rect">
            <a:avLst/>
          </a:prstGeom>
          <a:ln>
            <a:noFill/>
          </a:ln>
        </p:spPr>
      </p:pic>
      <p:grpSp>
        <p:nvGrpSpPr>
          <p:cNvPr id="28" name="Grupo 27">
            <a:extLst>
              <a:ext uri="{FF2B5EF4-FFF2-40B4-BE49-F238E27FC236}">
                <a16:creationId xmlns:a16="http://schemas.microsoft.com/office/drawing/2014/main" id="{5010AF1B-5CE0-818D-9127-B5163CD98010}"/>
              </a:ext>
            </a:extLst>
          </p:cNvPr>
          <p:cNvGrpSpPr/>
          <p:nvPr/>
        </p:nvGrpSpPr>
        <p:grpSpPr>
          <a:xfrm rot="16200000">
            <a:off x="-3484040" y="3375000"/>
            <a:ext cx="7010766" cy="108000"/>
            <a:chOff x="-114000" y="6750000"/>
            <a:chExt cx="12420000" cy="108000"/>
          </a:xfrm>
        </p:grpSpPr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C3ED18F2-3F57-8375-E4FA-BC26629CA8EA}"/>
                </a:ext>
              </a:extLst>
            </p:cNvPr>
            <p:cNvSpPr/>
            <p:nvPr/>
          </p:nvSpPr>
          <p:spPr>
            <a:xfrm>
              <a:off x="-114000" y="6750000"/>
              <a:ext cx="4140000" cy="108000"/>
            </a:xfrm>
            <a:prstGeom prst="rect">
              <a:avLst/>
            </a:prstGeom>
            <a:solidFill>
              <a:srgbClr val="23B2E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D761B28E-8152-CF28-DFC3-3D159F91A820}"/>
                </a:ext>
              </a:extLst>
            </p:cNvPr>
            <p:cNvSpPr/>
            <p:nvPr/>
          </p:nvSpPr>
          <p:spPr>
            <a:xfrm>
              <a:off x="4026000" y="6750000"/>
              <a:ext cx="4140000" cy="1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A352678-E0F7-FF32-20B2-F13BAE92B5D9}"/>
                </a:ext>
              </a:extLst>
            </p:cNvPr>
            <p:cNvSpPr/>
            <p:nvPr/>
          </p:nvSpPr>
          <p:spPr>
            <a:xfrm>
              <a:off x="8166000" y="6750000"/>
              <a:ext cx="4140000" cy="108000"/>
            </a:xfrm>
            <a:prstGeom prst="rect">
              <a:avLst/>
            </a:prstGeom>
            <a:solidFill>
              <a:srgbClr val="23B2E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CB7F9E56-80F6-BC5E-C010-DE627C4232FC}"/>
              </a:ext>
            </a:extLst>
          </p:cNvPr>
          <p:cNvSpPr txBox="1"/>
          <p:nvPr/>
        </p:nvSpPr>
        <p:spPr>
          <a:xfrm>
            <a:off x="6000184" y="211852"/>
            <a:ext cx="44211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0"/>
              </a:rPr>
              <a:t>National</a:t>
            </a:r>
            <a:r>
              <a:rPr lang="es-GT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0"/>
              </a:rPr>
              <a:t> </a:t>
            </a:r>
          </a:p>
          <a:p>
            <a:r>
              <a:rPr lang="es-GT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0"/>
              </a:rPr>
              <a:t>circumstances</a:t>
            </a:r>
            <a:endParaRPr lang="es-GT" sz="3600" b="1" dirty="0">
              <a:solidFill>
                <a:schemeClr val="tx1">
                  <a:lumMod val="75000"/>
                  <a:lumOff val="25000"/>
                </a:schemeClr>
              </a:solidFill>
              <a:latin typeface="Montserrat" pitchFamily="2" charset="0"/>
            </a:endParaRPr>
          </a:p>
        </p:txBody>
      </p:sp>
      <p:grpSp>
        <p:nvGrpSpPr>
          <p:cNvPr id="3" name="Grupo 4">
            <a:extLst>
              <a:ext uri="{FF2B5EF4-FFF2-40B4-BE49-F238E27FC236}">
                <a16:creationId xmlns:a16="http://schemas.microsoft.com/office/drawing/2014/main" id="{3D202374-6CF3-3BEB-61F7-151F63D762CB}"/>
              </a:ext>
            </a:extLst>
          </p:cNvPr>
          <p:cNvGrpSpPr/>
          <p:nvPr/>
        </p:nvGrpSpPr>
        <p:grpSpPr>
          <a:xfrm>
            <a:off x="10747698" y="-267314"/>
            <a:ext cx="1197043" cy="1296881"/>
            <a:chOff x="10463310" y="-277588"/>
            <a:chExt cx="1420586" cy="1539068"/>
          </a:xfrm>
        </p:grpSpPr>
        <p:sp>
          <p:nvSpPr>
            <p:cNvPr id="4" name="Rectángulo 23">
              <a:extLst>
                <a:ext uri="{FF2B5EF4-FFF2-40B4-BE49-F238E27FC236}">
                  <a16:creationId xmlns:a16="http://schemas.microsoft.com/office/drawing/2014/main" id="{90180F03-A250-A9EB-EF1F-6D26ECF304DA}"/>
                </a:ext>
              </a:extLst>
            </p:cNvPr>
            <p:cNvSpPr/>
            <p:nvPr/>
          </p:nvSpPr>
          <p:spPr>
            <a:xfrm>
              <a:off x="10463310" y="-277588"/>
              <a:ext cx="1420586" cy="1539068"/>
            </a:xfrm>
            <a:prstGeom prst="rect">
              <a:avLst/>
            </a:prstGeom>
            <a:solidFill>
              <a:srgbClr val="19285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pic>
          <p:nvPicPr>
            <p:cNvPr id="9" name="Imagen 2">
              <a:extLst>
                <a:ext uri="{FF2B5EF4-FFF2-40B4-BE49-F238E27FC236}">
                  <a16:creationId xmlns:a16="http://schemas.microsoft.com/office/drawing/2014/main" id="{3F2A107D-02A5-21DA-6A7A-E0D5569AE36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673256" y="137698"/>
              <a:ext cx="1000693" cy="1022931"/>
            </a:xfrm>
            <a:prstGeom prst="rect">
              <a:avLst/>
            </a:prstGeom>
          </p:spPr>
        </p:pic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5718C8D0-0239-AE7A-E855-117E67658A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67528" y="4343124"/>
            <a:ext cx="3979850" cy="399515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E01909E-7A92-BB35-D4D2-42057B4EFE4E}"/>
              </a:ext>
            </a:extLst>
          </p:cNvPr>
          <p:cNvSpPr txBox="1"/>
          <p:nvPr/>
        </p:nvSpPr>
        <p:spPr>
          <a:xfrm>
            <a:off x="7551317" y="2625060"/>
            <a:ext cx="2716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1400" b="1" dirty="0">
                <a:solidFill>
                  <a:srgbClr val="4E6986"/>
                </a:solidFill>
                <a:latin typeface="Montserrat" pitchFamily="2" charset="0"/>
              </a:rPr>
              <a:t>Territorial </a:t>
            </a:r>
            <a:r>
              <a:rPr lang="es-GT" sz="1400" b="1" dirty="0" err="1">
                <a:solidFill>
                  <a:srgbClr val="4E6986"/>
                </a:solidFill>
                <a:latin typeface="Montserrat" pitchFamily="2" charset="0"/>
              </a:rPr>
              <a:t>extension</a:t>
            </a:r>
            <a:endParaRPr lang="es-GT" sz="1400" b="1" dirty="0">
              <a:solidFill>
                <a:srgbClr val="4E6986"/>
              </a:solidFill>
              <a:latin typeface="Montserrat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25557C0-EBCD-C45E-3DD3-7E26C99677DC}"/>
              </a:ext>
            </a:extLst>
          </p:cNvPr>
          <p:cNvSpPr txBox="1"/>
          <p:nvPr/>
        </p:nvSpPr>
        <p:spPr>
          <a:xfrm>
            <a:off x="7217710" y="1712674"/>
            <a:ext cx="2906623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GT" sz="1600" b="1" dirty="0">
                <a:solidFill>
                  <a:srgbClr val="4E6986"/>
                </a:solidFill>
                <a:latin typeface="Montserrat" pitchFamily="2" charset="0"/>
              </a:rPr>
              <a:t>8 </a:t>
            </a:r>
            <a:r>
              <a:rPr lang="es-GT" sz="1600" b="1" dirty="0" err="1">
                <a:solidFill>
                  <a:srgbClr val="4E6986"/>
                </a:solidFill>
                <a:latin typeface="Montserrat" pitchFamily="2" charset="0"/>
              </a:rPr>
              <a:t>Climate</a:t>
            </a:r>
            <a:r>
              <a:rPr lang="es-GT" sz="1600" b="1" dirty="0">
                <a:solidFill>
                  <a:srgbClr val="4E6986"/>
                </a:solidFill>
                <a:latin typeface="Montserrat" pitchFamily="2" charset="0"/>
              </a:rPr>
              <a:t> </a:t>
            </a:r>
            <a:r>
              <a:rPr lang="es-GT" sz="1600" b="1" dirty="0" err="1">
                <a:solidFill>
                  <a:srgbClr val="4E6986"/>
                </a:solidFill>
                <a:latin typeface="Montserrat" pitchFamily="2" charset="0"/>
              </a:rPr>
              <a:t>zones</a:t>
            </a:r>
            <a:endParaRPr lang="es-GT" sz="1600" b="1" dirty="0">
              <a:solidFill>
                <a:srgbClr val="4E6986"/>
              </a:solidFill>
              <a:latin typeface="Montserrat" pitchFamily="2" charset="0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80A2C0F-2329-523A-D152-DBE1AFA70D8C}"/>
              </a:ext>
            </a:extLst>
          </p:cNvPr>
          <p:cNvGrpSpPr/>
          <p:nvPr/>
        </p:nvGrpSpPr>
        <p:grpSpPr>
          <a:xfrm>
            <a:off x="6557233" y="2716308"/>
            <a:ext cx="911215" cy="159018"/>
            <a:chOff x="4777664" y="2745105"/>
            <a:chExt cx="807796" cy="140970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E526FB6-1CE6-F7F8-CFD6-26679BE15907}"/>
                </a:ext>
              </a:extLst>
            </p:cNvPr>
            <p:cNvCxnSpPr/>
            <p:nvPr/>
          </p:nvCxnSpPr>
          <p:spPr>
            <a:xfrm>
              <a:off x="4777664" y="2815590"/>
              <a:ext cx="807796" cy="0"/>
            </a:xfrm>
            <a:prstGeom prst="line">
              <a:avLst/>
            </a:prstGeom>
            <a:ln w="19050">
              <a:solidFill>
                <a:srgbClr val="4E6986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77E3310-CFDF-7467-61EE-A2C12D1C60F2}"/>
                </a:ext>
              </a:extLst>
            </p:cNvPr>
            <p:cNvCxnSpPr/>
            <p:nvPr/>
          </p:nvCxnSpPr>
          <p:spPr>
            <a:xfrm flipV="1">
              <a:off x="4777664" y="2745105"/>
              <a:ext cx="0" cy="140970"/>
            </a:xfrm>
            <a:prstGeom prst="line">
              <a:avLst/>
            </a:prstGeom>
            <a:ln w="19050">
              <a:solidFill>
                <a:srgbClr val="4E6986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17798C5-2108-16DC-85F9-69254B66B86F}"/>
                </a:ext>
              </a:extLst>
            </p:cNvPr>
            <p:cNvCxnSpPr/>
            <p:nvPr/>
          </p:nvCxnSpPr>
          <p:spPr>
            <a:xfrm flipV="1">
              <a:off x="5181562" y="2745105"/>
              <a:ext cx="0" cy="140970"/>
            </a:xfrm>
            <a:prstGeom prst="line">
              <a:avLst/>
            </a:prstGeom>
            <a:ln w="19050">
              <a:solidFill>
                <a:srgbClr val="4E6986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0BB4D93-6F0C-7162-4D9B-93063B65A943}"/>
                </a:ext>
              </a:extLst>
            </p:cNvPr>
            <p:cNvCxnSpPr/>
            <p:nvPr/>
          </p:nvCxnSpPr>
          <p:spPr>
            <a:xfrm flipV="1">
              <a:off x="5585460" y="2745105"/>
              <a:ext cx="0" cy="140970"/>
            </a:xfrm>
            <a:prstGeom prst="line">
              <a:avLst/>
            </a:prstGeom>
            <a:ln w="19050">
              <a:solidFill>
                <a:srgbClr val="4E6986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12DD303C-3A4D-93B0-19B6-386A2E9FC0B0}"/>
              </a:ext>
            </a:extLst>
          </p:cNvPr>
          <p:cNvSpPr txBox="1"/>
          <p:nvPr/>
        </p:nvSpPr>
        <p:spPr>
          <a:xfrm>
            <a:off x="6915168" y="2942076"/>
            <a:ext cx="39887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1200" dirty="0">
                <a:solidFill>
                  <a:srgbClr val="4E6986"/>
                </a:solidFill>
                <a:latin typeface="Montserrat" pitchFamily="2" charset="0"/>
              </a:rPr>
              <a:t>108,889 km</a:t>
            </a:r>
            <a:r>
              <a:rPr lang="es-GT" sz="1200" baseline="30000" dirty="0">
                <a:solidFill>
                  <a:srgbClr val="4E6986"/>
                </a:solidFill>
                <a:latin typeface="Montserrat" pitchFamily="2" charset="0"/>
              </a:rPr>
              <a:t>2</a:t>
            </a:r>
            <a:r>
              <a:rPr lang="es-GT" sz="1200" dirty="0">
                <a:solidFill>
                  <a:srgbClr val="4E6986"/>
                </a:solidFill>
                <a:latin typeface="Montserrat" pitchFamily="2" charset="0"/>
              </a:rPr>
              <a:t> </a:t>
            </a:r>
            <a:r>
              <a:rPr lang="es-GT" sz="1200" dirty="0" err="1">
                <a:solidFill>
                  <a:srgbClr val="4E6986"/>
                </a:solidFill>
                <a:latin typeface="Montserrat" pitchFamily="2" charset="0"/>
              </a:rPr>
              <a:t>land</a:t>
            </a:r>
            <a:r>
              <a:rPr lang="es-GT" sz="1200" dirty="0">
                <a:solidFill>
                  <a:srgbClr val="4E6986"/>
                </a:solidFill>
                <a:latin typeface="Montserrat" pitchFamily="2" charset="0"/>
              </a:rPr>
              <a:t> + 120,229 km</a:t>
            </a:r>
            <a:r>
              <a:rPr lang="es-GT" sz="1200" baseline="30000" dirty="0">
                <a:solidFill>
                  <a:srgbClr val="4E6986"/>
                </a:solidFill>
                <a:latin typeface="Montserrat" pitchFamily="2" charset="0"/>
              </a:rPr>
              <a:t>2</a:t>
            </a:r>
            <a:r>
              <a:rPr lang="es-GT" sz="1200" dirty="0">
                <a:solidFill>
                  <a:srgbClr val="4E6986"/>
                </a:solidFill>
                <a:latin typeface="Montserrat" pitchFamily="2" charset="0"/>
              </a:rPr>
              <a:t> marine </a:t>
            </a:r>
            <a:r>
              <a:rPr lang="es-GT" sz="1200" dirty="0" err="1">
                <a:solidFill>
                  <a:srgbClr val="4E6986"/>
                </a:solidFill>
                <a:latin typeface="Montserrat" pitchFamily="2" charset="0"/>
              </a:rPr>
              <a:t>extension</a:t>
            </a:r>
            <a:endParaRPr lang="es-GT" sz="1200" dirty="0">
              <a:solidFill>
                <a:srgbClr val="4E6986"/>
              </a:solidFill>
              <a:latin typeface="Montserrat" pitchFamily="2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A77225D-3662-8C49-E94D-5321E053ABEB}"/>
              </a:ext>
            </a:extLst>
          </p:cNvPr>
          <p:cNvCxnSpPr>
            <a:cxnSpLocks/>
          </p:cNvCxnSpPr>
          <p:nvPr/>
        </p:nvCxnSpPr>
        <p:spPr>
          <a:xfrm flipH="1">
            <a:off x="6591279" y="3302779"/>
            <a:ext cx="4333328" cy="26060"/>
          </a:xfrm>
          <a:prstGeom prst="line">
            <a:avLst/>
          </a:prstGeom>
          <a:ln w="28575">
            <a:solidFill>
              <a:srgbClr val="4E698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Google Shape;11201;p63">
            <a:extLst>
              <a:ext uri="{FF2B5EF4-FFF2-40B4-BE49-F238E27FC236}">
                <a16:creationId xmlns:a16="http://schemas.microsoft.com/office/drawing/2014/main" id="{6D3B3292-CBC4-CD72-74C4-F338C30FD595}"/>
              </a:ext>
            </a:extLst>
          </p:cNvPr>
          <p:cNvSpPr/>
          <p:nvPr/>
        </p:nvSpPr>
        <p:spPr>
          <a:xfrm>
            <a:off x="6402232" y="3447092"/>
            <a:ext cx="378094" cy="315420"/>
          </a:xfrm>
          <a:custGeom>
            <a:avLst/>
            <a:gdLst/>
            <a:ahLst/>
            <a:cxnLst/>
            <a:rect l="l" t="t" r="r" b="b"/>
            <a:pathLst>
              <a:path w="10919" h="9109" extrusionOk="0">
                <a:moveTo>
                  <a:pt x="2917" y="310"/>
                </a:moveTo>
                <a:cubicBezTo>
                  <a:pt x="3119" y="310"/>
                  <a:pt x="3286" y="476"/>
                  <a:pt x="3286" y="679"/>
                </a:cubicBezTo>
                <a:lnTo>
                  <a:pt x="3286" y="1036"/>
                </a:lnTo>
                <a:cubicBezTo>
                  <a:pt x="3250" y="1322"/>
                  <a:pt x="3012" y="1560"/>
                  <a:pt x="2715" y="1560"/>
                </a:cubicBezTo>
                <a:cubicBezTo>
                  <a:pt x="2417" y="1560"/>
                  <a:pt x="2179" y="1322"/>
                  <a:pt x="2179" y="1024"/>
                </a:cubicBezTo>
                <a:lnTo>
                  <a:pt x="2179" y="679"/>
                </a:lnTo>
                <a:cubicBezTo>
                  <a:pt x="2179" y="476"/>
                  <a:pt x="2346" y="310"/>
                  <a:pt x="2560" y="310"/>
                </a:cubicBezTo>
                <a:close/>
                <a:moveTo>
                  <a:pt x="5715" y="310"/>
                </a:moveTo>
                <a:cubicBezTo>
                  <a:pt x="5917" y="310"/>
                  <a:pt x="6084" y="476"/>
                  <a:pt x="6084" y="679"/>
                </a:cubicBezTo>
                <a:lnTo>
                  <a:pt x="6084" y="1036"/>
                </a:lnTo>
                <a:cubicBezTo>
                  <a:pt x="6048" y="1322"/>
                  <a:pt x="5810" y="1560"/>
                  <a:pt x="5513" y="1560"/>
                </a:cubicBezTo>
                <a:cubicBezTo>
                  <a:pt x="5215" y="1560"/>
                  <a:pt x="4977" y="1322"/>
                  <a:pt x="4977" y="1024"/>
                </a:cubicBezTo>
                <a:lnTo>
                  <a:pt x="4977" y="679"/>
                </a:lnTo>
                <a:cubicBezTo>
                  <a:pt x="4977" y="476"/>
                  <a:pt x="5144" y="310"/>
                  <a:pt x="5358" y="310"/>
                </a:cubicBezTo>
                <a:close/>
                <a:moveTo>
                  <a:pt x="8513" y="310"/>
                </a:moveTo>
                <a:cubicBezTo>
                  <a:pt x="8715" y="310"/>
                  <a:pt x="8882" y="476"/>
                  <a:pt x="8882" y="679"/>
                </a:cubicBezTo>
                <a:lnTo>
                  <a:pt x="8882" y="1036"/>
                </a:lnTo>
                <a:cubicBezTo>
                  <a:pt x="8846" y="1322"/>
                  <a:pt x="8608" y="1560"/>
                  <a:pt x="8311" y="1560"/>
                </a:cubicBezTo>
                <a:cubicBezTo>
                  <a:pt x="8013" y="1560"/>
                  <a:pt x="7775" y="1322"/>
                  <a:pt x="7775" y="1024"/>
                </a:cubicBezTo>
                <a:lnTo>
                  <a:pt x="7775" y="679"/>
                </a:lnTo>
                <a:cubicBezTo>
                  <a:pt x="7775" y="476"/>
                  <a:pt x="7941" y="310"/>
                  <a:pt x="8156" y="310"/>
                </a:cubicBezTo>
                <a:close/>
                <a:moveTo>
                  <a:pt x="2893" y="1881"/>
                </a:moveTo>
                <a:lnTo>
                  <a:pt x="2893" y="1977"/>
                </a:lnTo>
                <a:cubicBezTo>
                  <a:pt x="2893" y="2036"/>
                  <a:pt x="2905" y="2096"/>
                  <a:pt x="2941" y="2143"/>
                </a:cubicBezTo>
                <a:lnTo>
                  <a:pt x="2715" y="2358"/>
                </a:lnTo>
                <a:lnTo>
                  <a:pt x="2691" y="2358"/>
                </a:lnTo>
                <a:lnTo>
                  <a:pt x="2465" y="2143"/>
                </a:lnTo>
                <a:cubicBezTo>
                  <a:pt x="2500" y="2096"/>
                  <a:pt x="2512" y="2036"/>
                  <a:pt x="2512" y="1977"/>
                </a:cubicBezTo>
                <a:lnTo>
                  <a:pt x="2512" y="1881"/>
                </a:lnTo>
                <a:close/>
                <a:moveTo>
                  <a:pt x="5715" y="1881"/>
                </a:moveTo>
                <a:lnTo>
                  <a:pt x="5715" y="1977"/>
                </a:lnTo>
                <a:cubicBezTo>
                  <a:pt x="5715" y="2036"/>
                  <a:pt x="5727" y="2096"/>
                  <a:pt x="5751" y="2143"/>
                </a:cubicBezTo>
                <a:lnTo>
                  <a:pt x="5536" y="2358"/>
                </a:lnTo>
                <a:lnTo>
                  <a:pt x="5501" y="2358"/>
                </a:lnTo>
                <a:lnTo>
                  <a:pt x="5274" y="2143"/>
                </a:lnTo>
                <a:cubicBezTo>
                  <a:pt x="5310" y="2096"/>
                  <a:pt x="5322" y="2036"/>
                  <a:pt x="5322" y="1977"/>
                </a:cubicBezTo>
                <a:lnTo>
                  <a:pt x="5322" y="1881"/>
                </a:lnTo>
                <a:close/>
                <a:moveTo>
                  <a:pt x="8501" y="1881"/>
                </a:moveTo>
                <a:lnTo>
                  <a:pt x="8501" y="1977"/>
                </a:lnTo>
                <a:cubicBezTo>
                  <a:pt x="8501" y="2036"/>
                  <a:pt x="8525" y="2096"/>
                  <a:pt x="8549" y="2143"/>
                </a:cubicBezTo>
                <a:lnTo>
                  <a:pt x="8334" y="2358"/>
                </a:lnTo>
                <a:lnTo>
                  <a:pt x="8299" y="2358"/>
                </a:lnTo>
                <a:lnTo>
                  <a:pt x="8072" y="2143"/>
                </a:lnTo>
                <a:cubicBezTo>
                  <a:pt x="8108" y="2096"/>
                  <a:pt x="8120" y="2036"/>
                  <a:pt x="8120" y="1977"/>
                </a:cubicBezTo>
                <a:lnTo>
                  <a:pt x="8120" y="1881"/>
                </a:lnTo>
                <a:close/>
                <a:moveTo>
                  <a:pt x="9906" y="3286"/>
                </a:moveTo>
                <a:cubicBezTo>
                  <a:pt x="10120" y="3286"/>
                  <a:pt x="10275" y="3453"/>
                  <a:pt x="10275" y="3655"/>
                </a:cubicBezTo>
                <a:lnTo>
                  <a:pt x="10275" y="4012"/>
                </a:lnTo>
                <a:cubicBezTo>
                  <a:pt x="10263" y="4298"/>
                  <a:pt x="10013" y="4536"/>
                  <a:pt x="9716" y="4536"/>
                </a:cubicBezTo>
                <a:cubicBezTo>
                  <a:pt x="9418" y="4536"/>
                  <a:pt x="9180" y="4298"/>
                  <a:pt x="9180" y="4001"/>
                </a:cubicBezTo>
                <a:lnTo>
                  <a:pt x="9180" y="3655"/>
                </a:lnTo>
                <a:cubicBezTo>
                  <a:pt x="9180" y="3453"/>
                  <a:pt x="9346" y="3286"/>
                  <a:pt x="9549" y="3286"/>
                </a:cubicBezTo>
                <a:close/>
                <a:moveTo>
                  <a:pt x="1512" y="3286"/>
                </a:moveTo>
                <a:cubicBezTo>
                  <a:pt x="1691" y="3286"/>
                  <a:pt x="1857" y="3453"/>
                  <a:pt x="1857" y="3655"/>
                </a:cubicBezTo>
                <a:lnTo>
                  <a:pt x="1857" y="4012"/>
                </a:lnTo>
                <a:cubicBezTo>
                  <a:pt x="1857" y="4310"/>
                  <a:pt x="1619" y="4548"/>
                  <a:pt x="1322" y="4548"/>
                </a:cubicBezTo>
                <a:cubicBezTo>
                  <a:pt x="1024" y="4548"/>
                  <a:pt x="786" y="4310"/>
                  <a:pt x="786" y="4012"/>
                </a:cubicBezTo>
                <a:lnTo>
                  <a:pt x="786" y="3655"/>
                </a:lnTo>
                <a:cubicBezTo>
                  <a:pt x="786" y="3453"/>
                  <a:pt x="953" y="3286"/>
                  <a:pt x="1155" y="3286"/>
                </a:cubicBezTo>
                <a:close/>
                <a:moveTo>
                  <a:pt x="4310" y="3286"/>
                </a:moveTo>
                <a:cubicBezTo>
                  <a:pt x="4489" y="3286"/>
                  <a:pt x="4655" y="3453"/>
                  <a:pt x="4655" y="3655"/>
                </a:cubicBezTo>
                <a:lnTo>
                  <a:pt x="4655" y="4012"/>
                </a:lnTo>
                <a:cubicBezTo>
                  <a:pt x="4655" y="4310"/>
                  <a:pt x="4417" y="4548"/>
                  <a:pt x="4120" y="4548"/>
                </a:cubicBezTo>
                <a:cubicBezTo>
                  <a:pt x="3822" y="4548"/>
                  <a:pt x="3584" y="4310"/>
                  <a:pt x="3584" y="4012"/>
                </a:cubicBezTo>
                <a:lnTo>
                  <a:pt x="3584" y="3655"/>
                </a:lnTo>
                <a:cubicBezTo>
                  <a:pt x="3584" y="3453"/>
                  <a:pt x="3750" y="3286"/>
                  <a:pt x="3953" y="3286"/>
                </a:cubicBezTo>
                <a:close/>
                <a:moveTo>
                  <a:pt x="7108" y="3286"/>
                </a:moveTo>
                <a:cubicBezTo>
                  <a:pt x="7287" y="3286"/>
                  <a:pt x="7453" y="3453"/>
                  <a:pt x="7453" y="3655"/>
                </a:cubicBezTo>
                <a:lnTo>
                  <a:pt x="7453" y="4012"/>
                </a:lnTo>
                <a:cubicBezTo>
                  <a:pt x="7453" y="4310"/>
                  <a:pt x="7215" y="4548"/>
                  <a:pt x="6918" y="4548"/>
                </a:cubicBezTo>
                <a:cubicBezTo>
                  <a:pt x="6620" y="4548"/>
                  <a:pt x="6382" y="4310"/>
                  <a:pt x="6382" y="4012"/>
                </a:cubicBezTo>
                <a:lnTo>
                  <a:pt x="6382" y="3655"/>
                </a:lnTo>
                <a:cubicBezTo>
                  <a:pt x="6382" y="3453"/>
                  <a:pt x="6548" y="3286"/>
                  <a:pt x="6751" y="3286"/>
                </a:cubicBezTo>
                <a:close/>
                <a:moveTo>
                  <a:pt x="1500" y="4858"/>
                </a:moveTo>
                <a:lnTo>
                  <a:pt x="1500" y="4953"/>
                </a:lnTo>
                <a:cubicBezTo>
                  <a:pt x="1500" y="5013"/>
                  <a:pt x="1512" y="5072"/>
                  <a:pt x="1548" y="5120"/>
                </a:cubicBezTo>
                <a:lnTo>
                  <a:pt x="1322" y="5334"/>
                </a:lnTo>
                <a:lnTo>
                  <a:pt x="1286" y="5334"/>
                </a:lnTo>
                <a:lnTo>
                  <a:pt x="1072" y="5120"/>
                </a:lnTo>
                <a:cubicBezTo>
                  <a:pt x="1095" y="5072"/>
                  <a:pt x="1107" y="5013"/>
                  <a:pt x="1107" y="4953"/>
                </a:cubicBezTo>
                <a:lnTo>
                  <a:pt x="1107" y="4858"/>
                </a:lnTo>
                <a:close/>
                <a:moveTo>
                  <a:pt x="4298" y="4858"/>
                </a:moveTo>
                <a:lnTo>
                  <a:pt x="4298" y="4953"/>
                </a:lnTo>
                <a:cubicBezTo>
                  <a:pt x="4298" y="5013"/>
                  <a:pt x="4310" y="5072"/>
                  <a:pt x="4334" y="5120"/>
                </a:cubicBezTo>
                <a:lnTo>
                  <a:pt x="4120" y="5334"/>
                </a:lnTo>
                <a:lnTo>
                  <a:pt x="4084" y="5334"/>
                </a:lnTo>
                <a:lnTo>
                  <a:pt x="3870" y="5120"/>
                </a:lnTo>
                <a:cubicBezTo>
                  <a:pt x="3893" y="5072"/>
                  <a:pt x="3905" y="5013"/>
                  <a:pt x="3905" y="4953"/>
                </a:cubicBezTo>
                <a:lnTo>
                  <a:pt x="3905" y="4858"/>
                </a:lnTo>
                <a:close/>
                <a:moveTo>
                  <a:pt x="7108" y="4858"/>
                </a:moveTo>
                <a:lnTo>
                  <a:pt x="7108" y="4953"/>
                </a:lnTo>
                <a:cubicBezTo>
                  <a:pt x="7108" y="5013"/>
                  <a:pt x="7120" y="5072"/>
                  <a:pt x="7156" y="5120"/>
                </a:cubicBezTo>
                <a:lnTo>
                  <a:pt x="6929" y="5334"/>
                </a:lnTo>
                <a:lnTo>
                  <a:pt x="6906" y="5334"/>
                </a:lnTo>
                <a:lnTo>
                  <a:pt x="6679" y="5120"/>
                </a:lnTo>
                <a:cubicBezTo>
                  <a:pt x="6703" y="5072"/>
                  <a:pt x="6715" y="5013"/>
                  <a:pt x="6715" y="4953"/>
                </a:cubicBezTo>
                <a:lnTo>
                  <a:pt x="6715" y="4858"/>
                </a:lnTo>
                <a:close/>
                <a:moveTo>
                  <a:pt x="9906" y="4858"/>
                </a:moveTo>
                <a:lnTo>
                  <a:pt x="9906" y="4953"/>
                </a:lnTo>
                <a:cubicBezTo>
                  <a:pt x="9906" y="5013"/>
                  <a:pt x="9918" y="5072"/>
                  <a:pt x="9954" y="5120"/>
                </a:cubicBezTo>
                <a:lnTo>
                  <a:pt x="9727" y="5334"/>
                </a:lnTo>
                <a:lnTo>
                  <a:pt x="9704" y="5334"/>
                </a:lnTo>
                <a:lnTo>
                  <a:pt x="9477" y="5120"/>
                </a:lnTo>
                <a:cubicBezTo>
                  <a:pt x="9501" y="5072"/>
                  <a:pt x="9525" y="5013"/>
                  <a:pt x="9525" y="4953"/>
                </a:cubicBezTo>
                <a:lnTo>
                  <a:pt x="9525" y="4858"/>
                </a:lnTo>
                <a:close/>
                <a:moveTo>
                  <a:pt x="2453" y="0"/>
                </a:moveTo>
                <a:cubicBezTo>
                  <a:pt x="2084" y="0"/>
                  <a:pt x="1762" y="310"/>
                  <a:pt x="1762" y="679"/>
                </a:cubicBezTo>
                <a:lnTo>
                  <a:pt x="1762" y="1036"/>
                </a:lnTo>
                <a:cubicBezTo>
                  <a:pt x="1762" y="1322"/>
                  <a:pt x="1905" y="1572"/>
                  <a:pt x="2119" y="1726"/>
                </a:cubicBezTo>
                <a:lnTo>
                  <a:pt x="2119" y="1977"/>
                </a:lnTo>
                <a:cubicBezTo>
                  <a:pt x="2119" y="1977"/>
                  <a:pt x="2119" y="1988"/>
                  <a:pt x="2107" y="1988"/>
                </a:cubicBezTo>
                <a:lnTo>
                  <a:pt x="1691" y="2203"/>
                </a:lnTo>
                <a:cubicBezTo>
                  <a:pt x="1512" y="2286"/>
                  <a:pt x="1405" y="2465"/>
                  <a:pt x="1405" y="2655"/>
                </a:cubicBezTo>
                <a:lnTo>
                  <a:pt x="1405" y="2989"/>
                </a:lnTo>
                <a:lnTo>
                  <a:pt x="1036" y="2989"/>
                </a:lnTo>
                <a:cubicBezTo>
                  <a:pt x="667" y="2989"/>
                  <a:pt x="357" y="3298"/>
                  <a:pt x="357" y="3667"/>
                </a:cubicBezTo>
                <a:lnTo>
                  <a:pt x="357" y="4024"/>
                </a:lnTo>
                <a:cubicBezTo>
                  <a:pt x="357" y="4310"/>
                  <a:pt x="488" y="4560"/>
                  <a:pt x="714" y="4715"/>
                </a:cubicBezTo>
                <a:lnTo>
                  <a:pt x="714" y="4965"/>
                </a:lnTo>
                <a:cubicBezTo>
                  <a:pt x="714" y="4965"/>
                  <a:pt x="714" y="4977"/>
                  <a:pt x="691" y="4977"/>
                </a:cubicBezTo>
                <a:lnTo>
                  <a:pt x="274" y="5191"/>
                </a:lnTo>
                <a:cubicBezTo>
                  <a:pt x="95" y="5275"/>
                  <a:pt x="0" y="5453"/>
                  <a:pt x="0" y="5656"/>
                </a:cubicBezTo>
                <a:lnTo>
                  <a:pt x="0" y="7382"/>
                </a:lnTo>
                <a:cubicBezTo>
                  <a:pt x="0" y="7513"/>
                  <a:pt x="36" y="7644"/>
                  <a:pt x="119" y="7751"/>
                </a:cubicBezTo>
                <a:lnTo>
                  <a:pt x="298" y="8013"/>
                </a:lnTo>
                <a:cubicBezTo>
                  <a:pt x="333" y="8073"/>
                  <a:pt x="357" y="8156"/>
                  <a:pt x="357" y="8227"/>
                </a:cubicBezTo>
                <a:lnTo>
                  <a:pt x="357" y="8942"/>
                </a:lnTo>
                <a:cubicBezTo>
                  <a:pt x="357" y="9025"/>
                  <a:pt x="429" y="9108"/>
                  <a:pt x="512" y="9108"/>
                </a:cubicBezTo>
                <a:cubicBezTo>
                  <a:pt x="607" y="9108"/>
                  <a:pt x="679" y="9025"/>
                  <a:pt x="679" y="8942"/>
                </a:cubicBezTo>
                <a:lnTo>
                  <a:pt x="679" y="8227"/>
                </a:lnTo>
                <a:cubicBezTo>
                  <a:pt x="679" y="8096"/>
                  <a:pt x="631" y="7953"/>
                  <a:pt x="560" y="7858"/>
                </a:cubicBezTo>
                <a:lnTo>
                  <a:pt x="381" y="7584"/>
                </a:lnTo>
                <a:cubicBezTo>
                  <a:pt x="333" y="7525"/>
                  <a:pt x="321" y="7453"/>
                  <a:pt x="321" y="7382"/>
                </a:cubicBezTo>
                <a:lnTo>
                  <a:pt x="321" y="5656"/>
                </a:lnTo>
                <a:cubicBezTo>
                  <a:pt x="321" y="5572"/>
                  <a:pt x="369" y="5513"/>
                  <a:pt x="429" y="5477"/>
                </a:cubicBezTo>
                <a:lnTo>
                  <a:pt x="714" y="5322"/>
                </a:lnTo>
                <a:lnTo>
                  <a:pt x="976" y="5596"/>
                </a:lnTo>
                <a:cubicBezTo>
                  <a:pt x="1036" y="5656"/>
                  <a:pt x="1131" y="5691"/>
                  <a:pt x="1214" y="5691"/>
                </a:cubicBezTo>
                <a:cubicBezTo>
                  <a:pt x="1310" y="5691"/>
                  <a:pt x="1381" y="5667"/>
                  <a:pt x="1453" y="5596"/>
                </a:cubicBezTo>
                <a:lnTo>
                  <a:pt x="1726" y="5322"/>
                </a:lnTo>
                <a:lnTo>
                  <a:pt x="2000" y="5477"/>
                </a:lnTo>
                <a:cubicBezTo>
                  <a:pt x="2060" y="5501"/>
                  <a:pt x="2107" y="5572"/>
                  <a:pt x="2107" y="5656"/>
                </a:cubicBezTo>
                <a:lnTo>
                  <a:pt x="2107" y="7382"/>
                </a:lnTo>
                <a:cubicBezTo>
                  <a:pt x="2107" y="7453"/>
                  <a:pt x="2096" y="7525"/>
                  <a:pt x="2048" y="7584"/>
                </a:cubicBezTo>
                <a:lnTo>
                  <a:pt x="1869" y="7858"/>
                </a:lnTo>
                <a:cubicBezTo>
                  <a:pt x="1798" y="7977"/>
                  <a:pt x="1750" y="8096"/>
                  <a:pt x="1750" y="8227"/>
                </a:cubicBezTo>
                <a:lnTo>
                  <a:pt x="1750" y="8942"/>
                </a:lnTo>
                <a:cubicBezTo>
                  <a:pt x="1750" y="9025"/>
                  <a:pt x="1822" y="9108"/>
                  <a:pt x="1917" y="9108"/>
                </a:cubicBezTo>
                <a:cubicBezTo>
                  <a:pt x="2000" y="9108"/>
                  <a:pt x="2084" y="9025"/>
                  <a:pt x="2084" y="8942"/>
                </a:cubicBezTo>
                <a:lnTo>
                  <a:pt x="2084" y="8227"/>
                </a:lnTo>
                <a:cubicBezTo>
                  <a:pt x="2084" y="8156"/>
                  <a:pt x="2096" y="8073"/>
                  <a:pt x="2143" y="8013"/>
                </a:cubicBezTo>
                <a:lnTo>
                  <a:pt x="2322" y="7751"/>
                </a:lnTo>
                <a:cubicBezTo>
                  <a:pt x="2393" y="7632"/>
                  <a:pt x="2441" y="7513"/>
                  <a:pt x="2441" y="7382"/>
                </a:cubicBezTo>
                <a:lnTo>
                  <a:pt x="2441" y="5656"/>
                </a:lnTo>
                <a:cubicBezTo>
                  <a:pt x="2441" y="5453"/>
                  <a:pt x="2334" y="5275"/>
                  <a:pt x="2155" y="5191"/>
                </a:cubicBezTo>
                <a:lnTo>
                  <a:pt x="1738" y="4977"/>
                </a:lnTo>
                <a:lnTo>
                  <a:pt x="1726" y="4965"/>
                </a:lnTo>
                <a:lnTo>
                  <a:pt x="1726" y="4703"/>
                </a:lnTo>
                <a:cubicBezTo>
                  <a:pt x="1929" y="4536"/>
                  <a:pt x="2084" y="4298"/>
                  <a:pt x="2084" y="4012"/>
                </a:cubicBezTo>
                <a:lnTo>
                  <a:pt x="2084" y="3655"/>
                </a:lnTo>
                <a:cubicBezTo>
                  <a:pt x="2084" y="3405"/>
                  <a:pt x="1929" y="3179"/>
                  <a:pt x="1726" y="3060"/>
                </a:cubicBezTo>
                <a:lnTo>
                  <a:pt x="1726" y="2643"/>
                </a:lnTo>
                <a:cubicBezTo>
                  <a:pt x="1726" y="2572"/>
                  <a:pt x="1762" y="2512"/>
                  <a:pt x="1822" y="2465"/>
                </a:cubicBezTo>
                <a:lnTo>
                  <a:pt x="2107" y="2322"/>
                </a:lnTo>
                <a:lnTo>
                  <a:pt x="2381" y="2584"/>
                </a:lnTo>
                <a:cubicBezTo>
                  <a:pt x="2441" y="2643"/>
                  <a:pt x="2524" y="2691"/>
                  <a:pt x="2619" y="2691"/>
                </a:cubicBezTo>
                <a:cubicBezTo>
                  <a:pt x="2703" y="2691"/>
                  <a:pt x="2774" y="2655"/>
                  <a:pt x="2858" y="2584"/>
                </a:cubicBezTo>
                <a:lnTo>
                  <a:pt x="3119" y="2322"/>
                </a:lnTo>
                <a:lnTo>
                  <a:pt x="3405" y="2465"/>
                </a:lnTo>
                <a:cubicBezTo>
                  <a:pt x="3465" y="2500"/>
                  <a:pt x="3512" y="2572"/>
                  <a:pt x="3512" y="2643"/>
                </a:cubicBezTo>
                <a:lnTo>
                  <a:pt x="3512" y="3060"/>
                </a:lnTo>
                <a:cubicBezTo>
                  <a:pt x="3298" y="3179"/>
                  <a:pt x="3155" y="3405"/>
                  <a:pt x="3155" y="3655"/>
                </a:cubicBezTo>
                <a:lnTo>
                  <a:pt x="3155" y="4012"/>
                </a:lnTo>
                <a:cubicBezTo>
                  <a:pt x="3155" y="4298"/>
                  <a:pt x="3286" y="4548"/>
                  <a:pt x="3512" y="4703"/>
                </a:cubicBezTo>
                <a:lnTo>
                  <a:pt x="3512" y="4953"/>
                </a:lnTo>
                <a:cubicBezTo>
                  <a:pt x="3512" y="4953"/>
                  <a:pt x="3512" y="4965"/>
                  <a:pt x="3489" y="4965"/>
                </a:cubicBezTo>
                <a:lnTo>
                  <a:pt x="3072" y="5179"/>
                </a:lnTo>
                <a:cubicBezTo>
                  <a:pt x="2893" y="5263"/>
                  <a:pt x="2798" y="5441"/>
                  <a:pt x="2798" y="5632"/>
                </a:cubicBezTo>
                <a:lnTo>
                  <a:pt x="2798" y="7358"/>
                </a:lnTo>
                <a:cubicBezTo>
                  <a:pt x="2798" y="7501"/>
                  <a:pt x="2834" y="7632"/>
                  <a:pt x="2917" y="7739"/>
                </a:cubicBezTo>
                <a:lnTo>
                  <a:pt x="3096" y="8001"/>
                </a:lnTo>
                <a:cubicBezTo>
                  <a:pt x="3131" y="8061"/>
                  <a:pt x="3155" y="8132"/>
                  <a:pt x="3155" y="8215"/>
                </a:cubicBezTo>
                <a:lnTo>
                  <a:pt x="3155" y="8930"/>
                </a:lnTo>
                <a:cubicBezTo>
                  <a:pt x="3155" y="9013"/>
                  <a:pt x="3227" y="9085"/>
                  <a:pt x="3310" y="9085"/>
                </a:cubicBezTo>
                <a:cubicBezTo>
                  <a:pt x="3405" y="9085"/>
                  <a:pt x="3477" y="9013"/>
                  <a:pt x="3477" y="8930"/>
                </a:cubicBezTo>
                <a:lnTo>
                  <a:pt x="3477" y="8215"/>
                </a:lnTo>
                <a:cubicBezTo>
                  <a:pt x="3477" y="8073"/>
                  <a:pt x="3429" y="7942"/>
                  <a:pt x="3358" y="7834"/>
                </a:cubicBezTo>
                <a:lnTo>
                  <a:pt x="3179" y="7572"/>
                </a:lnTo>
                <a:cubicBezTo>
                  <a:pt x="3131" y="7513"/>
                  <a:pt x="3119" y="7441"/>
                  <a:pt x="3119" y="7358"/>
                </a:cubicBezTo>
                <a:lnTo>
                  <a:pt x="3119" y="5632"/>
                </a:lnTo>
                <a:cubicBezTo>
                  <a:pt x="3119" y="5560"/>
                  <a:pt x="3167" y="5501"/>
                  <a:pt x="3227" y="5453"/>
                </a:cubicBezTo>
                <a:lnTo>
                  <a:pt x="3512" y="5310"/>
                </a:lnTo>
                <a:lnTo>
                  <a:pt x="3774" y="5572"/>
                </a:lnTo>
                <a:cubicBezTo>
                  <a:pt x="3834" y="5632"/>
                  <a:pt x="3929" y="5679"/>
                  <a:pt x="4012" y="5679"/>
                </a:cubicBezTo>
                <a:cubicBezTo>
                  <a:pt x="4108" y="5679"/>
                  <a:pt x="4179" y="5656"/>
                  <a:pt x="4251" y="5572"/>
                </a:cubicBezTo>
                <a:lnTo>
                  <a:pt x="4524" y="5310"/>
                </a:lnTo>
                <a:lnTo>
                  <a:pt x="4798" y="5453"/>
                </a:lnTo>
                <a:cubicBezTo>
                  <a:pt x="4858" y="5489"/>
                  <a:pt x="4905" y="5560"/>
                  <a:pt x="4905" y="5632"/>
                </a:cubicBezTo>
                <a:lnTo>
                  <a:pt x="4905" y="7358"/>
                </a:lnTo>
                <a:cubicBezTo>
                  <a:pt x="4905" y="7441"/>
                  <a:pt x="4893" y="7513"/>
                  <a:pt x="4846" y="7572"/>
                </a:cubicBezTo>
                <a:lnTo>
                  <a:pt x="4667" y="7834"/>
                </a:lnTo>
                <a:cubicBezTo>
                  <a:pt x="4596" y="7953"/>
                  <a:pt x="4548" y="8073"/>
                  <a:pt x="4548" y="8215"/>
                </a:cubicBezTo>
                <a:lnTo>
                  <a:pt x="4548" y="8930"/>
                </a:lnTo>
                <a:cubicBezTo>
                  <a:pt x="4548" y="9013"/>
                  <a:pt x="4620" y="9085"/>
                  <a:pt x="4715" y="9085"/>
                </a:cubicBezTo>
                <a:cubicBezTo>
                  <a:pt x="4798" y="9085"/>
                  <a:pt x="4882" y="9013"/>
                  <a:pt x="4882" y="8930"/>
                </a:cubicBezTo>
                <a:lnTo>
                  <a:pt x="4882" y="8215"/>
                </a:lnTo>
                <a:cubicBezTo>
                  <a:pt x="4882" y="8132"/>
                  <a:pt x="4893" y="8061"/>
                  <a:pt x="4941" y="8001"/>
                </a:cubicBezTo>
                <a:lnTo>
                  <a:pt x="5120" y="7739"/>
                </a:lnTo>
                <a:cubicBezTo>
                  <a:pt x="5191" y="7620"/>
                  <a:pt x="5239" y="7501"/>
                  <a:pt x="5239" y="7358"/>
                </a:cubicBezTo>
                <a:lnTo>
                  <a:pt x="5239" y="5632"/>
                </a:lnTo>
                <a:cubicBezTo>
                  <a:pt x="5239" y="5441"/>
                  <a:pt x="5132" y="5263"/>
                  <a:pt x="4953" y="5179"/>
                </a:cubicBezTo>
                <a:lnTo>
                  <a:pt x="4536" y="4965"/>
                </a:lnTo>
                <a:lnTo>
                  <a:pt x="4524" y="4953"/>
                </a:lnTo>
                <a:lnTo>
                  <a:pt x="4524" y="4703"/>
                </a:lnTo>
                <a:cubicBezTo>
                  <a:pt x="4727" y="4536"/>
                  <a:pt x="4882" y="4298"/>
                  <a:pt x="4882" y="4012"/>
                </a:cubicBezTo>
                <a:lnTo>
                  <a:pt x="4882" y="3655"/>
                </a:lnTo>
                <a:cubicBezTo>
                  <a:pt x="4882" y="3405"/>
                  <a:pt x="4727" y="3179"/>
                  <a:pt x="4524" y="3060"/>
                </a:cubicBezTo>
                <a:lnTo>
                  <a:pt x="4524" y="2643"/>
                </a:lnTo>
                <a:cubicBezTo>
                  <a:pt x="4524" y="2572"/>
                  <a:pt x="4560" y="2512"/>
                  <a:pt x="4620" y="2465"/>
                </a:cubicBezTo>
                <a:lnTo>
                  <a:pt x="4905" y="2322"/>
                </a:lnTo>
                <a:lnTo>
                  <a:pt x="5179" y="2584"/>
                </a:lnTo>
                <a:cubicBezTo>
                  <a:pt x="5239" y="2643"/>
                  <a:pt x="5322" y="2691"/>
                  <a:pt x="5417" y="2691"/>
                </a:cubicBezTo>
                <a:cubicBezTo>
                  <a:pt x="5501" y="2691"/>
                  <a:pt x="5572" y="2655"/>
                  <a:pt x="5655" y="2584"/>
                </a:cubicBezTo>
                <a:lnTo>
                  <a:pt x="5917" y="2322"/>
                </a:lnTo>
                <a:lnTo>
                  <a:pt x="6203" y="2465"/>
                </a:lnTo>
                <a:cubicBezTo>
                  <a:pt x="6263" y="2500"/>
                  <a:pt x="6310" y="2572"/>
                  <a:pt x="6310" y="2643"/>
                </a:cubicBezTo>
                <a:lnTo>
                  <a:pt x="6310" y="3060"/>
                </a:lnTo>
                <a:cubicBezTo>
                  <a:pt x="6096" y="3179"/>
                  <a:pt x="5953" y="3405"/>
                  <a:pt x="5953" y="3655"/>
                </a:cubicBezTo>
                <a:lnTo>
                  <a:pt x="5953" y="4012"/>
                </a:lnTo>
                <a:cubicBezTo>
                  <a:pt x="5953" y="4298"/>
                  <a:pt x="6084" y="4548"/>
                  <a:pt x="6310" y="4703"/>
                </a:cubicBezTo>
                <a:lnTo>
                  <a:pt x="6310" y="4953"/>
                </a:lnTo>
                <a:cubicBezTo>
                  <a:pt x="6310" y="4953"/>
                  <a:pt x="6310" y="4965"/>
                  <a:pt x="6287" y="4965"/>
                </a:cubicBezTo>
                <a:lnTo>
                  <a:pt x="5870" y="5179"/>
                </a:lnTo>
                <a:cubicBezTo>
                  <a:pt x="5691" y="5263"/>
                  <a:pt x="5596" y="5441"/>
                  <a:pt x="5596" y="5632"/>
                </a:cubicBezTo>
                <a:lnTo>
                  <a:pt x="5596" y="7358"/>
                </a:lnTo>
                <a:cubicBezTo>
                  <a:pt x="5596" y="7501"/>
                  <a:pt x="5632" y="7632"/>
                  <a:pt x="5715" y="7739"/>
                </a:cubicBezTo>
                <a:lnTo>
                  <a:pt x="5894" y="8001"/>
                </a:lnTo>
                <a:cubicBezTo>
                  <a:pt x="5929" y="8061"/>
                  <a:pt x="5953" y="8132"/>
                  <a:pt x="5953" y="8215"/>
                </a:cubicBezTo>
                <a:lnTo>
                  <a:pt x="5953" y="8930"/>
                </a:lnTo>
                <a:cubicBezTo>
                  <a:pt x="5953" y="9013"/>
                  <a:pt x="6025" y="9085"/>
                  <a:pt x="6108" y="9085"/>
                </a:cubicBezTo>
                <a:cubicBezTo>
                  <a:pt x="6203" y="9085"/>
                  <a:pt x="6275" y="9013"/>
                  <a:pt x="6275" y="8930"/>
                </a:cubicBezTo>
                <a:lnTo>
                  <a:pt x="6275" y="8215"/>
                </a:lnTo>
                <a:cubicBezTo>
                  <a:pt x="6275" y="8073"/>
                  <a:pt x="6227" y="7942"/>
                  <a:pt x="6156" y="7834"/>
                </a:cubicBezTo>
                <a:lnTo>
                  <a:pt x="5977" y="7572"/>
                </a:lnTo>
                <a:cubicBezTo>
                  <a:pt x="5929" y="7513"/>
                  <a:pt x="5917" y="7441"/>
                  <a:pt x="5917" y="7358"/>
                </a:cubicBezTo>
                <a:lnTo>
                  <a:pt x="5917" y="5632"/>
                </a:lnTo>
                <a:cubicBezTo>
                  <a:pt x="5917" y="5560"/>
                  <a:pt x="5965" y="5501"/>
                  <a:pt x="6025" y="5453"/>
                </a:cubicBezTo>
                <a:lnTo>
                  <a:pt x="6310" y="5310"/>
                </a:lnTo>
                <a:lnTo>
                  <a:pt x="6572" y="5572"/>
                </a:lnTo>
                <a:cubicBezTo>
                  <a:pt x="6632" y="5632"/>
                  <a:pt x="6727" y="5679"/>
                  <a:pt x="6810" y="5679"/>
                </a:cubicBezTo>
                <a:cubicBezTo>
                  <a:pt x="6906" y="5679"/>
                  <a:pt x="6977" y="5656"/>
                  <a:pt x="7049" y="5572"/>
                </a:cubicBezTo>
                <a:lnTo>
                  <a:pt x="7322" y="5310"/>
                </a:lnTo>
                <a:lnTo>
                  <a:pt x="7596" y="5453"/>
                </a:lnTo>
                <a:cubicBezTo>
                  <a:pt x="7656" y="5489"/>
                  <a:pt x="7703" y="5560"/>
                  <a:pt x="7703" y="5632"/>
                </a:cubicBezTo>
                <a:lnTo>
                  <a:pt x="7703" y="7358"/>
                </a:lnTo>
                <a:cubicBezTo>
                  <a:pt x="7703" y="7441"/>
                  <a:pt x="7691" y="7513"/>
                  <a:pt x="7644" y="7572"/>
                </a:cubicBezTo>
                <a:lnTo>
                  <a:pt x="7465" y="7834"/>
                </a:lnTo>
                <a:cubicBezTo>
                  <a:pt x="7394" y="7953"/>
                  <a:pt x="7346" y="8073"/>
                  <a:pt x="7346" y="8215"/>
                </a:cubicBezTo>
                <a:lnTo>
                  <a:pt x="7346" y="8930"/>
                </a:lnTo>
                <a:cubicBezTo>
                  <a:pt x="7346" y="9013"/>
                  <a:pt x="7418" y="9085"/>
                  <a:pt x="7513" y="9085"/>
                </a:cubicBezTo>
                <a:cubicBezTo>
                  <a:pt x="7596" y="9085"/>
                  <a:pt x="7680" y="9013"/>
                  <a:pt x="7680" y="8930"/>
                </a:cubicBezTo>
                <a:lnTo>
                  <a:pt x="7680" y="8215"/>
                </a:lnTo>
                <a:cubicBezTo>
                  <a:pt x="7680" y="8132"/>
                  <a:pt x="7691" y="8061"/>
                  <a:pt x="7739" y="8001"/>
                </a:cubicBezTo>
                <a:lnTo>
                  <a:pt x="7918" y="7739"/>
                </a:lnTo>
                <a:cubicBezTo>
                  <a:pt x="7989" y="7620"/>
                  <a:pt x="8037" y="7501"/>
                  <a:pt x="8037" y="7358"/>
                </a:cubicBezTo>
                <a:lnTo>
                  <a:pt x="8037" y="5632"/>
                </a:lnTo>
                <a:cubicBezTo>
                  <a:pt x="8037" y="5441"/>
                  <a:pt x="7930" y="5263"/>
                  <a:pt x="7751" y="5179"/>
                </a:cubicBezTo>
                <a:lnTo>
                  <a:pt x="7334" y="4965"/>
                </a:lnTo>
                <a:lnTo>
                  <a:pt x="7322" y="4953"/>
                </a:lnTo>
                <a:lnTo>
                  <a:pt x="7322" y="4703"/>
                </a:lnTo>
                <a:cubicBezTo>
                  <a:pt x="7525" y="4536"/>
                  <a:pt x="7680" y="4298"/>
                  <a:pt x="7680" y="4012"/>
                </a:cubicBezTo>
                <a:lnTo>
                  <a:pt x="7680" y="3655"/>
                </a:lnTo>
                <a:cubicBezTo>
                  <a:pt x="7680" y="3405"/>
                  <a:pt x="7525" y="3179"/>
                  <a:pt x="7322" y="3060"/>
                </a:cubicBezTo>
                <a:lnTo>
                  <a:pt x="7322" y="2643"/>
                </a:lnTo>
                <a:cubicBezTo>
                  <a:pt x="7322" y="2572"/>
                  <a:pt x="7358" y="2512"/>
                  <a:pt x="7418" y="2465"/>
                </a:cubicBezTo>
                <a:lnTo>
                  <a:pt x="7703" y="2322"/>
                </a:lnTo>
                <a:lnTo>
                  <a:pt x="7977" y="2584"/>
                </a:lnTo>
                <a:cubicBezTo>
                  <a:pt x="8037" y="2643"/>
                  <a:pt x="8120" y="2691"/>
                  <a:pt x="8215" y="2691"/>
                </a:cubicBezTo>
                <a:cubicBezTo>
                  <a:pt x="8299" y="2691"/>
                  <a:pt x="8370" y="2655"/>
                  <a:pt x="8453" y="2584"/>
                </a:cubicBezTo>
                <a:lnTo>
                  <a:pt x="8715" y="2322"/>
                </a:lnTo>
                <a:lnTo>
                  <a:pt x="9001" y="2465"/>
                </a:lnTo>
                <a:cubicBezTo>
                  <a:pt x="9061" y="2500"/>
                  <a:pt x="9108" y="2572"/>
                  <a:pt x="9108" y="2643"/>
                </a:cubicBezTo>
                <a:lnTo>
                  <a:pt x="9108" y="3060"/>
                </a:lnTo>
                <a:cubicBezTo>
                  <a:pt x="8894" y="3179"/>
                  <a:pt x="8751" y="3405"/>
                  <a:pt x="8751" y="3655"/>
                </a:cubicBezTo>
                <a:lnTo>
                  <a:pt x="8751" y="4012"/>
                </a:lnTo>
                <a:cubicBezTo>
                  <a:pt x="8751" y="4298"/>
                  <a:pt x="8882" y="4548"/>
                  <a:pt x="9108" y="4703"/>
                </a:cubicBezTo>
                <a:lnTo>
                  <a:pt x="9108" y="4953"/>
                </a:lnTo>
                <a:cubicBezTo>
                  <a:pt x="9108" y="4953"/>
                  <a:pt x="9108" y="4965"/>
                  <a:pt x="9084" y="4965"/>
                </a:cubicBezTo>
                <a:lnTo>
                  <a:pt x="8668" y="5179"/>
                </a:lnTo>
                <a:cubicBezTo>
                  <a:pt x="8489" y="5263"/>
                  <a:pt x="8394" y="5441"/>
                  <a:pt x="8394" y="5632"/>
                </a:cubicBezTo>
                <a:lnTo>
                  <a:pt x="8394" y="7358"/>
                </a:lnTo>
                <a:cubicBezTo>
                  <a:pt x="8394" y="7501"/>
                  <a:pt x="8430" y="7632"/>
                  <a:pt x="8513" y="7739"/>
                </a:cubicBezTo>
                <a:lnTo>
                  <a:pt x="8692" y="8001"/>
                </a:lnTo>
                <a:cubicBezTo>
                  <a:pt x="8727" y="8061"/>
                  <a:pt x="8751" y="8132"/>
                  <a:pt x="8751" y="8215"/>
                </a:cubicBezTo>
                <a:lnTo>
                  <a:pt x="8751" y="8930"/>
                </a:lnTo>
                <a:cubicBezTo>
                  <a:pt x="8751" y="9013"/>
                  <a:pt x="8823" y="9085"/>
                  <a:pt x="8906" y="9085"/>
                </a:cubicBezTo>
                <a:cubicBezTo>
                  <a:pt x="9001" y="9085"/>
                  <a:pt x="9073" y="9013"/>
                  <a:pt x="9073" y="8930"/>
                </a:cubicBezTo>
                <a:lnTo>
                  <a:pt x="9073" y="8215"/>
                </a:lnTo>
                <a:cubicBezTo>
                  <a:pt x="9073" y="8073"/>
                  <a:pt x="9025" y="7942"/>
                  <a:pt x="8954" y="7834"/>
                </a:cubicBezTo>
                <a:lnTo>
                  <a:pt x="8775" y="7572"/>
                </a:lnTo>
                <a:cubicBezTo>
                  <a:pt x="8727" y="7513"/>
                  <a:pt x="8715" y="7441"/>
                  <a:pt x="8715" y="7358"/>
                </a:cubicBezTo>
                <a:lnTo>
                  <a:pt x="8715" y="5632"/>
                </a:lnTo>
                <a:cubicBezTo>
                  <a:pt x="8715" y="5560"/>
                  <a:pt x="8763" y="5501"/>
                  <a:pt x="8823" y="5453"/>
                </a:cubicBezTo>
                <a:lnTo>
                  <a:pt x="9108" y="5310"/>
                </a:lnTo>
                <a:lnTo>
                  <a:pt x="9370" y="5572"/>
                </a:lnTo>
                <a:cubicBezTo>
                  <a:pt x="9430" y="5632"/>
                  <a:pt x="9525" y="5679"/>
                  <a:pt x="9608" y="5679"/>
                </a:cubicBezTo>
                <a:cubicBezTo>
                  <a:pt x="9704" y="5679"/>
                  <a:pt x="9775" y="5656"/>
                  <a:pt x="9846" y="5572"/>
                </a:cubicBezTo>
                <a:lnTo>
                  <a:pt x="10120" y="5310"/>
                </a:lnTo>
                <a:lnTo>
                  <a:pt x="10394" y="5453"/>
                </a:lnTo>
                <a:cubicBezTo>
                  <a:pt x="10454" y="5489"/>
                  <a:pt x="10501" y="5560"/>
                  <a:pt x="10501" y="5632"/>
                </a:cubicBezTo>
                <a:lnTo>
                  <a:pt x="10501" y="7358"/>
                </a:lnTo>
                <a:cubicBezTo>
                  <a:pt x="10501" y="7441"/>
                  <a:pt x="10489" y="7513"/>
                  <a:pt x="10442" y="7572"/>
                </a:cubicBezTo>
                <a:lnTo>
                  <a:pt x="10263" y="7834"/>
                </a:lnTo>
                <a:cubicBezTo>
                  <a:pt x="10192" y="7953"/>
                  <a:pt x="10144" y="8073"/>
                  <a:pt x="10144" y="8215"/>
                </a:cubicBezTo>
                <a:lnTo>
                  <a:pt x="10144" y="8930"/>
                </a:lnTo>
                <a:cubicBezTo>
                  <a:pt x="10144" y="9013"/>
                  <a:pt x="10216" y="9085"/>
                  <a:pt x="10311" y="9085"/>
                </a:cubicBezTo>
                <a:cubicBezTo>
                  <a:pt x="10394" y="9085"/>
                  <a:pt x="10478" y="9013"/>
                  <a:pt x="10478" y="8930"/>
                </a:cubicBezTo>
                <a:lnTo>
                  <a:pt x="10478" y="8215"/>
                </a:lnTo>
                <a:cubicBezTo>
                  <a:pt x="10478" y="8132"/>
                  <a:pt x="10489" y="8061"/>
                  <a:pt x="10537" y="8001"/>
                </a:cubicBezTo>
                <a:lnTo>
                  <a:pt x="10716" y="7739"/>
                </a:lnTo>
                <a:cubicBezTo>
                  <a:pt x="10787" y="7620"/>
                  <a:pt x="10835" y="7501"/>
                  <a:pt x="10835" y="7358"/>
                </a:cubicBezTo>
                <a:lnTo>
                  <a:pt x="10835" y="5632"/>
                </a:lnTo>
                <a:cubicBezTo>
                  <a:pt x="10918" y="5429"/>
                  <a:pt x="10811" y="5251"/>
                  <a:pt x="10632" y="5155"/>
                </a:cubicBezTo>
                <a:lnTo>
                  <a:pt x="10216" y="4953"/>
                </a:lnTo>
                <a:lnTo>
                  <a:pt x="10204" y="4941"/>
                </a:lnTo>
                <a:lnTo>
                  <a:pt x="10204" y="4703"/>
                </a:lnTo>
                <a:cubicBezTo>
                  <a:pt x="10418" y="4536"/>
                  <a:pt x="10561" y="4298"/>
                  <a:pt x="10561" y="4012"/>
                </a:cubicBezTo>
                <a:lnTo>
                  <a:pt x="10561" y="3655"/>
                </a:lnTo>
                <a:cubicBezTo>
                  <a:pt x="10561" y="3286"/>
                  <a:pt x="10251" y="2977"/>
                  <a:pt x="9882" y="2977"/>
                </a:cubicBezTo>
                <a:lnTo>
                  <a:pt x="9501" y="2977"/>
                </a:lnTo>
                <a:lnTo>
                  <a:pt x="9501" y="2643"/>
                </a:lnTo>
                <a:cubicBezTo>
                  <a:pt x="9501" y="2453"/>
                  <a:pt x="9406" y="2274"/>
                  <a:pt x="9227" y="2179"/>
                </a:cubicBezTo>
                <a:lnTo>
                  <a:pt x="8811" y="1977"/>
                </a:lnTo>
                <a:lnTo>
                  <a:pt x="8787" y="1953"/>
                </a:lnTo>
                <a:lnTo>
                  <a:pt x="8787" y="1726"/>
                </a:lnTo>
                <a:cubicBezTo>
                  <a:pt x="9001" y="1560"/>
                  <a:pt x="9144" y="1322"/>
                  <a:pt x="9144" y="1036"/>
                </a:cubicBezTo>
                <a:lnTo>
                  <a:pt x="9144" y="679"/>
                </a:lnTo>
                <a:cubicBezTo>
                  <a:pt x="9144" y="310"/>
                  <a:pt x="8834" y="0"/>
                  <a:pt x="8465" y="0"/>
                </a:cubicBezTo>
                <a:lnTo>
                  <a:pt x="8108" y="0"/>
                </a:lnTo>
                <a:cubicBezTo>
                  <a:pt x="7739" y="0"/>
                  <a:pt x="7418" y="310"/>
                  <a:pt x="7418" y="679"/>
                </a:cubicBezTo>
                <a:lnTo>
                  <a:pt x="7418" y="1036"/>
                </a:lnTo>
                <a:cubicBezTo>
                  <a:pt x="7418" y="1322"/>
                  <a:pt x="7560" y="1572"/>
                  <a:pt x="7775" y="1726"/>
                </a:cubicBezTo>
                <a:lnTo>
                  <a:pt x="7775" y="1977"/>
                </a:lnTo>
                <a:cubicBezTo>
                  <a:pt x="7775" y="1977"/>
                  <a:pt x="7775" y="1988"/>
                  <a:pt x="7763" y="1988"/>
                </a:cubicBezTo>
                <a:lnTo>
                  <a:pt x="7346" y="2203"/>
                </a:lnTo>
                <a:cubicBezTo>
                  <a:pt x="7168" y="2286"/>
                  <a:pt x="7060" y="2465"/>
                  <a:pt x="7060" y="2655"/>
                </a:cubicBezTo>
                <a:lnTo>
                  <a:pt x="7060" y="2989"/>
                </a:lnTo>
                <a:lnTo>
                  <a:pt x="6679" y="2989"/>
                </a:lnTo>
                <a:lnTo>
                  <a:pt x="6679" y="2655"/>
                </a:lnTo>
                <a:cubicBezTo>
                  <a:pt x="6679" y="2465"/>
                  <a:pt x="6572" y="2286"/>
                  <a:pt x="6394" y="2203"/>
                </a:cubicBezTo>
                <a:lnTo>
                  <a:pt x="5977" y="1988"/>
                </a:lnTo>
                <a:lnTo>
                  <a:pt x="5965" y="1977"/>
                </a:lnTo>
                <a:lnTo>
                  <a:pt x="5965" y="1726"/>
                </a:lnTo>
                <a:cubicBezTo>
                  <a:pt x="6167" y="1560"/>
                  <a:pt x="6322" y="1322"/>
                  <a:pt x="6322" y="1036"/>
                </a:cubicBezTo>
                <a:lnTo>
                  <a:pt x="6322" y="679"/>
                </a:lnTo>
                <a:cubicBezTo>
                  <a:pt x="6322" y="310"/>
                  <a:pt x="6013" y="0"/>
                  <a:pt x="5632" y="0"/>
                </a:cubicBezTo>
                <a:lnTo>
                  <a:pt x="5274" y="0"/>
                </a:lnTo>
                <a:cubicBezTo>
                  <a:pt x="4905" y="0"/>
                  <a:pt x="4596" y="310"/>
                  <a:pt x="4596" y="679"/>
                </a:cubicBezTo>
                <a:lnTo>
                  <a:pt x="4596" y="1036"/>
                </a:lnTo>
                <a:cubicBezTo>
                  <a:pt x="4596" y="1322"/>
                  <a:pt x="4727" y="1572"/>
                  <a:pt x="4953" y="1726"/>
                </a:cubicBezTo>
                <a:lnTo>
                  <a:pt x="4953" y="1977"/>
                </a:lnTo>
                <a:cubicBezTo>
                  <a:pt x="4953" y="1977"/>
                  <a:pt x="4953" y="1988"/>
                  <a:pt x="4941" y="1988"/>
                </a:cubicBezTo>
                <a:lnTo>
                  <a:pt x="4524" y="2203"/>
                </a:lnTo>
                <a:cubicBezTo>
                  <a:pt x="4346" y="2286"/>
                  <a:pt x="4239" y="2465"/>
                  <a:pt x="4239" y="2655"/>
                </a:cubicBezTo>
                <a:lnTo>
                  <a:pt x="4239" y="2989"/>
                </a:lnTo>
                <a:lnTo>
                  <a:pt x="3846" y="2989"/>
                </a:lnTo>
                <a:lnTo>
                  <a:pt x="3846" y="2655"/>
                </a:lnTo>
                <a:cubicBezTo>
                  <a:pt x="3846" y="2465"/>
                  <a:pt x="3750" y="2286"/>
                  <a:pt x="3572" y="2203"/>
                </a:cubicBezTo>
                <a:lnTo>
                  <a:pt x="3155" y="1988"/>
                </a:lnTo>
                <a:lnTo>
                  <a:pt x="3131" y="1977"/>
                </a:lnTo>
                <a:lnTo>
                  <a:pt x="3131" y="1726"/>
                </a:lnTo>
                <a:cubicBezTo>
                  <a:pt x="3346" y="1560"/>
                  <a:pt x="3489" y="1322"/>
                  <a:pt x="3489" y="1036"/>
                </a:cubicBezTo>
                <a:lnTo>
                  <a:pt x="3489" y="679"/>
                </a:lnTo>
                <a:cubicBezTo>
                  <a:pt x="3489" y="310"/>
                  <a:pt x="3179" y="0"/>
                  <a:pt x="2810" y="0"/>
                </a:cubicBezTo>
                <a:close/>
              </a:path>
            </a:pathLst>
          </a:custGeom>
          <a:solidFill>
            <a:srgbClr val="4E6986"/>
          </a:solidFill>
          <a:ln w="3175"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2AED973-B8B0-A63E-976A-6E2207C3848F}"/>
              </a:ext>
            </a:extLst>
          </p:cNvPr>
          <p:cNvSpPr txBox="1"/>
          <p:nvPr/>
        </p:nvSpPr>
        <p:spPr>
          <a:xfrm>
            <a:off x="6829905" y="3445061"/>
            <a:ext cx="2716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1400" b="1" dirty="0" err="1">
                <a:solidFill>
                  <a:srgbClr val="4E6986"/>
                </a:solidFill>
                <a:latin typeface="Montserrat" pitchFamily="2" charset="0"/>
              </a:rPr>
              <a:t>Population</a:t>
            </a:r>
            <a:endParaRPr lang="es-GT" sz="1400" b="1" dirty="0">
              <a:solidFill>
                <a:srgbClr val="4E6986"/>
              </a:solidFill>
              <a:latin typeface="Montserrat" pitchFamily="2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402E926-0227-0FC9-7923-8F4ECA8E381F}"/>
              </a:ext>
            </a:extLst>
          </p:cNvPr>
          <p:cNvSpPr txBox="1"/>
          <p:nvPr/>
        </p:nvSpPr>
        <p:spPr>
          <a:xfrm>
            <a:off x="6444398" y="3819943"/>
            <a:ext cx="3629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4E6986"/>
                </a:solidFill>
                <a:latin typeface="Montserrat" pitchFamily="2" charset="0"/>
              </a:rPr>
              <a:t>16,346,950</a:t>
            </a:r>
            <a:r>
              <a:rPr lang="es-GT" sz="1200" dirty="0">
                <a:solidFill>
                  <a:srgbClr val="4E6986"/>
                </a:solidFill>
                <a:latin typeface="Montserrat" pitchFamily="2" charset="0"/>
              </a:rPr>
              <a:t> (2021)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C8EA635-D0A0-AB14-C699-6CA820FC57C4}"/>
              </a:ext>
            </a:extLst>
          </p:cNvPr>
          <p:cNvSpPr txBox="1"/>
          <p:nvPr/>
        </p:nvSpPr>
        <p:spPr>
          <a:xfrm>
            <a:off x="8254205" y="3449987"/>
            <a:ext cx="16929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4E6986"/>
                </a:solidFill>
                <a:latin typeface="Montserrat" pitchFamily="2" charset="0"/>
              </a:rPr>
              <a:t>46.2% rural areas</a:t>
            </a:r>
          </a:p>
          <a:p>
            <a:endParaRPr lang="en-US" sz="1200" dirty="0">
              <a:solidFill>
                <a:srgbClr val="4E6986"/>
              </a:solidFill>
              <a:latin typeface="Montserrat" pitchFamily="2" charset="0"/>
            </a:endParaRPr>
          </a:p>
          <a:p>
            <a:r>
              <a:rPr lang="en-US" sz="1200" dirty="0">
                <a:solidFill>
                  <a:srgbClr val="4E6986"/>
                </a:solidFill>
                <a:latin typeface="Montserrat" pitchFamily="2" charset="0"/>
              </a:rPr>
              <a:t>53.8% urban areas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473500B0-6806-D42B-FF1C-C9B728AB0E2F}"/>
              </a:ext>
            </a:extLst>
          </p:cNvPr>
          <p:cNvCxnSpPr>
            <a:cxnSpLocks/>
          </p:cNvCxnSpPr>
          <p:nvPr/>
        </p:nvCxnSpPr>
        <p:spPr>
          <a:xfrm flipV="1">
            <a:off x="8186046" y="3450365"/>
            <a:ext cx="0" cy="624294"/>
          </a:xfrm>
          <a:prstGeom prst="line">
            <a:avLst/>
          </a:prstGeom>
          <a:ln>
            <a:solidFill>
              <a:srgbClr val="4E698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EC2D5B2-496F-4AB0-6438-7619F73DAEDE}"/>
              </a:ext>
            </a:extLst>
          </p:cNvPr>
          <p:cNvCxnSpPr>
            <a:cxnSpLocks/>
          </p:cNvCxnSpPr>
          <p:nvPr/>
        </p:nvCxnSpPr>
        <p:spPr>
          <a:xfrm flipH="1">
            <a:off x="5902128" y="4239785"/>
            <a:ext cx="3635954" cy="21866"/>
          </a:xfrm>
          <a:prstGeom prst="line">
            <a:avLst/>
          </a:prstGeom>
          <a:ln w="28575">
            <a:solidFill>
              <a:srgbClr val="4E698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DA5FF080-0D8A-F218-5874-75B23C4F0675}"/>
              </a:ext>
            </a:extLst>
          </p:cNvPr>
          <p:cNvCxnSpPr>
            <a:cxnSpLocks/>
          </p:cNvCxnSpPr>
          <p:nvPr/>
        </p:nvCxnSpPr>
        <p:spPr>
          <a:xfrm flipH="1">
            <a:off x="6322750" y="2497079"/>
            <a:ext cx="5319792" cy="31993"/>
          </a:xfrm>
          <a:prstGeom prst="line">
            <a:avLst/>
          </a:prstGeom>
          <a:ln w="28575">
            <a:solidFill>
              <a:srgbClr val="4E698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DA5BAC11-A51A-3E46-1A9F-47B2F2FE99B5}"/>
              </a:ext>
            </a:extLst>
          </p:cNvPr>
          <p:cNvSpPr txBox="1"/>
          <p:nvPr/>
        </p:nvSpPr>
        <p:spPr>
          <a:xfrm>
            <a:off x="6000184" y="4359236"/>
            <a:ext cx="2716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1400" b="1" dirty="0" err="1">
                <a:solidFill>
                  <a:srgbClr val="4E6986"/>
                </a:solidFill>
                <a:latin typeface="Montserrat" pitchFamily="2" charset="0"/>
              </a:rPr>
              <a:t>Main</a:t>
            </a:r>
            <a:r>
              <a:rPr lang="es-GT" sz="1400" b="1" dirty="0">
                <a:solidFill>
                  <a:srgbClr val="4E6986"/>
                </a:solidFill>
                <a:latin typeface="Montserrat" pitchFamily="2" charset="0"/>
              </a:rPr>
              <a:t> </a:t>
            </a:r>
            <a:r>
              <a:rPr lang="es-GT" sz="1400" b="1" dirty="0" err="1">
                <a:solidFill>
                  <a:srgbClr val="4E6986"/>
                </a:solidFill>
                <a:latin typeface="Montserrat" pitchFamily="2" charset="0"/>
              </a:rPr>
              <a:t>economic</a:t>
            </a:r>
            <a:r>
              <a:rPr lang="es-GT" sz="1400" b="1" dirty="0">
                <a:solidFill>
                  <a:srgbClr val="4E6986"/>
                </a:solidFill>
                <a:latin typeface="Montserrat" pitchFamily="2" charset="0"/>
              </a:rPr>
              <a:t> </a:t>
            </a:r>
            <a:r>
              <a:rPr lang="es-GT" sz="1400" b="1" dirty="0" err="1">
                <a:solidFill>
                  <a:srgbClr val="4E6986"/>
                </a:solidFill>
                <a:latin typeface="Montserrat" pitchFamily="2" charset="0"/>
              </a:rPr>
              <a:t>activities</a:t>
            </a:r>
            <a:endParaRPr lang="es-GT" sz="1400" b="1" dirty="0">
              <a:solidFill>
                <a:srgbClr val="4E6986"/>
              </a:solidFill>
              <a:latin typeface="Montserrat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F770869-04F7-3A74-4F54-5F6B084C0C15}"/>
              </a:ext>
            </a:extLst>
          </p:cNvPr>
          <p:cNvSpPr txBox="1"/>
          <p:nvPr/>
        </p:nvSpPr>
        <p:spPr>
          <a:xfrm>
            <a:off x="5316506" y="4775153"/>
            <a:ext cx="38912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1200" dirty="0">
                <a:solidFill>
                  <a:srgbClr val="4E6986"/>
                </a:solidFill>
                <a:latin typeface="Montserrat" pitchFamily="2" charset="0"/>
              </a:rPr>
              <a:t>17.6% </a:t>
            </a:r>
            <a:r>
              <a:rPr lang="es-GT" sz="1200" dirty="0" err="1">
                <a:solidFill>
                  <a:srgbClr val="4E6986"/>
                </a:solidFill>
                <a:latin typeface="Montserrat" pitchFamily="2" charset="0"/>
              </a:rPr>
              <a:t>manufacturing</a:t>
            </a:r>
            <a:r>
              <a:rPr lang="es-GT" sz="1200" dirty="0">
                <a:solidFill>
                  <a:srgbClr val="4E6986"/>
                </a:solidFill>
                <a:latin typeface="Montserrat" pitchFamily="2" charset="0"/>
              </a:rPr>
              <a:t> </a:t>
            </a:r>
            <a:r>
              <a:rPr lang="es-GT" sz="1200" dirty="0" err="1">
                <a:solidFill>
                  <a:srgbClr val="4E6986"/>
                </a:solidFill>
                <a:latin typeface="Montserrat" pitchFamily="2" charset="0"/>
              </a:rPr>
              <a:t>industry</a:t>
            </a:r>
            <a:endParaRPr lang="es-GT" sz="1200" dirty="0">
              <a:solidFill>
                <a:srgbClr val="4E6986"/>
              </a:solidFill>
              <a:latin typeface="Montserrat" pitchFamily="2" charset="0"/>
            </a:endParaRPr>
          </a:p>
          <a:p>
            <a:endParaRPr lang="es-GT" sz="1200" dirty="0">
              <a:solidFill>
                <a:srgbClr val="4E6986"/>
              </a:solidFill>
              <a:latin typeface="Montserrat" pitchFamily="2" charset="0"/>
            </a:endParaRPr>
          </a:p>
          <a:p>
            <a:r>
              <a:rPr lang="es-GT" sz="1200" dirty="0">
                <a:solidFill>
                  <a:srgbClr val="4E6986"/>
                </a:solidFill>
                <a:latin typeface="Montserrat" pitchFamily="2" charset="0"/>
              </a:rPr>
              <a:t>15.9% </a:t>
            </a:r>
            <a:r>
              <a:rPr lang="es-GT" sz="1200" dirty="0" err="1">
                <a:solidFill>
                  <a:srgbClr val="4E6986"/>
                </a:solidFill>
                <a:latin typeface="Montserrat" pitchFamily="2" charset="0"/>
              </a:rPr>
              <a:t>private</a:t>
            </a:r>
            <a:r>
              <a:rPr lang="es-GT" sz="1200" dirty="0">
                <a:solidFill>
                  <a:srgbClr val="4E6986"/>
                </a:solidFill>
                <a:latin typeface="Montserrat" pitchFamily="2" charset="0"/>
              </a:rPr>
              <a:t> </a:t>
            </a:r>
            <a:r>
              <a:rPr lang="es-GT" sz="1200" dirty="0" err="1">
                <a:solidFill>
                  <a:srgbClr val="4E6986"/>
                </a:solidFill>
                <a:latin typeface="Montserrat" pitchFamily="2" charset="0"/>
              </a:rPr>
              <a:t>services</a:t>
            </a:r>
            <a:endParaRPr lang="es-GT" sz="1200" dirty="0">
              <a:solidFill>
                <a:srgbClr val="4E6986"/>
              </a:solidFill>
              <a:latin typeface="Montserrat" pitchFamily="2" charset="0"/>
            </a:endParaRPr>
          </a:p>
          <a:p>
            <a:endParaRPr lang="es-GT" sz="1200" dirty="0">
              <a:solidFill>
                <a:srgbClr val="4E6986"/>
              </a:solidFill>
              <a:latin typeface="Montserrat" pitchFamily="2" charset="0"/>
            </a:endParaRPr>
          </a:p>
          <a:p>
            <a:r>
              <a:rPr lang="es-GT" sz="1200" dirty="0">
                <a:solidFill>
                  <a:srgbClr val="4E6986"/>
                </a:solidFill>
                <a:latin typeface="Montserrat" pitchFamily="2" charset="0"/>
              </a:rPr>
              <a:t>13.4% </a:t>
            </a:r>
            <a:r>
              <a:rPr lang="es-GT" sz="1200" dirty="0" err="1">
                <a:solidFill>
                  <a:srgbClr val="4E6986"/>
                </a:solidFill>
                <a:latin typeface="Montserrat" pitchFamily="2" charset="0"/>
              </a:rPr>
              <a:t>agriculture</a:t>
            </a:r>
            <a:r>
              <a:rPr lang="es-GT" sz="1200" dirty="0">
                <a:solidFill>
                  <a:srgbClr val="4E6986"/>
                </a:solidFill>
                <a:latin typeface="Montserrat" pitchFamily="2" charset="0"/>
              </a:rPr>
              <a:t>, </a:t>
            </a:r>
            <a:r>
              <a:rPr lang="es-GT" sz="1200" dirty="0" err="1">
                <a:solidFill>
                  <a:srgbClr val="4E6986"/>
                </a:solidFill>
                <a:latin typeface="Montserrat" pitchFamily="2" charset="0"/>
              </a:rPr>
              <a:t>livestock</a:t>
            </a:r>
            <a:r>
              <a:rPr lang="es-GT" sz="1200" dirty="0">
                <a:solidFill>
                  <a:srgbClr val="4E6986"/>
                </a:solidFill>
                <a:latin typeface="Montserrat" pitchFamily="2" charset="0"/>
              </a:rPr>
              <a:t>, </a:t>
            </a:r>
            <a:r>
              <a:rPr lang="es-GT" sz="1200" dirty="0" err="1">
                <a:solidFill>
                  <a:srgbClr val="4E6986"/>
                </a:solidFill>
                <a:latin typeface="Montserrat" pitchFamily="2" charset="0"/>
              </a:rPr>
              <a:t>forestry</a:t>
            </a:r>
            <a:r>
              <a:rPr lang="es-GT" sz="1200" dirty="0">
                <a:solidFill>
                  <a:srgbClr val="4E6986"/>
                </a:solidFill>
                <a:latin typeface="Montserrat" pitchFamily="2" charset="0"/>
              </a:rPr>
              <a:t> and </a:t>
            </a:r>
            <a:r>
              <a:rPr lang="es-GT" sz="1200" dirty="0" err="1">
                <a:solidFill>
                  <a:srgbClr val="4E6986"/>
                </a:solidFill>
                <a:latin typeface="Montserrat" pitchFamily="2" charset="0"/>
              </a:rPr>
              <a:t>fishing</a:t>
            </a:r>
            <a:r>
              <a:rPr lang="es-GT" sz="1200" dirty="0">
                <a:solidFill>
                  <a:srgbClr val="4E6986"/>
                </a:solidFill>
                <a:latin typeface="Montserrat" pitchFamily="2" charset="0"/>
              </a:rPr>
              <a:t>.</a:t>
            </a:r>
          </a:p>
        </p:txBody>
      </p:sp>
      <p:grpSp>
        <p:nvGrpSpPr>
          <p:cNvPr id="51" name="Google Shape;9987;p61">
            <a:extLst>
              <a:ext uri="{FF2B5EF4-FFF2-40B4-BE49-F238E27FC236}">
                <a16:creationId xmlns:a16="http://schemas.microsoft.com/office/drawing/2014/main" id="{C4B4DF9D-6430-FADC-E330-DB23899C1657}"/>
              </a:ext>
            </a:extLst>
          </p:cNvPr>
          <p:cNvGrpSpPr/>
          <p:nvPr/>
        </p:nvGrpSpPr>
        <p:grpSpPr>
          <a:xfrm>
            <a:off x="5659516" y="4359236"/>
            <a:ext cx="340668" cy="325259"/>
            <a:chOff x="7390435" y="3680868"/>
            <a:chExt cx="372073" cy="355243"/>
          </a:xfrm>
          <a:solidFill>
            <a:srgbClr val="4E6986"/>
          </a:solidFill>
        </p:grpSpPr>
        <p:sp>
          <p:nvSpPr>
            <p:cNvPr id="52" name="Google Shape;9988;p61">
              <a:extLst>
                <a:ext uri="{FF2B5EF4-FFF2-40B4-BE49-F238E27FC236}">
                  <a16:creationId xmlns:a16="http://schemas.microsoft.com/office/drawing/2014/main" id="{A34EA2AB-CD09-5596-CB27-6FFD22EEF205}"/>
                </a:ext>
              </a:extLst>
            </p:cNvPr>
            <p:cNvSpPr/>
            <p:nvPr/>
          </p:nvSpPr>
          <p:spPr>
            <a:xfrm>
              <a:off x="7390435" y="3744950"/>
              <a:ext cx="294178" cy="291162"/>
            </a:xfrm>
            <a:custGeom>
              <a:avLst/>
              <a:gdLst/>
              <a:ahLst/>
              <a:cxnLst/>
              <a:rect l="l" t="t" r="r" b="b"/>
              <a:pathLst>
                <a:path w="9264" h="9169" extrusionOk="0">
                  <a:moveTo>
                    <a:pt x="4668" y="0"/>
                  </a:moveTo>
                  <a:cubicBezTo>
                    <a:pt x="3441" y="0"/>
                    <a:pt x="2287" y="477"/>
                    <a:pt x="1417" y="1334"/>
                  </a:cubicBezTo>
                  <a:cubicBezTo>
                    <a:pt x="1358" y="1393"/>
                    <a:pt x="1358" y="1501"/>
                    <a:pt x="1417" y="1572"/>
                  </a:cubicBezTo>
                  <a:cubicBezTo>
                    <a:pt x="1447" y="1602"/>
                    <a:pt x="1489" y="1617"/>
                    <a:pt x="1532" y="1617"/>
                  </a:cubicBezTo>
                  <a:cubicBezTo>
                    <a:pt x="1575" y="1617"/>
                    <a:pt x="1620" y="1602"/>
                    <a:pt x="1655" y="1572"/>
                  </a:cubicBezTo>
                  <a:cubicBezTo>
                    <a:pt x="2465" y="774"/>
                    <a:pt x="3537" y="322"/>
                    <a:pt x="4668" y="322"/>
                  </a:cubicBezTo>
                  <a:cubicBezTo>
                    <a:pt x="5799" y="322"/>
                    <a:pt x="6870" y="774"/>
                    <a:pt x="7668" y="1572"/>
                  </a:cubicBezTo>
                  <a:cubicBezTo>
                    <a:pt x="8478" y="2382"/>
                    <a:pt x="8918" y="3453"/>
                    <a:pt x="8918" y="4584"/>
                  </a:cubicBezTo>
                  <a:cubicBezTo>
                    <a:pt x="8918" y="5715"/>
                    <a:pt x="8478" y="6787"/>
                    <a:pt x="7668" y="7585"/>
                  </a:cubicBezTo>
                  <a:cubicBezTo>
                    <a:pt x="6841" y="8412"/>
                    <a:pt x="5751" y="8826"/>
                    <a:pt x="4662" y="8826"/>
                  </a:cubicBezTo>
                  <a:cubicBezTo>
                    <a:pt x="3572" y="8826"/>
                    <a:pt x="2483" y="8412"/>
                    <a:pt x="1655" y="7585"/>
                  </a:cubicBezTo>
                  <a:cubicBezTo>
                    <a:pt x="953" y="6882"/>
                    <a:pt x="524" y="5965"/>
                    <a:pt x="441" y="4977"/>
                  </a:cubicBezTo>
                  <a:cubicBezTo>
                    <a:pt x="346" y="4013"/>
                    <a:pt x="596" y="3037"/>
                    <a:pt x="1132" y="2227"/>
                  </a:cubicBezTo>
                  <a:cubicBezTo>
                    <a:pt x="1179" y="2155"/>
                    <a:pt x="1167" y="2048"/>
                    <a:pt x="1096" y="1989"/>
                  </a:cubicBezTo>
                  <a:cubicBezTo>
                    <a:pt x="1066" y="1972"/>
                    <a:pt x="1035" y="1964"/>
                    <a:pt x="1005" y="1964"/>
                  </a:cubicBezTo>
                  <a:cubicBezTo>
                    <a:pt x="950" y="1964"/>
                    <a:pt x="896" y="1990"/>
                    <a:pt x="858" y="2036"/>
                  </a:cubicBezTo>
                  <a:cubicBezTo>
                    <a:pt x="274" y="2894"/>
                    <a:pt x="1" y="3953"/>
                    <a:pt x="108" y="5013"/>
                  </a:cubicBezTo>
                  <a:cubicBezTo>
                    <a:pt x="215" y="6073"/>
                    <a:pt x="679" y="7085"/>
                    <a:pt x="1429" y="7823"/>
                  </a:cubicBezTo>
                  <a:cubicBezTo>
                    <a:pt x="2322" y="8716"/>
                    <a:pt x="3501" y="9168"/>
                    <a:pt x="4680" y="9168"/>
                  </a:cubicBezTo>
                  <a:cubicBezTo>
                    <a:pt x="5858" y="9168"/>
                    <a:pt x="7025" y="8716"/>
                    <a:pt x="7918" y="7823"/>
                  </a:cubicBezTo>
                  <a:cubicBezTo>
                    <a:pt x="8787" y="6966"/>
                    <a:pt x="9264" y="5799"/>
                    <a:pt x="9264" y="4584"/>
                  </a:cubicBezTo>
                  <a:cubicBezTo>
                    <a:pt x="9264" y="3358"/>
                    <a:pt x="8787" y="2203"/>
                    <a:pt x="7906" y="1334"/>
                  </a:cubicBezTo>
                  <a:cubicBezTo>
                    <a:pt x="7049" y="477"/>
                    <a:pt x="5882" y="0"/>
                    <a:pt x="4668" y="0"/>
                  </a:cubicBezTo>
                  <a:close/>
                </a:path>
              </a:pathLst>
            </a:custGeom>
            <a:grpFill/>
            <a:ln w="3175"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9989;p61">
              <a:extLst>
                <a:ext uri="{FF2B5EF4-FFF2-40B4-BE49-F238E27FC236}">
                  <a16:creationId xmlns:a16="http://schemas.microsoft.com/office/drawing/2014/main" id="{2EE1F740-07AB-427B-34C1-9FB85F856115}"/>
                </a:ext>
              </a:extLst>
            </p:cNvPr>
            <p:cNvSpPr/>
            <p:nvPr/>
          </p:nvSpPr>
          <p:spPr>
            <a:xfrm>
              <a:off x="7408948" y="3772259"/>
              <a:ext cx="259407" cy="236257"/>
            </a:xfrm>
            <a:custGeom>
              <a:avLst/>
              <a:gdLst/>
              <a:ahLst/>
              <a:cxnLst/>
              <a:rect l="l" t="t" r="r" b="b"/>
              <a:pathLst>
                <a:path w="8169" h="7440" extrusionOk="0">
                  <a:moveTo>
                    <a:pt x="4085" y="319"/>
                  </a:moveTo>
                  <a:cubicBezTo>
                    <a:pt x="4942" y="319"/>
                    <a:pt x="5823" y="653"/>
                    <a:pt x="6478" y="1319"/>
                  </a:cubicBezTo>
                  <a:cubicBezTo>
                    <a:pt x="7800" y="2653"/>
                    <a:pt x="7800" y="4796"/>
                    <a:pt x="6478" y="6117"/>
                  </a:cubicBezTo>
                  <a:cubicBezTo>
                    <a:pt x="5817" y="6778"/>
                    <a:pt x="4951" y="7109"/>
                    <a:pt x="4083" y="7109"/>
                  </a:cubicBezTo>
                  <a:cubicBezTo>
                    <a:pt x="3216" y="7109"/>
                    <a:pt x="2346" y="6778"/>
                    <a:pt x="1680" y="6117"/>
                  </a:cubicBezTo>
                  <a:cubicBezTo>
                    <a:pt x="358" y="4796"/>
                    <a:pt x="358" y="2653"/>
                    <a:pt x="1680" y="1319"/>
                  </a:cubicBezTo>
                  <a:cubicBezTo>
                    <a:pt x="2335" y="664"/>
                    <a:pt x="3216" y="319"/>
                    <a:pt x="4085" y="319"/>
                  </a:cubicBezTo>
                  <a:close/>
                  <a:moveTo>
                    <a:pt x="4088" y="1"/>
                  </a:moveTo>
                  <a:cubicBezTo>
                    <a:pt x="3132" y="1"/>
                    <a:pt x="2174" y="361"/>
                    <a:pt x="1442" y="1081"/>
                  </a:cubicBezTo>
                  <a:cubicBezTo>
                    <a:pt x="1" y="2534"/>
                    <a:pt x="1" y="4891"/>
                    <a:pt x="1442" y="6356"/>
                  </a:cubicBezTo>
                  <a:cubicBezTo>
                    <a:pt x="2180" y="7082"/>
                    <a:pt x="3120" y="7439"/>
                    <a:pt x="4085" y="7439"/>
                  </a:cubicBezTo>
                  <a:cubicBezTo>
                    <a:pt x="5037" y="7439"/>
                    <a:pt x="5978" y="7082"/>
                    <a:pt x="6716" y="6356"/>
                  </a:cubicBezTo>
                  <a:cubicBezTo>
                    <a:pt x="8169" y="4891"/>
                    <a:pt x="8169" y="2546"/>
                    <a:pt x="6716" y="1081"/>
                  </a:cubicBezTo>
                  <a:cubicBezTo>
                    <a:pt x="5996" y="361"/>
                    <a:pt x="5043" y="1"/>
                    <a:pt x="4088" y="1"/>
                  </a:cubicBezTo>
                  <a:close/>
                </a:path>
              </a:pathLst>
            </a:custGeom>
            <a:grpFill/>
            <a:ln w="3175"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9990;p61">
              <a:extLst>
                <a:ext uri="{FF2B5EF4-FFF2-40B4-BE49-F238E27FC236}">
                  <a16:creationId xmlns:a16="http://schemas.microsoft.com/office/drawing/2014/main" id="{4194C5FC-1E8C-E0F7-3548-E4402BCBF9EB}"/>
                </a:ext>
              </a:extLst>
            </p:cNvPr>
            <p:cNvSpPr/>
            <p:nvPr/>
          </p:nvSpPr>
          <p:spPr>
            <a:xfrm>
              <a:off x="7487986" y="3680868"/>
              <a:ext cx="274522" cy="259565"/>
            </a:xfrm>
            <a:custGeom>
              <a:avLst/>
              <a:gdLst/>
              <a:ahLst/>
              <a:cxnLst/>
              <a:rect l="l" t="t" r="r" b="b"/>
              <a:pathLst>
                <a:path w="8645" h="8174" extrusionOk="0">
                  <a:moveTo>
                    <a:pt x="3614" y="0"/>
                  </a:moveTo>
                  <a:cubicBezTo>
                    <a:pt x="2438" y="0"/>
                    <a:pt x="1262" y="447"/>
                    <a:pt x="369" y="1340"/>
                  </a:cubicBezTo>
                  <a:cubicBezTo>
                    <a:pt x="262" y="1447"/>
                    <a:pt x="167" y="1566"/>
                    <a:pt x="60" y="1685"/>
                  </a:cubicBezTo>
                  <a:cubicBezTo>
                    <a:pt x="0" y="1756"/>
                    <a:pt x="12" y="1864"/>
                    <a:pt x="84" y="1923"/>
                  </a:cubicBezTo>
                  <a:cubicBezTo>
                    <a:pt x="118" y="1948"/>
                    <a:pt x="155" y="1960"/>
                    <a:pt x="191" y="1960"/>
                  </a:cubicBezTo>
                  <a:cubicBezTo>
                    <a:pt x="240" y="1960"/>
                    <a:pt x="287" y="1936"/>
                    <a:pt x="322" y="1887"/>
                  </a:cubicBezTo>
                  <a:cubicBezTo>
                    <a:pt x="417" y="1792"/>
                    <a:pt x="500" y="1685"/>
                    <a:pt x="608" y="1578"/>
                  </a:cubicBezTo>
                  <a:cubicBezTo>
                    <a:pt x="1435" y="750"/>
                    <a:pt x="2524" y="337"/>
                    <a:pt x="3614" y="337"/>
                  </a:cubicBezTo>
                  <a:cubicBezTo>
                    <a:pt x="4703" y="337"/>
                    <a:pt x="5793" y="750"/>
                    <a:pt x="6620" y="1578"/>
                  </a:cubicBezTo>
                  <a:cubicBezTo>
                    <a:pt x="8275" y="3233"/>
                    <a:pt x="8275" y="5936"/>
                    <a:pt x="6620" y="7591"/>
                  </a:cubicBezTo>
                  <a:cubicBezTo>
                    <a:pt x="6513" y="7698"/>
                    <a:pt x="6418" y="7781"/>
                    <a:pt x="6311" y="7876"/>
                  </a:cubicBezTo>
                  <a:cubicBezTo>
                    <a:pt x="6239" y="7936"/>
                    <a:pt x="6215" y="8043"/>
                    <a:pt x="6275" y="8114"/>
                  </a:cubicBezTo>
                  <a:cubicBezTo>
                    <a:pt x="6311" y="8162"/>
                    <a:pt x="6358" y="8174"/>
                    <a:pt x="6418" y="8174"/>
                  </a:cubicBezTo>
                  <a:cubicBezTo>
                    <a:pt x="6454" y="8174"/>
                    <a:pt x="6489" y="8162"/>
                    <a:pt x="6513" y="8126"/>
                  </a:cubicBezTo>
                  <a:cubicBezTo>
                    <a:pt x="6632" y="8043"/>
                    <a:pt x="6751" y="7936"/>
                    <a:pt x="6858" y="7817"/>
                  </a:cubicBezTo>
                  <a:cubicBezTo>
                    <a:pt x="8644" y="6031"/>
                    <a:pt x="8644" y="3126"/>
                    <a:pt x="6858" y="1340"/>
                  </a:cubicBezTo>
                  <a:cubicBezTo>
                    <a:pt x="5965" y="447"/>
                    <a:pt x="4790" y="0"/>
                    <a:pt x="3614" y="0"/>
                  </a:cubicBezTo>
                  <a:close/>
                </a:path>
              </a:pathLst>
            </a:custGeom>
            <a:grpFill/>
            <a:ln w="3175"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9991;p61">
              <a:extLst>
                <a:ext uri="{FF2B5EF4-FFF2-40B4-BE49-F238E27FC236}">
                  <a16:creationId xmlns:a16="http://schemas.microsoft.com/office/drawing/2014/main" id="{DCF29C20-3018-E6DA-8A61-5C4C9DCC5259}"/>
                </a:ext>
              </a:extLst>
            </p:cNvPr>
            <p:cNvSpPr/>
            <p:nvPr/>
          </p:nvSpPr>
          <p:spPr>
            <a:xfrm>
              <a:off x="7691758" y="3789502"/>
              <a:ext cx="34073" cy="102918"/>
            </a:xfrm>
            <a:custGeom>
              <a:avLst/>
              <a:gdLst/>
              <a:ahLst/>
              <a:cxnLst/>
              <a:rect l="l" t="t" r="r" b="b"/>
              <a:pathLst>
                <a:path w="1073" h="3241" extrusionOk="0">
                  <a:moveTo>
                    <a:pt x="589" y="1"/>
                  </a:moveTo>
                  <a:cubicBezTo>
                    <a:pt x="580" y="1"/>
                    <a:pt x="570" y="1"/>
                    <a:pt x="560" y="2"/>
                  </a:cubicBezTo>
                  <a:cubicBezTo>
                    <a:pt x="477" y="38"/>
                    <a:pt x="429" y="121"/>
                    <a:pt x="441" y="217"/>
                  </a:cubicBezTo>
                  <a:cubicBezTo>
                    <a:pt x="715" y="1157"/>
                    <a:pt x="560" y="2145"/>
                    <a:pt x="37" y="2967"/>
                  </a:cubicBezTo>
                  <a:cubicBezTo>
                    <a:pt x="1" y="3038"/>
                    <a:pt x="13" y="3146"/>
                    <a:pt x="84" y="3205"/>
                  </a:cubicBezTo>
                  <a:cubicBezTo>
                    <a:pt x="120" y="3217"/>
                    <a:pt x="144" y="3241"/>
                    <a:pt x="167" y="3241"/>
                  </a:cubicBezTo>
                  <a:cubicBezTo>
                    <a:pt x="239" y="3241"/>
                    <a:pt x="275" y="3205"/>
                    <a:pt x="310" y="3158"/>
                  </a:cubicBezTo>
                  <a:cubicBezTo>
                    <a:pt x="906" y="2265"/>
                    <a:pt x="1072" y="1169"/>
                    <a:pt x="775" y="121"/>
                  </a:cubicBezTo>
                  <a:cubicBezTo>
                    <a:pt x="743" y="47"/>
                    <a:pt x="672" y="1"/>
                    <a:pt x="589" y="1"/>
                  </a:cubicBezTo>
                  <a:close/>
                </a:path>
              </a:pathLst>
            </a:custGeom>
            <a:grpFill/>
            <a:ln w="3175"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9992;p61">
              <a:extLst>
                <a:ext uri="{FF2B5EF4-FFF2-40B4-BE49-F238E27FC236}">
                  <a16:creationId xmlns:a16="http://schemas.microsoft.com/office/drawing/2014/main" id="{6667B3DC-4C0E-F90E-EF69-2EAAAA40E56E}"/>
                </a:ext>
              </a:extLst>
            </p:cNvPr>
            <p:cNvSpPr/>
            <p:nvPr/>
          </p:nvSpPr>
          <p:spPr>
            <a:xfrm>
              <a:off x="7536000" y="3708082"/>
              <a:ext cx="173192" cy="72052"/>
            </a:xfrm>
            <a:custGeom>
              <a:avLst/>
              <a:gdLst/>
              <a:ahLst/>
              <a:cxnLst/>
              <a:rect l="l" t="t" r="r" b="b"/>
              <a:pathLst>
                <a:path w="5454" h="2269" extrusionOk="0">
                  <a:moveTo>
                    <a:pt x="2121" y="0"/>
                  </a:moveTo>
                  <a:cubicBezTo>
                    <a:pt x="1410" y="0"/>
                    <a:pt x="707" y="204"/>
                    <a:pt x="108" y="590"/>
                  </a:cubicBezTo>
                  <a:cubicBezTo>
                    <a:pt x="36" y="638"/>
                    <a:pt x="0" y="733"/>
                    <a:pt x="60" y="828"/>
                  </a:cubicBezTo>
                  <a:cubicBezTo>
                    <a:pt x="91" y="874"/>
                    <a:pt x="147" y="906"/>
                    <a:pt x="205" y="906"/>
                  </a:cubicBezTo>
                  <a:cubicBezTo>
                    <a:pt x="237" y="906"/>
                    <a:pt x="269" y="897"/>
                    <a:pt x="298" y="876"/>
                  </a:cubicBezTo>
                  <a:cubicBezTo>
                    <a:pt x="841" y="534"/>
                    <a:pt x="1478" y="344"/>
                    <a:pt x="2123" y="344"/>
                  </a:cubicBezTo>
                  <a:cubicBezTo>
                    <a:pt x="2241" y="344"/>
                    <a:pt x="2359" y="351"/>
                    <a:pt x="2477" y="364"/>
                  </a:cubicBezTo>
                  <a:cubicBezTo>
                    <a:pt x="3251" y="435"/>
                    <a:pt x="3977" y="792"/>
                    <a:pt x="4513" y="1328"/>
                  </a:cubicBezTo>
                  <a:cubicBezTo>
                    <a:pt x="4763" y="1590"/>
                    <a:pt x="4977" y="1864"/>
                    <a:pt x="5120" y="2185"/>
                  </a:cubicBezTo>
                  <a:cubicBezTo>
                    <a:pt x="5156" y="2245"/>
                    <a:pt x="5215" y="2269"/>
                    <a:pt x="5275" y="2269"/>
                  </a:cubicBezTo>
                  <a:cubicBezTo>
                    <a:pt x="5299" y="2269"/>
                    <a:pt x="5323" y="2269"/>
                    <a:pt x="5346" y="2257"/>
                  </a:cubicBezTo>
                  <a:cubicBezTo>
                    <a:pt x="5418" y="2197"/>
                    <a:pt x="5453" y="2102"/>
                    <a:pt x="5406" y="2019"/>
                  </a:cubicBezTo>
                  <a:cubicBezTo>
                    <a:pt x="5227" y="1673"/>
                    <a:pt x="5001" y="1364"/>
                    <a:pt x="4739" y="1102"/>
                  </a:cubicBezTo>
                  <a:cubicBezTo>
                    <a:pt x="4144" y="507"/>
                    <a:pt x="3334" y="114"/>
                    <a:pt x="2489" y="18"/>
                  </a:cubicBezTo>
                  <a:cubicBezTo>
                    <a:pt x="2366" y="6"/>
                    <a:pt x="2243" y="0"/>
                    <a:pt x="2121" y="0"/>
                  </a:cubicBezTo>
                  <a:close/>
                </a:path>
              </a:pathLst>
            </a:custGeom>
            <a:grpFill/>
            <a:ln w="3175"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9993;p61">
              <a:extLst>
                <a:ext uri="{FF2B5EF4-FFF2-40B4-BE49-F238E27FC236}">
                  <a16:creationId xmlns:a16="http://schemas.microsoft.com/office/drawing/2014/main" id="{E09661D3-7FA4-CB21-1DCA-C78BBA343C75}"/>
                </a:ext>
              </a:extLst>
            </p:cNvPr>
            <p:cNvSpPr/>
            <p:nvPr/>
          </p:nvSpPr>
          <p:spPr>
            <a:xfrm>
              <a:off x="7501228" y="3819415"/>
              <a:ext cx="75640" cy="141437"/>
            </a:xfrm>
            <a:custGeom>
              <a:avLst/>
              <a:gdLst/>
              <a:ahLst/>
              <a:cxnLst/>
              <a:rect l="l" t="t" r="r" b="b"/>
              <a:pathLst>
                <a:path w="2382" h="4454" extrusionOk="0">
                  <a:moveTo>
                    <a:pt x="1012" y="692"/>
                  </a:moveTo>
                  <a:lnTo>
                    <a:pt x="1012" y="2061"/>
                  </a:lnTo>
                  <a:cubicBezTo>
                    <a:pt x="607" y="2001"/>
                    <a:pt x="310" y="1715"/>
                    <a:pt x="310" y="1370"/>
                  </a:cubicBezTo>
                  <a:cubicBezTo>
                    <a:pt x="310" y="1025"/>
                    <a:pt x="607" y="763"/>
                    <a:pt x="1012" y="692"/>
                  </a:cubicBezTo>
                  <a:close/>
                  <a:moveTo>
                    <a:pt x="1357" y="2418"/>
                  </a:moveTo>
                  <a:cubicBezTo>
                    <a:pt x="1750" y="2477"/>
                    <a:pt x="2048" y="2751"/>
                    <a:pt x="2048" y="3097"/>
                  </a:cubicBezTo>
                  <a:cubicBezTo>
                    <a:pt x="2048" y="3430"/>
                    <a:pt x="1738" y="3704"/>
                    <a:pt x="1357" y="3763"/>
                  </a:cubicBezTo>
                  <a:lnTo>
                    <a:pt x="1357" y="2418"/>
                  </a:lnTo>
                  <a:close/>
                  <a:moveTo>
                    <a:pt x="1191" y="1"/>
                  </a:moveTo>
                  <a:cubicBezTo>
                    <a:pt x="1095" y="1"/>
                    <a:pt x="1024" y="72"/>
                    <a:pt x="1024" y="168"/>
                  </a:cubicBezTo>
                  <a:lnTo>
                    <a:pt x="1024" y="358"/>
                  </a:lnTo>
                  <a:cubicBezTo>
                    <a:pt x="441" y="430"/>
                    <a:pt x="0" y="870"/>
                    <a:pt x="0" y="1370"/>
                  </a:cubicBezTo>
                  <a:cubicBezTo>
                    <a:pt x="0" y="1882"/>
                    <a:pt x="441" y="2323"/>
                    <a:pt x="1024" y="2382"/>
                  </a:cubicBezTo>
                  <a:lnTo>
                    <a:pt x="1024" y="3763"/>
                  </a:lnTo>
                  <a:cubicBezTo>
                    <a:pt x="619" y="3704"/>
                    <a:pt x="322" y="3430"/>
                    <a:pt x="322" y="3085"/>
                  </a:cubicBezTo>
                  <a:cubicBezTo>
                    <a:pt x="322" y="2989"/>
                    <a:pt x="250" y="2918"/>
                    <a:pt x="167" y="2918"/>
                  </a:cubicBezTo>
                  <a:cubicBezTo>
                    <a:pt x="71" y="2918"/>
                    <a:pt x="0" y="2989"/>
                    <a:pt x="0" y="3085"/>
                  </a:cubicBezTo>
                  <a:cubicBezTo>
                    <a:pt x="0" y="3609"/>
                    <a:pt x="441" y="4037"/>
                    <a:pt x="1024" y="4097"/>
                  </a:cubicBezTo>
                  <a:lnTo>
                    <a:pt x="1024" y="4287"/>
                  </a:lnTo>
                  <a:cubicBezTo>
                    <a:pt x="1024" y="4371"/>
                    <a:pt x="1095" y="4454"/>
                    <a:pt x="1191" y="4454"/>
                  </a:cubicBezTo>
                  <a:cubicBezTo>
                    <a:pt x="1274" y="4454"/>
                    <a:pt x="1357" y="4371"/>
                    <a:pt x="1357" y="4287"/>
                  </a:cubicBezTo>
                  <a:lnTo>
                    <a:pt x="1357" y="4097"/>
                  </a:lnTo>
                  <a:cubicBezTo>
                    <a:pt x="1929" y="4025"/>
                    <a:pt x="2381" y="3585"/>
                    <a:pt x="2381" y="3085"/>
                  </a:cubicBezTo>
                  <a:cubicBezTo>
                    <a:pt x="2381" y="2573"/>
                    <a:pt x="1929" y="2144"/>
                    <a:pt x="1357" y="2073"/>
                  </a:cubicBezTo>
                  <a:lnTo>
                    <a:pt x="1357" y="692"/>
                  </a:lnTo>
                  <a:cubicBezTo>
                    <a:pt x="1750" y="751"/>
                    <a:pt x="2048" y="1025"/>
                    <a:pt x="2048" y="1370"/>
                  </a:cubicBezTo>
                  <a:cubicBezTo>
                    <a:pt x="2048" y="1465"/>
                    <a:pt x="2131" y="1537"/>
                    <a:pt x="2215" y="1537"/>
                  </a:cubicBezTo>
                  <a:cubicBezTo>
                    <a:pt x="2298" y="1537"/>
                    <a:pt x="2381" y="1465"/>
                    <a:pt x="2381" y="1370"/>
                  </a:cubicBezTo>
                  <a:cubicBezTo>
                    <a:pt x="2381" y="846"/>
                    <a:pt x="1929" y="418"/>
                    <a:pt x="1345" y="358"/>
                  </a:cubicBezTo>
                  <a:lnTo>
                    <a:pt x="1345" y="168"/>
                  </a:lnTo>
                  <a:cubicBezTo>
                    <a:pt x="1345" y="72"/>
                    <a:pt x="1274" y="1"/>
                    <a:pt x="1191" y="1"/>
                  </a:cubicBezTo>
                  <a:close/>
                </a:path>
              </a:pathLst>
            </a:custGeom>
            <a:grpFill/>
            <a:ln w="3175"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9" name="Picture 58">
            <a:extLst>
              <a:ext uri="{FF2B5EF4-FFF2-40B4-BE49-F238E27FC236}">
                <a16:creationId xmlns:a16="http://schemas.microsoft.com/office/drawing/2014/main" id="{5FA519E0-075F-7AAB-8BCB-D729A2F9DF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36372" y="4795187"/>
            <a:ext cx="263043" cy="252000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FF25A975-009D-7515-4590-7B4F45D872E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36372" y="5151457"/>
            <a:ext cx="262244" cy="252000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B8DE36D9-B645-2219-8EC9-5B74F7076B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54262" y="5516555"/>
            <a:ext cx="253016" cy="252000"/>
          </a:xfrm>
          <a:prstGeom prst="rect">
            <a:avLst/>
          </a:prstGeom>
        </p:spPr>
      </p:pic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C6EB5D5A-923F-E1DB-68ED-E85F832069C4}"/>
              </a:ext>
            </a:extLst>
          </p:cNvPr>
          <p:cNvCxnSpPr>
            <a:cxnSpLocks/>
          </p:cNvCxnSpPr>
          <p:nvPr/>
        </p:nvCxnSpPr>
        <p:spPr>
          <a:xfrm flipH="1">
            <a:off x="4377220" y="5927379"/>
            <a:ext cx="4733028" cy="28464"/>
          </a:xfrm>
          <a:prstGeom prst="line">
            <a:avLst/>
          </a:prstGeom>
          <a:ln w="28575">
            <a:solidFill>
              <a:srgbClr val="4E698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9DCFDE95-E02B-53D0-B41C-A090B7BD863D}"/>
              </a:ext>
            </a:extLst>
          </p:cNvPr>
          <p:cNvSpPr txBox="1"/>
          <p:nvPr/>
        </p:nvSpPr>
        <p:spPr>
          <a:xfrm>
            <a:off x="4733173" y="6021069"/>
            <a:ext cx="2117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1400" b="1" dirty="0" err="1">
                <a:solidFill>
                  <a:srgbClr val="4E6986"/>
                </a:solidFill>
                <a:latin typeface="Montserrat" pitchFamily="2" charset="0"/>
              </a:rPr>
              <a:t>Main</a:t>
            </a:r>
            <a:r>
              <a:rPr lang="es-GT" sz="1400" b="1" dirty="0">
                <a:solidFill>
                  <a:srgbClr val="4E6986"/>
                </a:solidFill>
                <a:latin typeface="Montserrat" pitchFamily="2" charset="0"/>
              </a:rPr>
              <a:t> </a:t>
            </a:r>
            <a:r>
              <a:rPr lang="es-GT" sz="1400" b="1" dirty="0" err="1">
                <a:solidFill>
                  <a:srgbClr val="4E6986"/>
                </a:solidFill>
                <a:latin typeface="Montserrat" pitchFamily="2" charset="0"/>
              </a:rPr>
              <a:t>exports</a:t>
            </a:r>
            <a:endParaRPr lang="es-GT" sz="1400" b="1" dirty="0">
              <a:solidFill>
                <a:srgbClr val="4E6986"/>
              </a:solidFill>
              <a:latin typeface="Montserrat" pitchFamily="2" charset="0"/>
            </a:endParaRPr>
          </a:p>
        </p:txBody>
      </p:sp>
      <p:grpSp>
        <p:nvGrpSpPr>
          <p:cNvPr id="66" name="Google Shape;10066;p61">
            <a:extLst>
              <a:ext uri="{FF2B5EF4-FFF2-40B4-BE49-F238E27FC236}">
                <a16:creationId xmlns:a16="http://schemas.microsoft.com/office/drawing/2014/main" id="{F84F8331-ABBA-9167-2EA0-E5FFE0FDD49D}"/>
              </a:ext>
            </a:extLst>
          </p:cNvPr>
          <p:cNvGrpSpPr/>
          <p:nvPr/>
        </p:nvGrpSpPr>
        <p:grpSpPr>
          <a:xfrm>
            <a:off x="4448340" y="6076602"/>
            <a:ext cx="246190" cy="246246"/>
            <a:chOff x="775325" y="4143525"/>
            <a:chExt cx="468776" cy="468884"/>
          </a:xfrm>
        </p:grpSpPr>
        <p:sp>
          <p:nvSpPr>
            <p:cNvPr id="67" name="Google Shape;10067;p61">
              <a:extLst>
                <a:ext uri="{FF2B5EF4-FFF2-40B4-BE49-F238E27FC236}">
                  <a16:creationId xmlns:a16="http://schemas.microsoft.com/office/drawing/2014/main" id="{61E5FFB7-4E98-F15A-3559-469F34C0BAE6}"/>
                </a:ext>
              </a:extLst>
            </p:cNvPr>
            <p:cNvSpPr/>
            <p:nvPr/>
          </p:nvSpPr>
          <p:spPr>
            <a:xfrm>
              <a:off x="851953" y="4143525"/>
              <a:ext cx="392147" cy="390479"/>
            </a:xfrm>
            <a:custGeom>
              <a:avLst/>
              <a:gdLst/>
              <a:ahLst/>
              <a:cxnLst/>
              <a:rect l="l" t="t" r="r" b="b"/>
              <a:pathLst>
                <a:path w="36428" h="36273" extrusionOk="0">
                  <a:moveTo>
                    <a:pt x="31907" y="5435"/>
                  </a:moveTo>
                  <a:lnTo>
                    <a:pt x="20788" y="22612"/>
                  </a:lnTo>
                  <a:lnTo>
                    <a:pt x="18511" y="26131"/>
                  </a:lnTo>
                  <a:lnTo>
                    <a:pt x="8884" y="28458"/>
                  </a:lnTo>
                  <a:lnTo>
                    <a:pt x="31907" y="5435"/>
                  </a:lnTo>
                  <a:close/>
                  <a:moveTo>
                    <a:pt x="35713" y="94"/>
                  </a:moveTo>
                  <a:cubicBezTo>
                    <a:pt x="35665" y="94"/>
                    <a:pt x="35615" y="100"/>
                    <a:pt x="35565" y="112"/>
                  </a:cubicBezTo>
                  <a:lnTo>
                    <a:pt x="35564" y="112"/>
                  </a:lnTo>
                  <a:cubicBezTo>
                    <a:pt x="35555" y="114"/>
                    <a:pt x="36041" y="1"/>
                    <a:pt x="660" y="8270"/>
                  </a:cubicBezTo>
                  <a:cubicBezTo>
                    <a:pt x="169" y="8385"/>
                    <a:pt x="0" y="8998"/>
                    <a:pt x="362" y="9348"/>
                  </a:cubicBezTo>
                  <a:lnTo>
                    <a:pt x="1592" y="10537"/>
                  </a:lnTo>
                  <a:cubicBezTo>
                    <a:pt x="1716" y="10656"/>
                    <a:pt x="1875" y="10715"/>
                    <a:pt x="2034" y="10715"/>
                  </a:cubicBezTo>
                  <a:cubicBezTo>
                    <a:pt x="2201" y="10715"/>
                    <a:pt x="2368" y="10650"/>
                    <a:pt x="2493" y="10522"/>
                  </a:cubicBezTo>
                  <a:cubicBezTo>
                    <a:pt x="2737" y="10269"/>
                    <a:pt x="2730" y="9866"/>
                    <a:pt x="2477" y="9621"/>
                  </a:cubicBezTo>
                  <a:lnTo>
                    <a:pt x="2087" y="9244"/>
                  </a:lnTo>
                  <a:lnTo>
                    <a:pt x="32295" y="2184"/>
                  </a:lnTo>
                  <a:lnTo>
                    <a:pt x="32295" y="2184"/>
                  </a:lnTo>
                  <a:lnTo>
                    <a:pt x="9830" y="16725"/>
                  </a:lnTo>
                  <a:lnTo>
                    <a:pt x="4431" y="11509"/>
                  </a:lnTo>
                  <a:cubicBezTo>
                    <a:pt x="4307" y="11389"/>
                    <a:pt x="4148" y="11330"/>
                    <a:pt x="3988" y="11330"/>
                  </a:cubicBezTo>
                  <a:cubicBezTo>
                    <a:pt x="3821" y="11330"/>
                    <a:pt x="3655" y="11395"/>
                    <a:pt x="3530" y="11524"/>
                  </a:cubicBezTo>
                  <a:cubicBezTo>
                    <a:pt x="3286" y="11777"/>
                    <a:pt x="3293" y="12180"/>
                    <a:pt x="3546" y="12423"/>
                  </a:cubicBezTo>
                  <a:lnTo>
                    <a:pt x="9046" y="17739"/>
                  </a:lnTo>
                  <a:lnTo>
                    <a:pt x="7766" y="23038"/>
                  </a:lnTo>
                  <a:cubicBezTo>
                    <a:pt x="7683" y="23379"/>
                    <a:pt x="7894" y="23723"/>
                    <a:pt x="8235" y="23806"/>
                  </a:cubicBezTo>
                  <a:cubicBezTo>
                    <a:pt x="8286" y="23818"/>
                    <a:pt x="8336" y="23824"/>
                    <a:pt x="8385" y="23824"/>
                  </a:cubicBezTo>
                  <a:cubicBezTo>
                    <a:pt x="8673" y="23824"/>
                    <a:pt x="8933" y="23628"/>
                    <a:pt x="9004" y="23337"/>
                  </a:cubicBezTo>
                  <a:lnTo>
                    <a:pt x="10311" y="17931"/>
                  </a:lnTo>
                  <a:lnTo>
                    <a:pt x="13829" y="15653"/>
                  </a:lnTo>
                  <a:lnTo>
                    <a:pt x="31005" y="4534"/>
                  </a:lnTo>
                  <a:lnTo>
                    <a:pt x="7983" y="27557"/>
                  </a:lnTo>
                  <a:lnTo>
                    <a:pt x="8365" y="25976"/>
                  </a:lnTo>
                  <a:cubicBezTo>
                    <a:pt x="8448" y="25634"/>
                    <a:pt x="8238" y="25290"/>
                    <a:pt x="7896" y="25208"/>
                  </a:cubicBezTo>
                  <a:cubicBezTo>
                    <a:pt x="7846" y="25195"/>
                    <a:pt x="7795" y="25190"/>
                    <a:pt x="7746" y="25190"/>
                  </a:cubicBezTo>
                  <a:cubicBezTo>
                    <a:pt x="7458" y="25190"/>
                    <a:pt x="7199" y="25385"/>
                    <a:pt x="7128" y="25677"/>
                  </a:cubicBezTo>
                  <a:lnTo>
                    <a:pt x="6213" y="29459"/>
                  </a:lnTo>
                  <a:cubicBezTo>
                    <a:pt x="6114" y="29868"/>
                    <a:pt x="6434" y="30245"/>
                    <a:pt x="6831" y="30245"/>
                  </a:cubicBezTo>
                  <a:cubicBezTo>
                    <a:pt x="6880" y="30245"/>
                    <a:pt x="6931" y="30239"/>
                    <a:pt x="6981" y="30227"/>
                  </a:cubicBezTo>
                  <a:lnTo>
                    <a:pt x="18702" y="27394"/>
                  </a:lnTo>
                  <a:lnTo>
                    <a:pt x="27093" y="36078"/>
                  </a:lnTo>
                  <a:cubicBezTo>
                    <a:pt x="27222" y="36211"/>
                    <a:pt x="27386" y="36272"/>
                    <a:pt x="27548" y="36272"/>
                  </a:cubicBezTo>
                  <a:cubicBezTo>
                    <a:pt x="27827" y="36272"/>
                    <a:pt x="28099" y="36091"/>
                    <a:pt x="28171" y="35781"/>
                  </a:cubicBezTo>
                  <a:lnTo>
                    <a:pt x="33640" y="12387"/>
                  </a:lnTo>
                  <a:cubicBezTo>
                    <a:pt x="33719" y="12044"/>
                    <a:pt x="33506" y="11702"/>
                    <a:pt x="33164" y="11622"/>
                  </a:cubicBezTo>
                  <a:cubicBezTo>
                    <a:pt x="33115" y="11611"/>
                    <a:pt x="33067" y="11605"/>
                    <a:pt x="33018" y="11605"/>
                  </a:cubicBezTo>
                  <a:cubicBezTo>
                    <a:pt x="32729" y="11605"/>
                    <a:pt x="32467" y="11803"/>
                    <a:pt x="32399" y="12097"/>
                  </a:cubicBezTo>
                  <a:lnTo>
                    <a:pt x="27197" y="34353"/>
                  </a:lnTo>
                  <a:lnTo>
                    <a:pt x="19716" y="26610"/>
                  </a:lnTo>
                  <a:lnTo>
                    <a:pt x="34258" y="4147"/>
                  </a:lnTo>
                  <a:lnTo>
                    <a:pt x="33017" y="9453"/>
                  </a:lnTo>
                  <a:cubicBezTo>
                    <a:pt x="32938" y="9796"/>
                    <a:pt x="33150" y="10138"/>
                    <a:pt x="33492" y="10218"/>
                  </a:cubicBezTo>
                  <a:cubicBezTo>
                    <a:pt x="33541" y="10229"/>
                    <a:pt x="33590" y="10235"/>
                    <a:pt x="33638" y="10235"/>
                  </a:cubicBezTo>
                  <a:cubicBezTo>
                    <a:pt x="33927" y="10235"/>
                    <a:pt x="34189" y="10037"/>
                    <a:pt x="34256" y="9743"/>
                  </a:cubicBezTo>
                  <a:lnTo>
                    <a:pt x="36328" y="880"/>
                  </a:lnTo>
                  <a:cubicBezTo>
                    <a:pt x="36427" y="473"/>
                    <a:pt x="36107" y="94"/>
                    <a:pt x="35713" y="94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0068;p61">
              <a:extLst>
                <a:ext uri="{FF2B5EF4-FFF2-40B4-BE49-F238E27FC236}">
                  <a16:creationId xmlns:a16="http://schemas.microsoft.com/office/drawing/2014/main" id="{E736DA8A-EC65-7C93-B869-18D779295CB3}"/>
                </a:ext>
              </a:extLst>
            </p:cNvPr>
            <p:cNvSpPr/>
            <p:nvPr/>
          </p:nvSpPr>
          <p:spPr>
            <a:xfrm>
              <a:off x="775325" y="4505404"/>
              <a:ext cx="108339" cy="107004"/>
            </a:xfrm>
            <a:custGeom>
              <a:avLst/>
              <a:gdLst/>
              <a:ahLst/>
              <a:cxnLst/>
              <a:rect l="l" t="t" r="r" b="b"/>
              <a:pathLst>
                <a:path w="10064" h="9940" extrusionOk="0">
                  <a:moveTo>
                    <a:pt x="9365" y="0"/>
                  </a:moveTo>
                  <a:cubicBezTo>
                    <a:pt x="9202" y="0"/>
                    <a:pt x="9039" y="63"/>
                    <a:pt x="8915" y="187"/>
                  </a:cubicBezTo>
                  <a:lnTo>
                    <a:pt x="249" y="8852"/>
                  </a:lnTo>
                  <a:cubicBezTo>
                    <a:pt x="0" y="9100"/>
                    <a:pt x="0" y="9503"/>
                    <a:pt x="249" y="9753"/>
                  </a:cubicBezTo>
                  <a:cubicBezTo>
                    <a:pt x="373" y="9877"/>
                    <a:pt x="536" y="9939"/>
                    <a:pt x="699" y="9939"/>
                  </a:cubicBezTo>
                  <a:cubicBezTo>
                    <a:pt x="862" y="9939"/>
                    <a:pt x="1025" y="9877"/>
                    <a:pt x="1149" y="9753"/>
                  </a:cubicBezTo>
                  <a:lnTo>
                    <a:pt x="9816" y="1087"/>
                  </a:lnTo>
                  <a:cubicBezTo>
                    <a:pt x="10064" y="838"/>
                    <a:pt x="10064" y="435"/>
                    <a:pt x="9816" y="187"/>
                  </a:cubicBezTo>
                  <a:cubicBezTo>
                    <a:pt x="9691" y="63"/>
                    <a:pt x="9528" y="0"/>
                    <a:pt x="9365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0069;p61">
              <a:extLst>
                <a:ext uri="{FF2B5EF4-FFF2-40B4-BE49-F238E27FC236}">
                  <a16:creationId xmlns:a16="http://schemas.microsoft.com/office/drawing/2014/main" id="{335AF0E6-69E2-94FE-9B74-4EA3591E3D25}"/>
                </a:ext>
              </a:extLst>
            </p:cNvPr>
            <p:cNvSpPr/>
            <p:nvPr/>
          </p:nvSpPr>
          <p:spPr>
            <a:xfrm>
              <a:off x="775325" y="4437806"/>
              <a:ext cx="75430" cy="74085"/>
            </a:xfrm>
            <a:custGeom>
              <a:avLst/>
              <a:gdLst/>
              <a:ahLst/>
              <a:cxnLst/>
              <a:rect l="l" t="t" r="r" b="b"/>
              <a:pathLst>
                <a:path w="7007" h="6882" extrusionOk="0">
                  <a:moveTo>
                    <a:pt x="6307" y="0"/>
                  </a:moveTo>
                  <a:cubicBezTo>
                    <a:pt x="6144" y="0"/>
                    <a:pt x="5981" y="62"/>
                    <a:pt x="5857" y="186"/>
                  </a:cubicBezTo>
                  <a:lnTo>
                    <a:pt x="249" y="5794"/>
                  </a:lnTo>
                  <a:cubicBezTo>
                    <a:pt x="0" y="6044"/>
                    <a:pt x="0" y="6445"/>
                    <a:pt x="249" y="6695"/>
                  </a:cubicBezTo>
                  <a:cubicBezTo>
                    <a:pt x="374" y="6819"/>
                    <a:pt x="537" y="6881"/>
                    <a:pt x="699" y="6881"/>
                  </a:cubicBezTo>
                  <a:cubicBezTo>
                    <a:pt x="862" y="6881"/>
                    <a:pt x="1025" y="6819"/>
                    <a:pt x="1149" y="6695"/>
                  </a:cubicBezTo>
                  <a:lnTo>
                    <a:pt x="6757" y="1087"/>
                  </a:lnTo>
                  <a:cubicBezTo>
                    <a:pt x="7006" y="839"/>
                    <a:pt x="7006" y="436"/>
                    <a:pt x="6757" y="186"/>
                  </a:cubicBezTo>
                  <a:cubicBezTo>
                    <a:pt x="6633" y="62"/>
                    <a:pt x="6470" y="0"/>
                    <a:pt x="6307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0070;p61">
              <a:extLst>
                <a:ext uri="{FF2B5EF4-FFF2-40B4-BE49-F238E27FC236}">
                  <a16:creationId xmlns:a16="http://schemas.microsoft.com/office/drawing/2014/main" id="{CFDEF781-F500-39FE-911C-9906FD761A5A}"/>
                </a:ext>
              </a:extLst>
            </p:cNvPr>
            <p:cNvSpPr/>
            <p:nvPr/>
          </p:nvSpPr>
          <p:spPr>
            <a:xfrm>
              <a:off x="875829" y="4538289"/>
              <a:ext cx="75409" cy="74085"/>
            </a:xfrm>
            <a:custGeom>
              <a:avLst/>
              <a:gdLst/>
              <a:ahLst/>
              <a:cxnLst/>
              <a:rect l="l" t="t" r="r" b="b"/>
              <a:pathLst>
                <a:path w="7005" h="6882" extrusionOk="0">
                  <a:moveTo>
                    <a:pt x="6306" y="1"/>
                  </a:moveTo>
                  <a:cubicBezTo>
                    <a:pt x="6143" y="1"/>
                    <a:pt x="5980" y="63"/>
                    <a:pt x="5856" y="188"/>
                  </a:cubicBezTo>
                  <a:lnTo>
                    <a:pt x="248" y="5795"/>
                  </a:lnTo>
                  <a:cubicBezTo>
                    <a:pt x="0" y="6044"/>
                    <a:pt x="0" y="6447"/>
                    <a:pt x="248" y="6695"/>
                  </a:cubicBezTo>
                  <a:cubicBezTo>
                    <a:pt x="372" y="6819"/>
                    <a:pt x="535" y="6882"/>
                    <a:pt x="699" y="6882"/>
                  </a:cubicBezTo>
                  <a:cubicBezTo>
                    <a:pt x="862" y="6882"/>
                    <a:pt x="1025" y="6819"/>
                    <a:pt x="1149" y="6695"/>
                  </a:cubicBezTo>
                  <a:lnTo>
                    <a:pt x="6757" y="1088"/>
                  </a:lnTo>
                  <a:cubicBezTo>
                    <a:pt x="7005" y="839"/>
                    <a:pt x="7005" y="436"/>
                    <a:pt x="6757" y="188"/>
                  </a:cubicBezTo>
                  <a:cubicBezTo>
                    <a:pt x="6632" y="63"/>
                    <a:pt x="6469" y="1"/>
                    <a:pt x="6306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72" name="Picture 71">
            <a:extLst>
              <a:ext uri="{FF2B5EF4-FFF2-40B4-BE49-F238E27FC236}">
                <a16:creationId xmlns:a16="http://schemas.microsoft.com/office/drawing/2014/main" id="{9A013F38-2A84-2FFB-7A58-17EA3F60251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04316" y="6425810"/>
            <a:ext cx="271059" cy="288000"/>
          </a:xfrm>
          <a:prstGeom prst="rect">
            <a:avLst/>
          </a:prstGeom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id="{424D7565-14D8-8997-7019-16BD978D8137}"/>
              </a:ext>
            </a:extLst>
          </p:cNvPr>
          <p:cNvSpPr txBox="1"/>
          <p:nvPr/>
        </p:nvSpPr>
        <p:spPr>
          <a:xfrm>
            <a:off x="4978046" y="6436811"/>
            <a:ext cx="2582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1200" dirty="0">
                <a:solidFill>
                  <a:srgbClr val="4E6986"/>
                </a:solidFill>
                <a:latin typeface="Montserrat" pitchFamily="2" charset="0"/>
              </a:rPr>
              <a:t>10% </a:t>
            </a:r>
            <a:r>
              <a:rPr lang="es-GT" sz="1200" dirty="0" err="1">
                <a:solidFill>
                  <a:srgbClr val="4E6986"/>
                </a:solidFill>
                <a:latin typeface="Montserrat" pitchFamily="2" charset="0"/>
              </a:rPr>
              <a:t>clothing</a:t>
            </a:r>
            <a:endParaRPr lang="es-GT" sz="1200" dirty="0">
              <a:solidFill>
                <a:srgbClr val="4E6986"/>
              </a:solidFill>
              <a:latin typeface="Montserrat" pitchFamily="2" charset="0"/>
            </a:endParaRPr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51A0EE9C-FB49-D004-F0AC-2A893501F43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42272" y="6064777"/>
            <a:ext cx="309913" cy="288000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1524D082-8B41-D464-DE8A-8203230159E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515518" y="6423718"/>
            <a:ext cx="324205" cy="288000"/>
          </a:xfrm>
          <a:prstGeom prst="rect">
            <a:avLst/>
          </a:prstGeom>
        </p:spPr>
      </p:pic>
      <p:sp>
        <p:nvSpPr>
          <p:cNvPr id="83" name="TextBox 82">
            <a:extLst>
              <a:ext uri="{FF2B5EF4-FFF2-40B4-BE49-F238E27FC236}">
                <a16:creationId xmlns:a16="http://schemas.microsoft.com/office/drawing/2014/main" id="{34088BA0-14F4-0A4D-B221-27A5F21EB998}"/>
              </a:ext>
            </a:extLst>
          </p:cNvPr>
          <p:cNvSpPr txBox="1"/>
          <p:nvPr/>
        </p:nvSpPr>
        <p:spPr>
          <a:xfrm>
            <a:off x="6835947" y="6074753"/>
            <a:ext cx="41656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GT" sz="1200" dirty="0">
                <a:solidFill>
                  <a:srgbClr val="4E6986"/>
                </a:solidFill>
                <a:latin typeface="Montserrat" pitchFamily="2" charset="0"/>
              </a:rPr>
              <a:t>15.9% </a:t>
            </a:r>
            <a:r>
              <a:rPr lang="es-GT" sz="1200" dirty="0" err="1">
                <a:solidFill>
                  <a:srgbClr val="4E6986"/>
                </a:solidFill>
                <a:latin typeface="Montserrat" pitchFamily="2" charset="0"/>
              </a:rPr>
              <a:t>coffee</a:t>
            </a:r>
            <a:endParaRPr lang="es-GT" sz="1200" dirty="0">
              <a:solidFill>
                <a:srgbClr val="4E6986"/>
              </a:solidFill>
              <a:latin typeface="Montserrat" pitchFamily="2" charset="0"/>
            </a:endParaRPr>
          </a:p>
          <a:p>
            <a:endParaRPr lang="es-GT" sz="1200" dirty="0">
              <a:solidFill>
                <a:srgbClr val="4E6986"/>
              </a:solidFill>
              <a:latin typeface="Montserrat" pitchFamily="2" charset="0"/>
            </a:endParaRPr>
          </a:p>
          <a:p>
            <a:r>
              <a:rPr lang="es-GT" sz="1200" dirty="0">
                <a:solidFill>
                  <a:srgbClr val="4E6986"/>
                </a:solidFill>
                <a:latin typeface="Montserrat" pitchFamily="2" charset="0"/>
              </a:rPr>
              <a:t>13.4% </a:t>
            </a:r>
            <a:r>
              <a:rPr lang="es-GT" sz="1200" dirty="0" err="1">
                <a:solidFill>
                  <a:srgbClr val="4E6986"/>
                </a:solidFill>
                <a:latin typeface="Montserrat" pitchFamily="2" charset="0"/>
              </a:rPr>
              <a:t>cardamom</a:t>
            </a:r>
            <a:r>
              <a:rPr lang="es-GT" sz="1200" dirty="0">
                <a:solidFill>
                  <a:srgbClr val="4E6986"/>
                </a:solidFill>
                <a:latin typeface="Montserrat" pitchFamily="2" charset="0"/>
              </a:rPr>
              <a:t> and banana (</a:t>
            </a:r>
            <a:r>
              <a:rPr lang="es-GT" sz="1200" dirty="0" err="1">
                <a:solidFill>
                  <a:srgbClr val="4E6986"/>
                </a:solidFill>
                <a:latin typeface="Montserrat" pitchFamily="2" charset="0"/>
              </a:rPr>
              <a:t>ea</a:t>
            </a:r>
            <a:r>
              <a:rPr lang="es-GT" sz="1200" dirty="0">
                <a:solidFill>
                  <a:srgbClr val="4E6986"/>
                </a:solidFill>
                <a:latin typeface="Montserrat" pitchFamily="2" charset="0"/>
              </a:rPr>
              <a:t>.)</a:t>
            </a:r>
          </a:p>
        </p:txBody>
      </p:sp>
      <p:sp>
        <p:nvSpPr>
          <p:cNvPr id="84" name="Google Shape;12880;p66">
            <a:extLst>
              <a:ext uri="{FF2B5EF4-FFF2-40B4-BE49-F238E27FC236}">
                <a16:creationId xmlns:a16="http://schemas.microsoft.com/office/drawing/2014/main" id="{4E4C1EA1-DD76-0E43-8E3F-7E905914DCD5}"/>
              </a:ext>
            </a:extLst>
          </p:cNvPr>
          <p:cNvSpPr/>
          <p:nvPr/>
        </p:nvSpPr>
        <p:spPr>
          <a:xfrm>
            <a:off x="346069" y="5051979"/>
            <a:ext cx="1910509" cy="1516804"/>
          </a:xfrm>
          <a:custGeom>
            <a:avLst/>
            <a:gdLst/>
            <a:ahLst/>
            <a:cxnLst/>
            <a:rect l="l" t="t" r="r" b="b"/>
            <a:pathLst>
              <a:path w="11098" h="8811" extrusionOk="0">
                <a:moveTo>
                  <a:pt x="4955" y="0"/>
                </a:moveTo>
                <a:cubicBezTo>
                  <a:pt x="4754" y="0"/>
                  <a:pt x="4539" y="24"/>
                  <a:pt x="4311" y="71"/>
                </a:cubicBezTo>
                <a:cubicBezTo>
                  <a:pt x="3358" y="262"/>
                  <a:pt x="2406" y="833"/>
                  <a:pt x="1418" y="1786"/>
                </a:cubicBezTo>
                <a:cubicBezTo>
                  <a:pt x="1358" y="1845"/>
                  <a:pt x="1358" y="1952"/>
                  <a:pt x="1418" y="2012"/>
                </a:cubicBezTo>
                <a:cubicBezTo>
                  <a:pt x="1453" y="2036"/>
                  <a:pt x="1489" y="2048"/>
                  <a:pt x="1537" y="2048"/>
                </a:cubicBezTo>
                <a:cubicBezTo>
                  <a:pt x="1584" y="2048"/>
                  <a:pt x="1608" y="2036"/>
                  <a:pt x="1656" y="2012"/>
                </a:cubicBezTo>
                <a:cubicBezTo>
                  <a:pt x="2596" y="1095"/>
                  <a:pt x="3489" y="559"/>
                  <a:pt x="4382" y="381"/>
                </a:cubicBezTo>
                <a:cubicBezTo>
                  <a:pt x="4594" y="339"/>
                  <a:pt x="4791" y="318"/>
                  <a:pt x="4972" y="318"/>
                </a:cubicBezTo>
                <a:cubicBezTo>
                  <a:pt x="5311" y="318"/>
                  <a:pt x="5594" y="392"/>
                  <a:pt x="5811" y="547"/>
                </a:cubicBezTo>
                <a:cubicBezTo>
                  <a:pt x="6002" y="678"/>
                  <a:pt x="6109" y="845"/>
                  <a:pt x="6180" y="1000"/>
                </a:cubicBezTo>
                <a:cubicBezTo>
                  <a:pt x="6121" y="976"/>
                  <a:pt x="6061" y="952"/>
                  <a:pt x="6002" y="940"/>
                </a:cubicBezTo>
                <a:cubicBezTo>
                  <a:pt x="5984" y="933"/>
                  <a:pt x="5967" y="930"/>
                  <a:pt x="5949" y="930"/>
                </a:cubicBezTo>
                <a:cubicBezTo>
                  <a:pt x="5882" y="930"/>
                  <a:pt x="5818" y="979"/>
                  <a:pt x="5799" y="1035"/>
                </a:cubicBezTo>
                <a:cubicBezTo>
                  <a:pt x="5764" y="1131"/>
                  <a:pt x="5823" y="1214"/>
                  <a:pt x="5895" y="1250"/>
                </a:cubicBezTo>
                <a:cubicBezTo>
                  <a:pt x="6121" y="1309"/>
                  <a:pt x="6335" y="1416"/>
                  <a:pt x="6537" y="1512"/>
                </a:cubicBezTo>
                <a:cubicBezTo>
                  <a:pt x="6787" y="1667"/>
                  <a:pt x="6907" y="1845"/>
                  <a:pt x="6883" y="2048"/>
                </a:cubicBezTo>
                <a:cubicBezTo>
                  <a:pt x="6847" y="2250"/>
                  <a:pt x="6692" y="2429"/>
                  <a:pt x="6514" y="2464"/>
                </a:cubicBezTo>
                <a:cubicBezTo>
                  <a:pt x="6483" y="2472"/>
                  <a:pt x="6453" y="2476"/>
                  <a:pt x="6425" y="2476"/>
                </a:cubicBezTo>
                <a:cubicBezTo>
                  <a:pt x="6321" y="2476"/>
                  <a:pt x="6234" y="2424"/>
                  <a:pt x="6168" y="2321"/>
                </a:cubicBezTo>
                <a:cubicBezTo>
                  <a:pt x="5871" y="1857"/>
                  <a:pt x="5442" y="1500"/>
                  <a:pt x="4990" y="1297"/>
                </a:cubicBezTo>
                <a:cubicBezTo>
                  <a:pt x="4882" y="1250"/>
                  <a:pt x="4763" y="1202"/>
                  <a:pt x="4668" y="1178"/>
                </a:cubicBezTo>
                <a:cubicBezTo>
                  <a:pt x="4811" y="1152"/>
                  <a:pt x="4954" y="1138"/>
                  <a:pt x="5097" y="1138"/>
                </a:cubicBezTo>
                <a:cubicBezTo>
                  <a:pt x="5144" y="1138"/>
                  <a:pt x="5192" y="1140"/>
                  <a:pt x="5240" y="1143"/>
                </a:cubicBezTo>
                <a:cubicBezTo>
                  <a:pt x="5335" y="1143"/>
                  <a:pt x="5406" y="1083"/>
                  <a:pt x="5406" y="1000"/>
                </a:cubicBezTo>
                <a:cubicBezTo>
                  <a:pt x="5406" y="905"/>
                  <a:pt x="5347" y="833"/>
                  <a:pt x="5263" y="833"/>
                </a:cubicBezTo>
                <a:cubicBezTo>
                  <a:pt x="5208" y="830"/>
                  <a:pt x="5151" y="829"/>
                  <a:pt x="5095" y="829"/>
                </a:cubicBezTo>
                <a:cubicBezTo>
                  <a:pt x="4253" y="829"/>
                  <a:pt x="3373" y="1161"/>
                  <a:pt x="2525" y="1797"/>
                </a:cubicBezTo>
                <a:cubicBezTo>
                  <a:pt x="1954" y="2226"/>
                  <a:pt x="1573" y="2667"/>
                  <a:pt x="1453" y="2810"/>
                </a:cubicBezTo>
                <a:cubicBezTo>
                  <a:pt x="1215" y="2869"/>
                  <a:pt x="977" y="2964"/>
                  <a:pt x="739" y="3083"/>
                </a:cubicBezTo>
                <a:cubicBezTo>
                  <a:pt x="870" y="2917"/>
                  <a:pt x="1013" y="2726"/>
                  <a:pt x="1215" y="2512"/>
                </a:cubicBezTo>
                <a:cubicBezTo>
                  <a:pt x="1275" y="2452"/>
                  <a:pt x="1275" y="2345"/>
                  <a:pt x="1192" y="2286"/>
                </a:cubicBezTo>
                <a:cubicBezTo>
                  <a:pt x="1164" y="2258"/>
                  <a:pt x="1130" y="2244"/>
                  <a:pt x="1094" y="2244"/>
                </a:cubicBezTo>
                <a:cubicBezTo>
                  <a:pt x="1052" y="2244"/>
                  <a:pt x="1009" y="2264"/>
                  <a:pt x="977" y="2309"/>
                </a:cubicBezTo>
                <a:cubicBezTo>
                  <a:pt x="394" y="2964"/>
                  <a:pt x="60" y="3500"/>
                  <a:pt x="37" y="3524"/>
                </a:cubicBezTo>
                <a:cubicBezTo>
                  <a:pt x="1" y="3583"/>
                  <a:pt x="1" y="3643"/>
                  <a:pt x="37" y="3702"/>
                </a:cubicBezTo>
                <a:cubicBezTo>
                  <a:pt x="75" y="3749"/>
                  <a:pt x="123" y="3775"/>
                  <a:pt x="175" y="3775"/>
                </a:cubicBezTo>
                <a:cubicBezTo>
                  <a:pt x="204" y="3775"/>
                  <a:pt x="233" y="3767"/>
                  <a:pt x="263" y="3750"/>
                </a:cubicBezTo>
                <a:cubicBezTo>
                  <a:pt x="691" y="3441"/>
                  <a:pt x="1215" y="3214"/>
                  <a:pt x="1715" y="3107"/>
                </a:cubicBezTo>
                <a:cubicBezTo>
                  <a:pt x="1860" y="3079"/>
                  <a:pt x="2037" y="3059"/>
                  <a:pt x="2203" y="3059"/>
                </a:cubicBezTo>
                <a:cubicBezTo>
                  <a:pt x="2391" y="3059"/>
                  <a:pt x="2567" y="3085"/>
                  <a:pt x="2668" y="3155"/>
                </a:cubicBezTo>
                <a:cubicBezTo>
                  <a:pt x="2799" y="3238"/>
                  <a:pt x="2858" y="3357"/>
                  <a:pt x="2799" y="3476"/>
                </a:cubicBezTo>
                <a:cubicBezTo>
                  <a:pt x="2747" y="3588"/>
                  <a:pt x="2610" y="3674"/>
                  <a:pt x="2395" y="3674"/>
                </a:cubicBezTo>
                <a:cubicBezTo>
                  <a:pt x="2311" y="3674"/>
                  <a:pt x="2215" y="3661"/>
                  <a:pt x="2108" y="3631"/>
                </a:cubicBezTo>
                <a:cubicBezTo>
                  <a:pt x="1912" y="3572"/>
                  <a:pt x="1724" y="3542"/>
                  <a:pt x="1549" y="3542"/>
                </a:cubicBezTo>
                <a:cubicBezTo>
                  <a:pt x="1373" y="3542"/>
                  <a:pt x="1209" y="3572"/>
                  <a:pt x="1061" y="3631"/>
                </a:cubicBezTo>
                <a:cubicBezTo>
                  <a:pt x="799" y="3738"/>
                  <a:pt x="584" y="3929"/>
                  <a:pt x="453" y="4179"/>
                </a:cubicBezTo>
                <a:cubicBezTo>
                  <a:pt x="322" y="4429"/>
                  <a:pt x="275" y="4750"/>
                  <a:pt x="334" y="5048"/>
                </a:cubicBezTo>
                <a:cubicBezTo>
                  <a:pt x="382" y="5310"/>
                  <a:pt x="513" y="5548"/>
                  <a:pt x="703" y="5727"/>
                </a:cubicBezTo>
                <a:cubicBezTo>
                  <a:pt x="632" y="5858"/>
                  <a:pt x="572" y="6012"/>
                  <a:pt x="537" y="6179"/>
                </a:cubicBezTo>
                <a:cubicBezTo>
                  <a:pt x="441" y="6631"/>
                  <a:pt x="525" y="7143"/>
                  <a:pt x="811" y="7632"/>
                </a:cubicBezTo>
                <a:cubicBezTo>
                  <a:pt x="1013" y="8001"/>
                  <a:pt x="1251" y="8239"/>
                  <a:pt x="1275" y="8239"/>
                </a:cubicBezTo>
                <a:cubicBezTo>
                  <a:pt x="1299" y="8274"/>
                  <a:pt x="1346" y="8286"/>
                  <a:pt x="1394" y="8286"/>
                </a:cubicBezTo>
                <a:cubicBezTo>
                  <a:pt x="1430" y="8286"/>
                  <a:pt x="1477" y="8274"/>
                  <a:pt x="1513" y="8239"/>
                </a:cubicBezTo>
                <a:cubicBezTo>
                  <a:pt x="1573" y="8179"/>
                  <a:pt x="1573" y="8084"/>
                  <a:pt x="1513" y="8024"/>
                </a:cubicBezTo>
                <a:cubicBezTo>
                  <a:pt x="1489" y="8001"/>
                  <a:pt x="644" y="7167"/>
                  <a:pt x="870" y="6250"/>
                </a:cubicBezTo>
                <a:cubicBezTo>
                  <a:pt x="977" y="5798"/>
                  <a:pt x="1239" y="5477"/>
                  <a:pt x="1656" y="5298"/>
                </a:cubicBezTo>
                <a:cubicBezTo>
                  <a:pt x="1896" y="5194"/>
                  <a:pt x="2169" y="5144"/>
                  <a:pt x="2455" y="5144"/>
                </a:cubicBezTo>
                <a:cubicBezTo>
                  <a:pt x="2595" y="5144"/>
                  <a:pt x="2738" y="5155"/>
                  <a:pt x="2882" y="5179"/>
                </a:cubicBezTo>
                <a:cubicBezTo>
                  <a:pt x="3382" y="5262"/>
                  <a:pt x="3775" y="5536"/>
                  <a:pt x="3739" y="5762"/>
                </a:cubicBezTo>
                <a:cubicBezTo>
                  <a:pt x="3728" y="5822"/>
                  <a:pt x="3716" y="5858"/>
                  <a:pt x="3668" y="5893"/>
                </a:cubicBezTo>
                <a:cubicBezTo>
                  <a:pt x="3634" y="5910"/>
                  <a:pt x="3589" y="5927"/>
                  <a:pt x="3540" y="5927"/>
                </a:cubicBezTo>
                <a:cubicBezTo>
                  <a:pt x="3519" y="5927"/>
                  <a:pt x="3498" y="5924"/>
                  <a:pt x="3478" y="5917"/>
                </a:cubicBezTo>
                <a:lnTo>
                  <a:pt x="3454" y="5917"/>
                </a:lnTo>
                <a:cubicBezTo>
                  <a:pt x="3394" y="5846"/>
                  <a:pt x="3323" y="5774"/>
                  <a:pt x="3239" y="5715"/>
                </a:cubicBezTo>
                <a:cubicBezTo>
                  <a:pt x="3207" y="5696"/>
                  <a:pt x="3173" y="5687"/>
                  <a:pt x="3141" y="5687"/>
                </a:cubicBezTo>
                <a:cubicBezTo>
                  <a:pt x="3090" y="5687"/>
                  <a:pt x="3042" y="5711"/>
                  <a:pt x="3013" y="5762"/>
                </a:cubicBezTo>
                <a:cubicBezTo>
                  <a:pt x="2966" y="5834"/>
                  <a:pt x="2977" y="5941"/>
                  <a:pt x="3061" y="5977"/>
                </a:cubicBezTo>
                <a:cubicBezTo>
                  <a:pt x="3263" y="6119"/>
                  <a:pt x="3275" y="6274"/>
                  <a:pt x="3263" y="6381"/>
                </a:cubicBezTo>
                <a:cubicBezTo>
                  <a:pt x="3251" y="6536"/>
                  <a:pt x="3132" y="6679"/>
                  <a:pt x="3001" y="6727"/>
                </a:cubicBezTo>
                <a:cubicBezTo>
                  <a:pt x="2976" y="6732"/>
                  <a:pt x="2951" y="6735"/>
                  <a:pt x="2927" y="6735"/>
                </a:cubicBezTo>
                <a:cubicBezTo>
                  <a:pt x="2850" y="6735"/>
                  <a:pt x="2779" y="6704"/>
                  <a:pt x="2716" y="6631"/>
                </a:cubicBezTo>
                <a:cubicBezTo>
                  <a:pt x="2435" y="6342"/>
                  <a:pt x="2096" y="6177"/>
                  <a:pt x="1791" y="6177"/>
                </a:cubicBezTo>
                <a:cubicBezTo>
                  <a:pt x="1707" y="6177"/>
                  <a:pt x="1626" y="6189"/>
                  <a:pt x="1549" y="6215"/>
                </a:cubicBezTo>
                <a:cubicBezTo>
                  <a:pt x="1311" y="6298"/>
                  <a:pt x="1168" y="6477"/>
                  <a:pt x="1120" y="6727"/>
                </a:cubicBezTo>
                <a:cubicBezTo>
                  <a:pt x="1108" y="6810"/>
                  <a:pt x="1168" y="6905"/>
                  <a:pt x="1251" y="6905"/>
                </a:cubicBezTo>
                <a:cubicBezTo>
                  <a:pt x="1259" y="6906"/>
                  <a:pt x="1267" y="6907"/>
                  <a:pt x="1275" y="6907"/>
                </a:cubicBezTo>
                <a:cubicBezTo>
                  <a:pt x="1360" y="6907"/>
                  <a:pt x="1430" y="6850"/>
                  <a:pt x="1430" y="6774"/>
                </a:cubicBezTo>
                <a:cubicBezTo>
                  <a:pt x="1465" y="6620"/>
                  <a:pt x="1549" y="6548"/>
                  <a:pt x="1644" y="6536"/>
                </a:cubicBezTo>
                <a:cubicBezTo>
                  <a:pt x="1690" y="6521"/>
                  <a:pt x="1738" y="6514"/>
                  <a:pt x="1786" y="6514"/>
                </a:cubicBezTo>
                <a:cubicBezTo>
                  <a:pt x="2035" y="6514"/>
                  <a:pt x="2298" y="6700"/>
                  <a:pt x="2477" y="6870"/>
                </a:cubicBezTo>
                <a:cubicBezTo>
                  <a:pt x="2608" y="7012"/>
                  <a:pt x="2763" y="7084"/>
                  <a:pt x="2918" y="7084"/>
                </a:cubicBezTo>
                <a:cubicBezTo>
                  <a:pt x="2977" y="7084"/>
                  <a:pt x="3037" y="7072"/>
                  <a:pt x="3097" y="7048"/>
                </a:cubicBezTo>
                <a:cubicBezTo>
                  <a:pt x="3263" y="6989"/>
                  <a:pt x="3418" y="6870"/>
                  <a:pt x="3501" y="6715"/>
                </a:cubicBezTo>
                <a:cubicBezTo>
                  <a:pt x="3656" y="6870"/>
                  <a:pt x="3918" y="7108"/>
                  <a:pt x="4323" y="7381"/>
                </a:cubicBezTo>
                <a:cubicBezTo>
                  <a:pt x="4966" y="7810"/>
                  <a:pt x="6109" y="8405"/>
                  <a:pt x="7919" y="8810"/>
                </a:cubicBezTo>
                <a:lnTo>
                  <a:pt x="7954" y="8810"/>
                </a:lnTo>
                <a:cubicBezTo>
                  <a:pt x="8026" y="8810"/>
                  <a:pt x="8097" y="8763"/>
                  <a:pt x="8121" y="8679"/>
                </a:cubicBezTo>
                <a:cubicBezTo>
                  <a:pt x="8133" y="8584"/>
                  <a:pt x="8085" y="8501"/>
                  <a:pt x="8002" y="8477"/>
                </a:cubicBezTo>
                <a:cubicBezTo>
                  <a:pt x="6240" y="8096"/>
                  <a:pt x="5144" y="7524"/>
                  <a:pt x="4525" y="7131"/>
                </a:cubicBezTo>
                <a:cubicBezTo>
                  <a:pt x="3870" y="6679"/>
                  <a:pt x="3620" y="6322"/>
                  <a:pt x="3609" y="6322"/>
                </a:cubicBezTo>
                <a:lnTo>
                  <a:pt x="3609" y="6274"/>
                </a:lnTo>
                <a:cubicBezTo>
                  <a:pt x="3716" y="6274"/>
                  <a:pt x="3799" y="6250"/>
                  <a:pt x="3870" y="6191"/>
                </a:cubicBezTo>
                <a:cubicBezTo>
                  <a:pt x="3990" y="6119"/>
                  <a:pt x="4049" y="6000"/>
                  <a:pt x="4085" y="5834"/>
                </a:cubicBezTo>
                <a:cubicBezTo>
                  <a:pt x="4109" y="5607"/>
                  <a:pt x="4001" y="5381"/>
                  <a:pt x="3751" y="5203"/>
                </a:cubicBezTo>
                <a:cubicBezTo>
                  <a:pt x="3561" y="5060"/>
                  <a:pt x="3275" y="4941"/>
                  <a:pt x="2954" y="4881"/>
                </a:cubicBezTo>
                <a:cubicBezTo>
                  <a:pt x="2794" y="4852"/>
                  <a:pt x="2628" y="4836"/>
                  <a:pt x="2461" y="4836"/>
                </a:cubicBezTo>
                <a:cubicBezTo>
                  <a:pt x="1883" y="4836"/>
                  <a:pt x="1297" y="5024"/>
                  <a:pt x="918" y="5477"/>
                </a:cubicBezTo>
                <a:cubicBezTo>
                  <a:pt x="644" y="5191"/>
                  <a:pt x="572" y="4715"/>
                  <a:pt x="763" y="4345"/>
                </a:cubicBezTo>
                <a:cubicBezTo>
                  <a:pt x="848" y="4194"/>
                  <a:pt x="1067" y="3879"/>
                  <a:pt x="1581" y="3879"/>
                </a:cubicBezTo>
                <a:cubicBezTo>
                  <a:pt x="1716" y="3879"/>
                  <a:pt x="1871" y="3901"/>
                  <a:pt x="2049" y="3953"/>
                </a:cubicBezTo>
                <a:cubicBezTo>
                  <a:pt x="2189" y="3994"/>
                  <a:pt x="2318" y="4013"/>
                  <a:pt x="2436" y="4013"/>
                </a:cubicBezTo>
                <a:cubicBezTo>
                  <a:pt x="2788" y="4013"/>
                  <a:pt x="3034" y="3845"/>
                  <a:pt x="3132" y="3631"/>
                </a:cubicBezTo>
                <a:cubicBezTo>
                  <a:pt x="3251" y="3357"/>
                  <a:pt x="3144" y="3083"/>
                  <a:pt x="2882" y="2905"/>
                </a:cubicBezTo>
                <a:cubicBezTo>
                  <a:pt x="2714" y="2806"/>
                  <a:pt x="2470" y="2756"/>
                  <a:pt x="2181" y="2756"/>
                </a:cubicBezTo>
                <a:cubicBezTo>
                  <a:pt x="2123" y="2756"/>
                  <a:pt x="2063" y="2758"/>
                  <a:pt x="2001" y="2762"/>
                </a:cubicBezTo>
                <a:cubicBezTo>
                  <a:pt x="2180" y="2583"/>
                  <a:pt x="2430" y="2333"/>
                  <a:pt x="2739" y="2107"/>
                </a:cubicBezTo>
                <a:cubicBezTo>
                  <a:pt x="2966" y="1928"/>
                  <a:pt x="3251" y="1750"/>
                  <a:pt x="3561" y="1607"/>
                </a:cubicBezTo>
                <a:cubicBezTo>
                  <a:pt x="3742" y="1535"/>
                  <a:pt x="3929" y="1500"/>
                  <a:pt x="4120" y="1500"/>
                </a:cubicBezTo>
                <a:cubicBezTo>
                  <a:pt x="4368" y="1500"/>
                  <a:pt x="4621" y="1559"/>
                  <a:pt x="4871" y="1667"/>
                </a:cubicBezTo>
                <a:cubicBezTo>
                  <a:pt x="5156" y="1786"/>
                  <a:pt x="5406" y="1976"/>
                  <a:pt x="5633" y="2214"/>
                </a:cubicBezTo>
                <a:cubicBezTo>
                  <a:pt x="5299" y="2274"/>
                  <a:pt x="4799" y="2452"/>
                  <a:pt x="4549" y="3000"/>
                </a:cubicBezTo>
                <a:cubicBezTo>
                  <a:pt x="4323" y="3512"/>
                  <a:pt x="4347" y="4048"/>
                  <a:pt x="4668" y="4595"/>
                </a:cubicBezTo>
                <a:cubicBezTo>
                  <a:pt x="5573" y="6239"/>
                  <a:pt x="8681" y="7691"/>
                  <a:pt x="10919" y="7977"/>
                </a:cubicBezTo>
                <a:lnTo>
                  <a:pt x="10931" y="7977"/>
                </a:lnTo>
                <a:cubicBezTo>
                  <a:pt x="11002" y="7977"/>
                  <a:pt x="11074" y="7917"/>
                  <a:pt x="11098" y="7846"/>
                </a:cubicBezTo>
                <a:cubicBezTo>
                  <a:pt x="11050" y="7643"/>
                  <a:pt x="10990" y="7572"/>
                  <a:pt x="10907" y="7560"/>
                </a:cubicBezTo>
                <a:cubicBezTo>
                  <a:pt x="9835" y="7429"/>
                  <a:pt x="8538" y="6989"/>
                  <a:pt x="7407" y="6417"/>
                </a:cubicBezTo>
                <a:cubicBezTo>
                  <a:pt x="6180" y="5786"/>
                  <a:pt x="5287" y="5048"/>
                  <a:pt x="4906" y="4345"/>
                </a:cubicBezTo>
                <a:cubicBezTo>
                  <a:pt x="4656" y="3881"/>
                  <a:pt x="4609" y="3452"/>
                  <a:pt x="4799" y="3048"/>
                </a:cubicBezTo>
                <a:cubicBezTo>
                  <a:pt x="4918" y="2798"/>
                  <a:pt x="5133" y="2607"/>
                  <a:pt x="5442" y="2500"/>
                </a:cubicBezTo>
                <a:cubicBezTo>
                  <a:pt x="5597" y="2440"/>
                  <a:pt x="5752" y="2429"/>
                  <a:pt x="5847" y="2429"/>
                </a:cubicBezTo>
                <a:cubicBezTo>
                  <a:pt x="5859" y="2440"/>
                  <a:pt x="5871" y="2464"/>
                  <a:pt x="5883" y="2488"/>
                </a:cubicBezTo>
                <a:cubicBezTo>
                  <a:pt x="6025" y="2679"/>
                  <a:pt x="6216" y="2798"/>
                  <a:pt x="6418" y="2798"/>
                </a:cubicBezTo>
                <a:cubicBezTo>
                  <a:pt x="6466" y="2798"/>
                  <a:pt x="6526" y="2798"/>
                  <a:pt x="6573" y="2786"/>
                </a:cubicBezTo>
                <a:cubicBezTo>
                  <a:pt x="6883" y="2702"/>
                  <a:pt x="7157" y="2429"/>
                  <a:pt x="7192" y="2095"/>
                </a:cubicBezTo>
                <a:cubicBezTo>
                  <a:pt x="7240" y="1750"/>
                  <a:pt x="7061" y="1440"/>
                  <a:pt x="6692" y="1238"/>
                </a:cubicBezTo>
                <a:cubicBezTo>
                  <a:pt x="6645" y="1202"/>
                  <a:pt x="6597" y="1190"/>
                  <a:pt x="6573" y="1178"/>
                </a:cubicBezTo>
                <a:cubicBezTo>
                  <a:pt x="6537" y="1035"/>
                  <a:pt x="6418" y="595"/>
                  <a:pt x="5990" y="297"/>
                </a:cubicBezTo>
                <a:cubicBezTo>
                  <a:pt x="5711" y="98"/>
                  <a:pt x="5362" y="0"/>
                  <a:pt x="4955" y="0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2880;p66">
            <a:extLst>
              <a:ext uri="{FF2B5EF4-FFF2-40B4-BE49-F238E27FC236}">
                <a16:creationId xmlns:a16="http://schemas.microsoft.com/office/drawing/2014/main" id="{687BD509-6E4D-E608-C126-19C852E8DF08}"/>
              </a:ext>
            </a:extLst>
          </p:cNvPr>
          <p:cNvSpPr/>
          <p:nvPr/>
        </p:nvSpPr>
        <p:spPr>
          <a:xfrm>
            <a:off x="2197059" y="5499701"/>
            <a:ext cx="1441545" cy="1144481"/>
          </a:xfrm>
          <a:custGeom>
            <a:avLst/>
            <a:gdLst/>
            <a:ahLst/>
            <a:cxnLst/>
            <a:rect l="l" t="t" r="r" b="b"/>
            <a:pathLst>
              <a:path w="11098" h="8811" extrusionOk="0">
                <a:moveTo>
                  <a:pt x="4955" y="0"/>
                </a:moveTo>
                <a:cubicBezTo>
                  <a:pt x="4754" y="0"/>
                  <a:pt x="4539" y="24"/>
                  <a:pt x="4311" y="71"/>
                </a:cubicBezTo>
                <a:cubicBezTo>
                  <a:pt x="3358" y="262"/>
                  <a:pt x="2406" y="833"/>
                  <a:pt x="1418" y="1786"/>
                </a:cubicBezTo>
                <a:cubicBezTo>
                  <a:pt x="1358" y="1845"/>
                  <a:pt x="1358" y="1952"/>
                  <a:pt x="1418" y="2012"/>
                </a:cubicBezTo>
                <a:cubicBezTo>
                  <a:pt x="1453" y="2036"/>
                  <a:pt x="1489" y="2048"/>
                  <a:pt x="1537" y="2048"/>
                </a:cubicBezTo>
                <a:cubicBezTo>
                  <a:pt x="1584" y="2048"/>
                  <a:pt x="1608" y="2036"/>
                  <a:pt x="1656" y="2012"/>
                </a:cubicBezTo>
                <a:cubicBezTo>
                  <a:pt x="2596" y="1095"/>
                  <a:pt x="3489" y="559"/>
                  <a:pt x="4382" y="381"/>
                </a:cubicBezTo>
                <a:cubicBezTo>
                  <a:pt x="4594" y="339"/>
                  <a:pt x="4791" y="318"/>
                  <a:pt x="4972" y="318"/>
                </a:cubicBezTo>
                <a:cubicBezTo>
                  <a:pt x="5311" y="318"/>
                  <a:pt x="5594" y="392"/>
                  <a:pt x="5811" y="547"/>
                </a:cubicBezTo>
                <a:cubicBezTo>
                  <a:pt x="6002" y="678"/>
                  <a:pt x="6109" y="845"/>
                  <a:pt x="6180" y="1000"/>
                </a:cubicBezTo>
                <a:cubicBezTo>
                  <a:pt x="6121" y="976"/>
                  <a:pt x="6061" y="952"/>
                  <a:pt x="6002" y="940"/>
                </a:cubicBezTo>
                <a:cubicBezTo>
                  <a:pt x="5984" y="933"/>
                  <a:pt x="5967" y="930"/>
                  <a:pt x="5949" y="930"/>
                </a:cubicBezTo>
                <a:cubicBezTo>
                  <a:pt x="5882" y="930"/>
                  <a:pt x="5818" y="979"/>
                  <a:pt x="5799" y="1035"/>
                </a:cubicBezTo>
                <a:cubicBezTo>
                  <a:pt x="5764" y="1131"/>
                  <a:pt x="5823" y="1214"/>
                  <a:pt x="5895" y="1250"/>
                </a:cubicBezTo>
                <a:cubicBezTo>
                  <a:pt x="6121" y="1309"/>
                  <a:pt x="6335" y="1416"/>
                  <a:pt x="6537" y="1512"/>
                </a:cubicBezTo>
                <a:cubicBezTo>
                  <a:pt x="6787" y="1667"/>
                  <a:pt x="6907" y="1845"/>
                  <a:pt x="6883" y="2048"/>
                </a:cubicBezTo>
                <a:cubicBezTo>
                  <a:pt x="6847" y="2250"/>
                  <a:pt x="6692" y="2429"/>
                  <a:pt x="6514" y="2464"/>
                </a:cubicBezTo>
                <a:cubicBezTo>
                  <a:pt x="6483" y="2472"/>
                  <a:pt x="6453" y="2476"/>
                  <a:pt x="6425" y="2476"/>
                </a:cubicBezTo>
                <a:cubicBezTo>
                  <a:pt x="6321" y="2476"/>
                  <a:pt x="6234" y="2424"/>
                  <a:pt x="6168" y="2321"/>
                </a:cubicBezTo>
                <a:cubicBezTo>
                  <a:pt x="5871" y="1857"/>
                  <a:pt x="5442" y="1500"/>
                  <a:pt x="4990" y="1297"/>
                </a:cubicBezTo>
                <a:cubicBezTo>
                  <a:pt x="4882" y="1250"/>
                  <a:pt x="4763" y="1202"/>
                  <a:pt x="4668" y="1178"/>
                </a:cubicBezTo>
                <a:cubicBezTo>
                  <a:pt x="4811" y="1152"/>
                  <a:pt x="4954" y="1138"/>
                  <a:pt x="5097" y="1138"/>
                </a:cubicBezTo>
                <a:cubicBezTo>
                  <a:pt x="5144" y="1138"/>
                  <a:pt x="5192" y="1140"/>
                  <a:pt x="5240" y="1143"/>
                </a:cubicBezTo>
                <a:cubicBezTo>
                  <a:pt x="5335" y="1143"/>
                  <a:pt x="5406" y="1083"/>
                  <a:pt x="5406" y="1000"/>
                </a:cubicBezTo>
                <a:cubicBezTo>
                  <a:pt x="5406" y="905"/>
                  <a:pt x="5347" y="833"/>
                  <a:pt x="5263" y="833"/>
                </a:cubicBezTo>
                <a:cubicBezTo>
                  <a:pt x="5208" y="830"/>
                  <a:pt x="5151" y="829"/>
                  <a:pt x="5095" y="829"/>
                </a:cubicBezTo>
                <a:cubicBezTo>
                  <a:pt x="4253" y="829"/>
                  <a:pt x="3373" y="1161"/>
                  <a:pt x="2525" y="1797"/>
                </a:cubicBezTo>
                <a:cubicBezTo>
                  <a:pt x="1954" y="2226"/>
                  <a:pt x="1573" y="2667"/>
                  <a:pt x="1453" y="2810"/>
                </a:cubicBezTo>
                <a:cubicBezTo>
                  <a:pt x="1215" y="2869"/>
                  <a:pt x="977" y="2964"/>
                  <a:pt x="739" y="3083"/>
                </a:cubicBezTo>
                <a:cubicBezTo>
                  <a:pt x="870" y="2917"/>
                  <a:pt x="1013" y="2726"/>
                  <a:pt x="1215" y="2512"/>
                </a:cubicBezTo>
                <a:cubicBezTo>
                  <a:pt x="1275" y="2452"/>
                  <a:pt x="1275" y="2345"/>
                  <a:pt x="1192" y="2286"/>
                </a:cubicBezTo>
                <a:cubicBezTo>
                  <a:pt x="1164" y="2258"/>
                  <a:pt x="1130" y="2244"/>
                  <a:pt x="1094" y="2244"/>
                </a:cubicBezTo>
                <a:cubicBezTo>
                  <a:pt x="1052" y="2244"/>
                  <a:pt x="1009" y="2264"/>
                  <a:pt x="977" y="2309"/>
                </a:cubicBezTo>
                <a:cubicBezTo>
                  <a:pt x="394" y="2964"/>
                  <a:pt x="60" y="3500"/>
                  <a:pt x="37" y="3524"/>
                </a:cubicBezTo>
                <a:cubicBezTo>
                  <a:pt x="1" y="3583"/>
                  <a:pt x="1" y="3643"/>
                  <a:pt x="37" y="3702"/>
                </a:cubicBezTo>
                <a:cubicBezTo>
                  <a:pt x="75" y="3749"/>
                  <a:pt x="123" y="3775"/>
                  <a:pt x="175" y="3775"/>
                </a:cubicBezTo>
                <a:cubicBezTo>
                  <a:pt x="204" y="3775"/>
                  <a:pt x="233" y="3767"/>
                  <a:pt x="263" y="3750"/>
                </a:cubicBezTo>
                <a:cubicBezTo>
                  <a:pt x="691" y="3441"/>
                  <a:pt x="1215" y="3214"/>
                  <a:pt x="1715" y="3107"/>
                </a:cubicBezTo>
                <a:cubicBezTo>
                  <a:pt x="1860" y="3079"/>
                  <a:pt x="2037" y="3059"/>
                  <a:pt x="2203" y="3059"/>
                </a:cubicBezTo>
                <a:cubicBezTo>
                  <a:pt x="2391" y="3059"/>
                  <a:pt x="2567" y="3085"/>
                  <a:pt x="2668" y="3155"/>
                </a:cubicBezTo>
                <a:cubicBezTo>
                  <a:pt x="2799" y="3238"/>
                  <a:pt x="2858" y="3357"/>
                  <a:pt x="2799" y="3476"/>
                </a:cubicBezTo>
                <a:cubicBezTo>
                  <a:pt x="2747" y="3588"/>
                  <a:pt x="2610" y="3674"/>
                  <a:pt x="2395" y="3674"/>
                </a:cubicBezTo>
                <a:cubicBezTo>
                  <a:pt x="2311" y="3674"/>
                  <a:pt x="2215" y="3661"/>
                  <a:pt x="2108" y="3631"/>
                </a:cubicBezTo>
                <a:cubicBezTo>
                  <a:pt x="1912" y="3572"/>
                  <a:pt x="1724" y="3542"/>
                  <a:pt x="1549" y="3542"/>
                </a:cubicBezTo>
                <a:cubicBezTo>
                  <a:pt x="1373" y="3542"/>
                  <a:pt x="1209" y="3572"/>
                  <a:pt x="1061" y="3631"/>
                </a:cubicBezTo>
                <a:cubicBezTo>
                  <a:pt x="799" y="3738"/>
                  <a:pt x="584" y="3929"/>
                  <a:pt x="453" y="4179"/>
                </a:cubicBezTo>
                <a:cubicBezTo>
                  <a:pt x="322" y="4429"/>
                  <a:pt x="275" y="4750"/>
                  <a:pt x="334" y="5048"/>
                </a:cubicBezTo>
                <a:cubicBezTo>
                  <a:pt x="382" y="5310"/>
                  <a:pt x="513" y="5548"/>
                  <a:pt x="703" y="5727"/>
                </a:cubicBezTo>
                <a:cubicBezTo>
                  <a:pt x="632" y="5858"/>
                  <a:pt x="572" y="6012"/>
                  <a:pt x="537" y="6179"/>
                </a:cubicBezTo>
                <a:cubicBezTo>
                  <a:pt x="441" y="6631"/>
                  <a:pt x="525" y="7143"/>
                  <a:pt x="811" y="7632"/>
                </a:cubicBezTo>
                <a:cubicBezTo>
                  <a:pt x="1013" y="8001"/>
                  <a:pt x="1251" y="8239"/>
                  <a:pt x="1275" y="8239"/>
                </a:cubicBezTo>
                <a:cubicBezTo>
                  <a:pt x="1299" y="8274"/>
                  <a:pt x="1346" y="8286"/>
                  <a:pt x="1394" y="8286"/>
                </a:cubicBezTo>
                <a:cubicBezTo>
                  <a:pt x="1430" y="8286"/>
                  <a:pt x="1477" y="8274"/>
                  <a:pt x="1513" y="8239"/>
                </a:cubicBezTo>
                <a:cubicBezTo>
                  <a:pt x="1573" y="8179"/>
                  <a:pt x="1573" y="8084"/>
                  <a:pt x="1513" y="8024"/>
                </a:cubicBezTo>
                <a:cubicBezTo>
                  <a:pt x="1489" y="8001"/>
                  <a:pt x="644" y="7167"/>
                  <a:pt x="870" y="6250"/>
                </a:cubicBezTo>
                <a:cubicBezTo>
                  <a:pt x="977" y="5798"/>
                  <a:pt x="1239" y="5477"/>
                  <a:pt x="1656" y="5298"/>
                </a:cubicBezTo>
                <a:cubicBezTo>
                  <a:pt x="1896" y="5194"/>
                  <a:pt x="2169" y="5144"/>
                  <a:pt x="2455" y="5144"/>
                </a:cubicBezTo>
                <a:cubicBezTo>
                  <a:pt x="2595" y="5144"/>
                  <a:pt x="2738" y="5155"/>
                  <a:pt x="2882" y="5179"/>
                </a:cubicBezTo>
                <a:cubicBezTo>
                  <a:pt x="3382" y="5262"/>
                  <a:pt x="3775" y="5536"/>
                  <a:pt x="3739" y="5762"/>
                </a:cubicBezTo>
                <a:cubicBezTo>
                  <a:pt x="3728" y="5822"/>
                  <a:pt x="3716" y="5858"/>
                  <a:pt x="3668" y="5893"/>
                </a:cubicBezTo>
                <a:cubicBezTo>
                  <a:pt x="3634" y="5910"/>
                  <a:pt x="3589" y="5927"/>
                  <a:pt x="3540" y="5927"/>
                </a:cubicBezTo>
                <a:cubicBezTo>
                  <a:pt x="3519" y="5927"/>
                  <a:pt x="3498" y="5924"/>
                  <a:pt x="3478" y="5917"/>
                </a:cubicBezTo>
                <a:lnTo>
                  <a:pt x="3454" y="5917"/>
                </a:lnTo>
                <a:cubicBezTo>
                  <a:pt x="3394" y="5846"/>
                  <a:pt x="3323" y="5774"/>
                  <a:pt x="3239" y="5715"/>
                </a:cubicBezTo>
                <a:cubicBezTo>
                  <a:pt x="3207" y="5696"/>
                  <a:pt x="3173" y="5687"/>
                  <a:pt x="3141" y="5687"/>
                </a:cubicBezTo>
                <a:cubicBezTo>
                  <a:pt x="3090" y="5687"/>
                  <a:pt x="3042" y="5711"/>
                  <a:pt x="3013" y="5762"/>
                </a:cubicBezTo>
                <a:cubicBezTo>
                  <a:pt x="2966" y="5834"/>
                  <a:pt x="2977" y="5941"/>
                  <a:pt x="3061" y="5977"/>
                </a:cubicBezTo>
                <a:cubicBezTo>
                  <a:pt x="3263" y="6119"/>
                  <a:pt x="3275" y="6274"/>
                  <a:pt x="3263" y="6381"/>
                </a:cubicBezTo>
                <a:cubicBezTo>
                  <a:pt x="3251" y="6536"/>
                  <a:pt x="3132" y="6679"/>
                  <a:pt x="3001" y="6727"/>
                </a:cubicBezTo>
                <a:cubicBezTo>
                  <a:pt x="2976" y="6732"/>
                  <a:pt x="2951" y="6735"/>
                  <a:pt x="2927" y="6735"/>
                </a:cubicBezTo>
                <a:cubicBezTo>
                  <a:pt x="2850" y="6735"/>
                  <a:pt x="2779" y="6704"/>
                  <a:pt x="2716" y="6631"/>
                </a:cubicBezTo>
                <a:cubicBezTo>
                  <a:pt x="2435" y="6342"/>
                  <a:pt x="2096" y="6177"/>
                  <a:pt x="1791" y="6177"/>
                </a:cubicBezTo>
                <a:cubicBezTo>
                  <a:pt x="1707" y="6177"/>
                  <a:pt x="1626" y="6189"/>
                  <a:pt x="1549" y="6215"/>
                </a:cubicBezTo>
                <a:cubicBezTo>
                  <a:pt x="1311" y="6298"/>
                  <a:pt x="1168" y="6477"/>
                  <a:pt x="1120" y="6727"/>
                </a:cubicBezTo>
                <a:cubicBezTo>
                  <a:pt x="1108" y="6810"/>
                  <a:pt x="1168" y="6905"/>
                  <a:pt x="1251" y="6905"/>
                </a:cubicBezTo>
                <a:cubicBezTo>
                  <a:pt x="1259" y="6906"/>
                  <a:pt x="1267" y="6907"/>
                  <a:pt x="1275" y="6907"/>
                </a:cubicBezTo>
                <a:cubicBezTo>
                  <a:pt x="1360" y="6907"/>
                  <a:pt x="1430" y="6850"/>
                  <a:pt x="1430" y="6774"/>
                </a:cubicBezTo>
                <a:cubicBezTo>
                  <a:pt x="1465" y="6620"/>
                  <a:pt x="1549" y="6548"/>
                  <a:pt x="1644" y="6536"/>
                </a:cubicBezTo>
                <a:cubicBezTo>
                  <a:pt x="1690" y="6521"/>
                  <a:pt x="1738" y="6514"/>
                  <a:pt x="1786" y="6514"/>
                </a:cubicBezTo>
                <a:cubicBezTo>
                  <a:pt x="2035" y="6514"/>
                  <a:pt x="2298" y="6700"/>
                  <a:pt x="2477" y="6870"/>
                </a:cubicBezTo>
                <a:cubicBezTo>
                  <a:pt x="2608" y="7012"/>
                  <a:pt x="2763" y="7084"/>
                  <a:pt x="2918" y="7084"/>
                </a:cubicBezTo>
                <a:cubicBezTo>
                  <a:pt x="2977" y="7084"/>
                  <a:pt x="3037" y="7072"/>
                  <a:pt x="3097" y="7048"/>
                </a:cubicBezTo>
                <a:cubicBezTo>
                  <a:pt x="3263" y="6989"/>
                  <a:pt x="3418" y="6870"/>
                  <a:pt x="3501" y="6715"/>
                </a:cubicBezTo>
                <a:cubicBezTo>
                  <a:pt x="3656" y="6870"/>
                  <a:pt x="3918" y="7108"/>
                  <a:pt x="4323" y="7381"/>
                </a:cubicBezTo>
                <a:cubicBezTo>
                  <a:pt x="4966" y="7810"/>
                  <a:pt x="6109" y="8405"/>
                  <a:pt x="7919" y="8810"/>
                </a:cubicBezTo>
                <a:lnTo>
                  <a:pt x="7954" y="8810"/>
                </a:lnTo>
                <a:cubicBezTo>
                  <a:pt x="8026" y="8810"/>
                  <a:pt x="8097" y="8763"/>
                  <a:pt x="8121" y="8679"/>
                </a:cubicBezTo>
                <a:cubicBezTo>
                  <a:pt x="8133" y="8584"/>
                  <a:pt x="8085" y="8501"/>
                  <a:pt x="8002" y="8477"/>
                </a:cubicBezTo>
                <a:cubicBezTo>
                  <a:pt x="6240" y="8096"/>
                  <a:pt x="5144" y="7524"/>
                  <a:pt x="4525" y="7131"/>
                </a:cubicBezTo>
                <a:cubicBezTo>
                  <a:pt x="3870" y="6679"/>
                  <a:pt x="3620" y="6322"/>
                  <a:pt x="3609" y="6322"/>
                </a:cubicBezTo>
                <a:lnTo>
                  <a:pt x="3609" y="6274"/>
                </a:lnTo>
                <a:cubicBezTo>
                  <a:pt x="3716" y="6274"/>
                  <a:pt x="3799" y="6250"/>
                  <a:pt x="3870" y="6191"/>
                </a:cubicBezTo>
                <a:cubicBezTo>
                  <a:pt x="3990" y="6119"/>
                  <a:pt x="4049" y="6000"/>
                  <a:pt x="4085" y="5834"/>
                </a:cubicBezTo>
                <a:cubicBezTo>
                  <a:pt x="4109" y="5607"/>
                  <a:pt x="4001" y="5381"/>
                  <a:pt x="3751" y="5203"/>
                </a:cubicBezTo>
                <a:cubicBezTo>
                  <a:pt x="3561" y="5060"/>
                  <a:pt x="3275" y="4941"/>
                  <a:pt x="2954" y="4881"/>
                </a:cubicBezTo>
                <a:cubicBezTo>
                  <a:pt x="2794" y="4852"/>
                  <a:pt x="2628" y="4836"/>
                  <a:pt x="2461" y="4836"/>
                </a:cubicBezTo>
                <a:cubicBezTo>
                  <a:pt x="1883" y="4836"/>
                  <a:pt x="1297" y="5024"/>
                  <a:pt x="918" y="5477"/>
                </a:cubicBezTo>
                <a:cubicBezTo>
                  <a:pt x="644" y="5191"/>
                  <a:pt x="572" y="4715"/>
                  <a:pt x="763" y="4345"/>
                </a:cubicBezTo>
                <a:cubicBezTo>
                  <a:pt x="848" y="4194"/>
                  <a:pt x="1067" y="3879"/>
                  <a:pt x="1581" y="3879"/>
                </a:cubicBezTo>
                <a:cubicBezTo>
                  <a:pt x="1716" y="3879"/>
                  <a:pt x="1871" y="3901"/>
                  <a:pt x="2049" y="3953"/>
                </a:cubicBezTo>
                <a:cubicBezTo>
                  <a:pt x="2189" y="3994"/>
                  <a:pt x="2318" y="4013"/>
                  <a:pt x="2436" y="4013"/>
                </a:cubicBezTo>
                <a:cubicBezTo>
                  <a:pt x="2788" y="4013"/>
                  <a:pt x="3034" y="3845"/>
                  <a:pt x="3132" y="3631"/>
                </a:cubicBezTo>
                <a:cubicBezTo>
                  <a:pt x="3251" y="3357"/>
                  <a:pt x="3144" y="3083"/>
                  <a:pt x="2882" y="2905"/>
                </a:cubicBezTo>
                <a:cubicBezTo>
                  <a:pt x="2714" y="2806"/>
                  <a:pt x="2470" y="2756"/>
                  <a:pt x="2181" y="2756"/>
                </a:cubicBezTo>
                <a:cubicBezTo>
                  <a:pt x="2123" y="2756"/>
                  <a:pt x="2063" y="2758"/>
                  <a:pt x="2001" y="2762"/>
                </a:cubicBezTo>
                <a:cubicBezTo>
                  <a:pt x="2180" y="2583"/>
                  <a:pt x="2430" y="2333"/>
                  <a:pt x="2739" y="2107"/>
                </a:cubicBezTo>
                <a:cubicBezTo>
                  <a:pt x="2966" y="1928"/>
                  <a:pt x="3251" y="1750"/>
                  <a:pt x="3561" y="1607"/>
                </a:cubicBezTo>
                <a:cubicBezTo>
                  <a:pt x="3742" y="1535"/>
                  <a:pt x="3929" y="1500"/>
                  <a:pt x="4120" y="1500"/>
                </a:cubicBezTo>
                <a:cubicBezTo>
                  <a:pt x="4368" y="1500"/>
                  <a:pt x="4621" y="1559"/>
                  <a:pt x="4871" y="1667"/>
                </a:cubicBezTo>
                <a:cubicBezTo>
                  <a:pt x="5156" y="1786"/>
                  <a:pt x="5406" y="1976"/>
                  <a:pt x="5633" y="2214"/>
                </a:cubicBezTo>
                <a:cubicBezTo>
                  <a:pt x="5299" y="2274"/>
                  <a:pt x="4799" y="2452"/>
                  <a:pt x="4549" y="3000"/>
                </a:cubicBezTo>
                <a:cubicBezTo>
                  <a:pt x="4323" y="3512"/>
                  <a:pt x="4347" y="4048"/>
                  <a:pt x="4668" y="4595"/>
                </a:cubicBezTo>
                <a:cubicBezTo>
                  <a:pt x="5573" y="6239"/>
                  <a:pt x="8681" y="7691"/>
                  <a:pt x="10919" y="7977"/>
                </a:cubicBezTo>
                <a:lnTo>
                  <a:pt x="10931" y="7977"/>
                </a:lnTo>
                <a:cubicBezTo>
                  <a:pt x="11002" y="7977"/>
                  <a:pt x="11074" y="7917"/>
                  <a:pt x="11098" y="7846"/>
                </a:cubicBezTo>
                <a:cubicBezTo>
                  <a:pt x="11050" y="7643"/>
                  <a:pt x="10990" y="7572"/>
                  <a:pt x="10907" y="7560"/>
                </a:cubicBezTo>
                <a:cubicBezTo>
                  <a:pt x="9835" y="7429"/>
                  <a:pt x="8538" y="6989"/>
                  <a:pt x="7407" y="6417"/>
                </a:cubicBezTo>
                <a:cubicBezTo>
                  <a:pt x="6180" y="5786"/>
                  <a:pt x="5287" y="5048"/>
                  <a:pt x="4906" y="4345"/>
                </a:cubicBezTo>
                <a:cubicBezTo>
                  <a:pt x="4656" y="3881"/>
                  <a:pt x="4609" y="3452"/>
                  <a:pt x="4799" y="3048"/>
                </a:cubicBezTo>
                <a:cubicBezTo>
                  <a:pt x="4918" y="2798"/>
                  <a:pt x="5133" y="2607"/>
                  <a:pt x="5442" y="2500"/>
                </a:cubicBezTo>
                <a:cubicBezTo>
                  <a:pt x="5597" y="2440"/>
                  <a:pt x="5752" y="2429"/>
                  <a:pt x="5847" y="2429"/>
                </a:cubicBezTo>
                <a:cubicBezTo>
                  <a:pt x="5859" y="2440"/>
                  <a:pt x="5871" y="2464"/>
                  <a:pt x="5883" y="2488"/>
                </a:cubicBezTo>
                <a:cubicBezTo>
                  <a:pt x="6025" y="2679"/>
                  <a:pt x="6216" y="2798"/>
                  <a:pt x="6418" y="2798"/>
                </a:cubicBezTo>
                <a:cubicBezTo>
                  <a:pt x="6466" y="2798"/>
                  <a:pt x="6526" y="2798"/>
                  <a:pt x="6573" y="2786"/>
                </a:cubicBezTo>
                <a:cubicBezTo>
                  <a:pt x="6883" y="2702"/>
                  <a:pt x="7157" y="2429"/>
                  <a:pt x="7192" y="2095"/>
                </a:cubicBezTo>
                <a:cubicBezTo>
                  <a:pt x="7240" y="1750"/>
                  <a:pt x="7061" y="1440"/>
                  <a:pt x="6692" y="1238"/>
                </a:cubicBezTo>
                <a:cubicBezTo>
                  <a:pt x="6645" y="1202"/>
                  <a:pt x="6597" y="1190"/>
                  <a:pt x="6573" y="1178"/>
                </a:cubicBezTo>
                <a:cubicBezTo>
                  <a:pt x="6537" y="1035"/>
                  <a:pt x="6418" y="595"/>
                  <a:pt x="5990" y="297"/>
                </a:cubicBezTo>
                <a:cubicBezTo>
                  <a:pt x="5711" y="98"/>
                  <a:pt x="5362" y="0"/>
                  <a:pt x="4955" y="0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97ABFDFD-C16B-B3B0-8AAB-FED3490A5AD4}"/>
              </a:ext>
            </a:extLst>
          </p:cNvPr>
          <p:cNvCxnSpPr>
            <a:cxnSpLocks/>
          </p:cNvCxnSpPr>
          <p:nvPr/>
        </p:nvCxnSpPr>
        <p:spPr>
          <a:xfrm flipH="1">
            <a:off x="9947183" y="4217919"/>
            <a:ext cx="3635954" cy="21866"/>
          </a:xfrm>
          <a:prstGeom prst="line">
            <a:avLst/>
          </a:prstGeom>
          <a:ln w="28575">
            <a:solidFill>
              <a:srgbClr val="4E698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AD5FDE5A-8537-47B0-5036-CFC545B0F55A}"/>
              </a:ext>
            </a:extLst>
          </p:cNvPr>
          <p:cNvSpPr txBox="1"/>
          <p:nvPr/>
        </p:nvSpPr>
        <p:spPr>
          <a:xfrm>
            <a:off x="10300542" y="4359236"/>
            <a:ext cx="1861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1400" b="1" dirty="0">
                <a:solidFill>
                  <a:srgbClr val="4E6986"/>
                </a:solidFill>
                <a:latin typeface="Montserrat" pitchFamily="2" charset="0"/>
              </a:rPr>
              <a:t>Forest</a:t>
            </a:r>
          </a:p>
        </p:txBody>
      </p:sp>
      <p:grpSp>
        <p:nvGrpSpPr>
          <p:cNvPr id="96" name="Google Shape;12812;p66">
            <a:extLst>
              <a:ext uri="{FF2B5EF4-FFF2-40B4-BE49-F238E27FC236}">
                <a16:creationId xmlns:a16="http://schemas.microsoft.com/office/drawing/2014/main" id="{9BA8ECE2-AAAC-FFD8-3165-1E000DF8A101}"/>
              </a:ext>
            </a:extLst>
          </p:cNvPr>
          <p:cNvGrpSpPr/>
          <p:nvPr/>
        </p:nvGrpSpPr>
        <p:grpSpPr>
          <a:xfrm>
            <a:off x="9755681" y="4426539"/>
            <a:ext cx="732677" cy="1207925"/>
            <a:chOff x="7531277" y="2886354"/>
            <a:chExt cx="185184" cy="367296"/>
          </a:xfrm>
        </p:grpSpPr>
        <p:sp>
          <p:nvSpPr>
            <p:cNvPr id="97" name="Google Shape;12813;p66">
              <a:extLst>
                <a:ext uri="{FF2B5EF4-FFF2-40B4-BE49-F238E27FC236}">
                  <a16:creationId xmlns:a16="http://schemas.microsoft.com/office/drawing/2014/main" id="{B0E5A404-D526-7F79-50E7-3DD6059B489D}"/>
                </a:ext>
              </a:extLst>
            </p:cNvPr>
            <p:cNvSpPr/>
            <p:nvPr/>
          </p:nvSpPr>
          <p:spPr>
            <a:xfrm>
              <a:off x="7531277" y="2886354"/>
              <a:ext cx="185184" cy="367296"/>
            </a:xfrm>
            <a:custGeom>
              <a:avLst/>
              <a:gdLst/>
              <a:ahLst/>
              <a:cxnLst/>
              <a:rect l="l" t="t" r="r" b="b"/>
              <a:pathLst>
                <a:path w="5787" h="11478" extrusionOk="0">
                  <a:moveTo>
                    <a:pt x="2894" y="667"/>
                  </a:moveTo>
                  <a:lnTo>
                    <a:pt x="4810" y="5775"/>
                  </a:lnTo>
                  <a:lnTo>
                    <a:pt x="3977" y="5775"/>
                  </a:lnTo>
                  <a:cubicBezTo>
                    <a:pt x="3894" y="5775"/>
                    <a:pt x="3822" y="5846"/>
                    <a:pt x="3822" y="5942"/>
                  </a:cubicBezTo>
                  <a:cubicBezTo>
                    <a:pt x="3822" y="6025"/>
                    <a:pt x="3894" y="6096"/>
                    <a:pt x="3977" y="6096"/>
                  </a:cubicBezTo>
                  <a:lnTo>
                    <a:pt x="4179" y="6096"/>
                  </a:lnTo>
                  <a:lnTo>
                    <a:pt x="5156" y="8287"/>
                  </a:lnTo>
                  <a:lnTo>
                    <a:pt x="4513" y="8287"/>
                  </a:lnTo>
                  <a:cubicBezTo>
                    <a:pt x="4429" y="8287"/>
                    <a:pt x="4358" y="8359"/>
                    <a:pt x="4358" y="8454"/>
                  </a:cubicBezTo>
                  <a:cubicBezTo>
                    <a:pt x="4358" y="8549"/>
                    <a:pt x="4429" y="8620"/>
                    <a:pt x="4513" y="8620"/>
                  </a:cubicBezTo>
                  <a:lnTo>
                    <a:pt x="4632" y="8620"/>
                  </a:lnTo>
                  <a:lnTo>
                    <a:pt x="5310" y="9716"/>
                  </a:lnTo>
                  <a:lnTo>
                    <a:pt x="500" y="9716"/>
                  </a:lnTo>
                  <a:lnTo>
                    <a:pt x="1167" y="8620"/>
                  </a:lnTo>
                  <a:lnTo>
                    <a:pt x="2894" y="8620"/>
                  </a:lnTo>
                  <a:cubicBezTo>
                    <a:pt x="2977" y="8620"/>
                    <a:pt x="3060" y="8549"/>
                    <a:pt x="3060" y="8454"/>
                  </a:cubicBezTo>
                  <a:cubicBezTo>
                    <a:pt x="3060" y="8359"/>
                    <a:pt x="2977" y="8287"/>
                    <a:pt x="2894" y="8287"/>
                  </a:cubicBezTo>
                  <a:lnTo>
                    <a:pt x="631" y="8287"/>
                  </a:lnTo>
                  <a:lnTo>
                    <a:pt x="1608" y="6096"/>
                  </a:lnTo>
                  <a:lnTo>
                    <a:pt x="2346" y="6096"/>
                  </a:lnTo>
                  <a:cubicBezTo>
                    <a:pt x="2429" y="6096"/>
                    <a:pt x="2501" y="6025"/>
                    <a:pt x="2501" y="5942"/>
                  </a:cubicBezTo>
                  <a:cubicBezTo>
                    <a:pt x="2501" y="5846"/>
                    <a:pt x="2429" y="5775"/>
                    <a:pt x="2346" y="5775"/>
                  </a:cubicBezTo>
                  <a:lnTo>
                    <a:pt x="977" y="5775"/>
                  </a:lnTo>
                  <a:lnTo>
                    <a:pt x="2894" y="667"/>
                  </a:lnTo>
                  <a:close/>
                  <a:moveTo>
                    <a:pt x="3263" y="10049"/>
                  </a:moveTo>
                  <a:lnTo>
                    <a:pt x="3263" y="11145"/>
                  </a:lnTo>
                  <a:lnTo>
                    <a:pt x="2524" y="11145"/>
                  </a:lnTo>
                  <a:lnTo>
                    <a:pt x="2524" y="10049"/>
                  </a:lnTo>
                  <a:close/>
                  <a:moveTo>
                    <a:pt x="2882" y="0"/>
                  </a:moveTo>
                  <a:cubicBezTo>
                    <a:pt x="2810" y="0"/>
                    <a:pt x="2751" y="48"/>
                    <a:pt x="2715" y="108"/>
                  </a:cubicBezTo>
                  <a:lnTo>
                    <a:pt x="560" y="5870"/>
                  </a:lnTo>
                  <a:cubicBezTo>
                    <a:pt x="548" y="5906"/>
                    <a:pt x="548" y="5965"/>
                    <a:pt x="572" y="6013"/>
                  </a:cubicBezTo>
                  <a:cubicBezTo>
                    <a:pt x="596" y="6061"/>
                    <a:pt x="667" y="6084"/>
                    <a:pt x="703" y="6084"/>
                  </a:cubicBezTo>
                  <a:lnTo>
                    <a:pt x="1227" y="6084"/>
                  </a:lnTo>
                  <a:lnTo>
                    <a:pt x="203" y="8359"/>
                  </a:lnTo>
                  <a:cubicBezTo>
                    <a:pt x="167" y="8406"/>
                    <a:pt x="191" y="8478"/>
                    <a:pt x="215" y="8525"/>
                  </a:cubicBezTo>
                  <a:cubicBezTo>
                    <a:pt x="250" y="8573"/>
                    <a:pt x="298" y="8597"/>
                    <a:pt x="369" y="8597"/>
                  </a:cubicBezTo>
                  <a:lnTo>
                    <a:pt x="750" y="8597"/>
                  </a:lnTo>
                  <a:lnTo>
                    <a:pt x="36" y="9787"/>
                  </a:lnTo>
                  <a:cubicBezTo>
                    <a:pt x="0" y="9835"/>
                    <a:pt x="0" y="9906"/>
                    <a:pt x="36" y="9954"/>
                  </a:cubicBezTo>
                  <a:cubicBezTo>
                    <a:pt x="72" y="10013"/>
                    <a:pt x="119" y="10049"/>
                    <a:pt x="191" y="10049"/>
                  </a:cubicBezTo>
                  <a:lnTo>
                    <a:pt x="2179" y="10049"/>
                  </a:lnTo>
                  <a:lnTo>
                    <a:pt x="2179" y="11145"/>
                  </a:lnTo>
                  <a:lnTo>
                    <a:pt x="1989" y="11145"/>
                  </a:lnTo>
                  <a:cubicBezTo>
                    <a:pt x="1893" y="11145"/>
                    <a:pt x="1822" y="11228"/>
                    <a:pt x="1822" y="11311"/>
                  </a:cubicBezTo>
                  <a:cubicBezTo>
                    <a:pt x="1822" y="11407"/>
                    <a:pt x="1893" y="11478"/>
                    <a:pt x="1989" y="11478"/>
                  </a:cubicBezTo>
                  <a:lnTo>
                    <a:pt x="3786" y="11478"/>
                  </a:lnTo>
                  <a:cubicBezTo>
                    <a:pt x="3870" y="11478"/>
                    <a:pt x="3953" y="11407"/>
                    <a:pt x="3953" y="11311"/>
                  </a:cubicBezTo>
                  <a:cubicBezTo>
                    <a:pt x="3953" y="11228"/>
                    <a:pt x="3870" y="11145"/>
                    <a:pt x="3786" y="11145"/>
                  </a:cubicBezTo>
                  <a:lnTo>
                    <a:pt x="3596" y="11145"/>
                  </a:lnTo>
                  <a:lnTo>
                    <a:pt x="3596" y="10049"/>
                  </a:lnTo>
                  <a:lnTo>
                    <a:pt x="5584" y="10049"/>
                  </a:lnTo>
                  <a:cubicBezTo>
                    <a:pt x="5644" y="10049"/>
                    <a:pt x="5703" y="10013"/>
                    <a:pt x="5739" y="9954"/>
                  </a:cubicBezTo>
                  <a:cubicBezTo>
                    <a:pt x="5787" y="9918"/>
                    <a:pt x="5787" y="9859"/>
                    <a:pt x="5739" y="9787"/>
                  </a:cubicBezTo>
                  <a:lnTo>
                    <a:pt x="5025" y="8597"/>
                  </a:lnTo>
                  <a:lnTo>
                    <a:pt x="5406" y="8597"/>
                  </a:lnTo>
                  <a:cubicBezTo>
                    <a:pt x="5465" y="8597"/>
                    <a:pt x="5513" y="8573"/>
                    <a:pt x="5549" y="8525"/>
                  </a:cubicBezTo>
                  <a:cubicBezTo>
                    <a:pt x="5572" y="8490"/>
                    <a:pt x="5572" y="8418"/>
                    <a:pt x="5561" y="8359"/>
                  </a:cubicBezTo>
                  <a:lnTo>
                    <a:pt x="4537" y="6084"/>
                  </a:lnTo>
                  <a:lnTo>
                    <a:pt x="5049" y="6084"/>
                  </a:lnTo>
                  <a:cubicBezTo>
                    <a:pt x="5108" y="6084"/>
                    <a:pt x="5156" y="6061"/>
                    <a:pt x="5191" y="6013"/>
                  </a:cubicBezTo>
                  <a:cubicBezTo>
                    <a:pt x="5215" y="5965"/>
                    <a:pt x="5227" y="5906"/>
                    <a:pt x="5203" y="5870"/>
                  </a:cubicBezTo>
                  <a:lnTo>
                    <a:pt x="3048" y="108"/>
                  </a:lnTo>
                  <a:cubicBezTo>
                    <a:pt x="3013" y="48"/>
                    <a:pt x="2953" y="0"/>
                    <a:pt x="2882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2814;p66">
              <a:extLst>
                <a:ext uri="{FF2B5EF4-FFF2-40B4-BE49-F238E27FC236}">
                  <a16:creationId xmlns:a16="http://schemas.microsoft.com/office/drawing/2014/main" id="{5C3D37FB-133A-5C39-C408-1772C5B8F0B1}"/>
                </a:ext>
              </a:extLst>
            </p:cNvPr>
            <p:cNvSpPr/>
            <p:nvPr/>
          </p:nvSpPr>
          <p:spPr>
            <a:xfrm>
              <a:off x="7642157" y="3151154"/>
              <a:ext cx="16032" cy="10688"/>
            </a:xfrm>
            <a:custGeom>
              <a:avLst/>
              <a:gdLst/>
              <a:ahLst/>
              <a:cxnLst/>
              <a:rect l="l" t="t" r="r" b="b"/>
              <a:pathLst>
                <a:path w="501" h="334" extrusionOk="0">
                  <a:moveTo>
                    <a:pt x="155" y="0"/>
                  </a:moveTo>
                  <a:cubicBezTo>
                    <a:pt x="71" y="0"/>
                    <a:pt x="0" y="72"/>
                    <a:pt x="0" y="167"/>
                  </a:cubicBezTo>
                  <a:cubicBezTo>
                    <a:pt x="0" y="250"/>
                    <a:pt x="71" y="334"/>
                    <a:pt x="155" y="334"/>
                  </a:cubicBezTo>
                  <a:lnTo>
                    <a:pt x="333" y="334"/>
                  </a:lnTo>
                  <a:cubicBezTo>
                    <a:pt x="429" y="334"/>
                    <a:pt x="500" y="250"/>
                    <a:pt x="500" y="167"/>
                  </a:cubicBezTo>
                  <a:cubicBezTo>
                    <a:pt x="500" y="72"/>
                    <a:pt x="429" y="0"/>
                    <a:pt x="333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2815;p66">
              <a:extLst>
                <a:ext uri="{FF2B5EF4-FFF2-40B4-BE49-F238E27FC236}">
                  <a16:creationId xmlns:a16="http://schemas.microsoft.com/office/drawing/2014/main" id="{A38ECD57-F17A-876B-9038-F3883F36B40A}"/>
                </a:ext>
              </a:extLst>
            </p:cNvPr>
            <p:cNvSpPr/>
            <p:nvPr/>
          </p:nvSpPr>
          <p:spPr>
            <a:xfrm>
              <a:off x="7625005" y="3070738"/>
              <a:ext cx="16032" cy="10336"/>
            </a:xfrm>
            <a:custGeom>
              <a:avLst/>
              <a:gdLst/>
              <a:ahLst/>
              <a:cxnLst/>
              <a:rect l="l" t="t" r="r" b="b"/>
              <a:pathLst>
                <a:path w="501" h="323" extrusionOk="0">
                  <a:moveTo>
                    <a:pt x="155" y="1"/>
                  </a:moveTo>
                  <a:cubicBezTo>
                    <a:pt x="72" y="1"/>
                    <a:pt x="0" y="72"/>
                    <a:pt x="0" y="168"/>
                  </a:cubicBezTo>
                  <a:cubicBezTo>
                    <a:pt x="0" y="251"/>
                    <a:pt x="72" y="322"/>
                    <a:pt x="155" y="322"/>
                  </a:cubicBezTo>
                  <a:lnTo>
                    <a:pt x="334" y="322"/>
                  </a:lnTo>
                  <a:cubicBezTo>
                    <a:pt x="429" y="322"/>
                    <a:pt x="500" y="251"/>
                    <a:pt x="500" y="168"/>
                  </a:cubicBezTo>
                  <a:cubicBezTo>
                    <a:pt x="500" y="72"/>
                    <a:pt x="429" y="1"/>
                    <a:pt x="334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0" name="TextBox 99">
            <a:extLst>
              <a:ext uri="{FF2B5EF4-FFF2-40B4-BE49-F238E27FC236}">
                <a16:creationId xmlns:a16="http://schemas.microsoft.com/office/drawing/2014/main" id="{2B4BAC9C-D226-16F4-10CE-992134A4B606}"/>
              </a:ext>
            </a:extLst>
          </p:cNvPr>
          <p:cNvSpPr txBox="1"/>
          <p:nvPr/>
        </p:nvSpPr>
        <p:spPr>
          <a:xfrm>
            <a:off x="10562865" y="5147900"/>
            <a:ext cx="1692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4E6986"/>
                </a:solidFill>
                <a:latin typeface="Montserrat" pitchFamily="2" charset="0"/>
              </a:rPr>
              <a:t>33% of land covered by forest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75E46B4C-CB2B-D342-4839-D907D958858C}"/>
              </a:ext>
            </a:extLst>
          </p:cNvPr>
          <p:cNvSpPr txBox="1"/>
          <p:nvPr/>
        </p:nvSpPr>
        <p:spPr>
          <a:xfrm>
            <a:off x="10452794" y="4740687"/>
            <a:ext cx="16929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4E6986"/>
                </a:solidFill>
                <a:latin typeface="Montserrat" pitchFamily="2" charset="0"/>
              </a:rPr>
              <a:t>3,574,244 ha</a:t>
            </a:r>
          </a:p>
        </p:txBody>
      </p:sp>
    </p:spTree>
    <p:extLst>
      <p:ext uri="{BB962C8B-B14F-4D97-AF65-F5344CB8AC3E}">
        <p14:creationId xmlns:p14="http://schemas.microsoft.com/office/powerpoint/2010/main" val="3593994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Rectangle 110">
            <a:extLst>
              <a:ext uri="{FF2B5EF4-FFF2-40B4-BE49-F238E27FC236}">
                <a16:creationId xmlns:a16="http://schemas.microsoft.com/office/drawing/2014/main" id="{8C6A6BD6-8BC8-3574-5758-35E87780F02B}"/>
              </a:ext>
            </a:extLst>
          </p:cNvPr>
          <p:cNvSpPr/>
          <p:nvPr/>
        </p:nvSpPr>
        <p:spPr>
          <a:xfrm>
            <a:off x="-333156" y="5040150"/>
            <a:ext cx="12842240" cy="1620000"/>
          </a:xfrm>
          <a:prstGeom prst="rect">
            <a:avLst/>
          </a:prstGeom>
          <a:solidFill>
            <a:srgbClr val="FDC273">
              <a:alpha val="10196"/>
            </a:srgb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2ED1725A-36E3-B73D-BE2B-411EA20643DD}"/>
              </a:ext>
            </a:extLst>
          </p:cNvPr>
          <p:cNvSpPr/>
          <p:nvPr/>
        </p:nvSpPr>
        <p:spPr>
          <a:xfrm>
            <a:off x="-335280" y="1545856"/>
            <a:ext cx="12842240" cy="1620000"/>
          </a:xfrm>
          <a:prstGeom prst="rect">
            <a:avLst/>
          </a:prstGeom>
          <a:solidFill>
            <a:srgbClr val="87C0D5">
              <a:alpha val="10196"/>
            </a:srgb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439FEAA2-74B3-33B7-71C2-F43C9033C69D}"/>
              </a:ext>
            </a:extLst>
          </p:cNvPr>
          <p:cNvSpPr/>
          <p:nvPr/>
        </p:nvSpPr>
        <p:spPr>
          <a:xfrm>
            <a:off x="-335280" y="3293003"/>
            <a:ext cx="12842240" cy="1620000"/>
          </a:xfrm>
          <a:prstGeom prst="rect">
            <a:avLst/>
          </a:prstGeom>
          <a:solidFill>
            <a:srgbClr val="A8C7A9">
              <a:alpha val="10196"/>
            </a:srgb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grpSp>
        <p:nvGrpSpPr>
          <p:cNvPr id="28" name="Grupo 27">
            <a:extLst>
              <a:ext uri="{FF2B5EF4-FFF2-40B4-BE49-F238E27FC236}">
                <a16:creationId xmlns:a16="http://schemas.microsoft.com/office/drawing/2014/main" id="{5010AF1B-5CE0-818D-9127-B5163CD98010}"/>
              </a:ext>
            </a:extLst>
          </p:cNvPr>
          <p:cNvGrpSpPr/>
          <p:nvPr/>
        </p:nvGrpSpPr>
        <p:grpSpPr>
          <a:xfrm rot="16200000">
            <a:off x="-3484040" y="3375000"/>
            <a:ext cx="7010766" cy="108000"/>
            <a:chOff x="-114000" y="6750000"/>
            <a:chExt cx="12420000" cy="108000"/>
          </a:xfrm>
        </p:grpSpPr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C3ED18F2-3F57-8375-E4FA-BC26629CA8EA}"/>
                </a:ext>
              </a:extLst>
            </p:cNvPr>
            <p:cNvSpPr/>
            <p:nvPr/>
          </p:nvSpPr>
          <p:spPr>
            <a:xfrm>
              <a:off x="-114000" y="6750000"/>
              <a:ext cx="4140000" cy="108000"/>
            </a:xfrm>
            <a:prstGeom prst="rect">
              <a:avLst/>
            </a:prstGeom>
            <a:solidFill>
              <a:srgbClr val="23B2E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D761B28E-8152-CF28-DFC3-3D159F91A820}"/>
                </a:ext>
              </a:extLst>
            </p:cNvPr>
            <p:cNvSpPr/>
            <p:nvPr/>
          </p:nvSpPr>
          <p:spPr>
            <a:xfrm>
              <a:off x="4026000" y="6750000"/>
              <a:ext cx="4140000" cy="1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A352678-E0F7-FF32-20B2-F13BAE92B5D9}"/>
                </a:ext>
              </a:extLst>
            </p:cNvPr>
            <p:cNvSpPr/>
            <p:nvPr/>
          </p:nvSpPr>
          <p:spPr>
            <a:xfrm>
              <a:off x="8166000" y="6750000"/>
              <a:ext cx="4140000" cy="108000"/>
            </a:xfrm>
            <a:prstGeom prst="rect">
              <a:avLst/>
            </a:prstGeom>
            <a:solidFill>
              <a:srgbClr val="23B2E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CB7F9E56-80F6-BC5E-C010-DE627C4232FC}"/>
              </a:ext>
            </a:extLst>
          </p:cNvPr>
          <p:cNvSpPr txBox="1"/>
          <p:nvPr/>
        </p:nvSpPr>
        <p:spPr>
          <a:xfrm>
            <a:off x="424167" y="181313"/>
            <a:ext cx="5956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0"/>
              </a:rPr>
              <a:t>National</a:t>
            </a:r>
            <a:r>
              <a:rPr lang="es-GT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0"/>
              </a:rPr>
              <a:t> </a:t>
            </a:r>
            <a:r>
              <a:rPr lang="es-GT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0"/>
              </a:rPr>
              <a:t>circumstances</a:t>
            </a:r>
            <a:endParaRPr lang="es-GT" sz="3600" b="1" dirty="0">
              <a:solidFill>
                <a:schemeClr val="tx1">
                  <a:lumMod val="75000"/>
                  <a:lumOff val="25000"/>
                </a:schemeClr>
              </a:solidFill>
              <a:latin typeface="Montserrat" pitchFamily="2" charset="0"/>
            </a:endParaRPr>
          </a:p>
        </p:txBody>
      </p:sp>
      <p:grpSp>
        <p:nvGrpSpPr>
          <p:cNvPr id="3" name="Grupo 4">
            <a:extLst>
              <a:ext uri="{FF2B5EF4-FFF2-40B4-BE49-F238E27FC236}">
                <a16:creationId xmlns:a16="http://schemas.microsoft.com/office/drawing/2014/main" id="{3D202374-6CF3-3BEB-61F7-151F63D762CB}"/>
              </a:ext>
            </a:extLst>
          </p:cNvPr>
          <p:cNvGrpSpPr/>
          <p:nvPr/>
        </p:nvGrpSpPr>
        <p:grpSpPr>
          <a:xfrm>
            <a:off x="10747698" y="-267314"/>
            <a:ext cx="1197043" cy="1296881"/>
            <a:chOff x="10463310" y="-277588"/>
            <a:chExt cx="1420586" cy="1539068"/>
          </a:xfrm>
        </p:grpSpPr>
        <p:sp>
          <p:nvSpPr>
            <p:cNvPr id="4" name="Rectángulo 23">
              <a:extLst>
                <a:ext uri="{FF2B5EF4-FFF2-40B4-BE49-F238E27FC236}">
                  <a16:creationId xmlns:a16="http://schemas.microsoft.com/office/drawing/2014/main" id="{90180F03-A250-A9EB-EF1F-6D26ECF304DA}"/>
                </a:ext>
              </a:extLst>
            </p:cNvPr>
            <p:cNvSpPr/>
            <p:nvPr/>
          </p:nvSpPr>
          <p:spPr>
            <a:xfrm>
              <a:off x="10463310" y="-277588"/>
              <a:ext cx="1420586" cy="1539068"/>
            </a:xfrm>
            <a:prstGeom prst="rect">
              <a:avLst/>
            </a:prstGeom>
            <a:solidFill>
              <a:srgbClr val="19285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pic>
          <p:nvPicPr>
            <p:cNvPr id="9" name="Imagen 2">
              <a:extLst>
                <a:ext uri="{FF2B5EF4-FFF2-40B4-BE49-F238E27FC236}">
                  <a16:creationId xmlns:a16="http://schemas.microsoft.com/office/drawing/2014/main" id="{3F2A107D-02A5-21DA-6A7A-E0D5569AE3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673256" y="137698"/>
              <a:ext cx="1000693" cy="1022931"/>
            </a:xfrm>
            <a:prstGeom prst="rect">
              <a:avLst/>
            </a:prstGeom>
          </p:spPr>
        </p:pic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6649598-C257-F184-2BA3-DF8840894C49}"/>
              </a:ext>
            </a:extLst>
          </p:cNvPr>
          <p:cNvSpPr txBox="1"/>
          <p:nvPr/>
        </p:nvSpPr>
        <p:spPr>
          <a:xfrm>
            <a:off x="424167" y="878150"/>
            <a:ext cx="5956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0"/>
              </a:rPr>
              <a:t>Institutional</a:t>
            </a:r>
            <a:r>
              <a:rPr lang="es-G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0"/>
              </a:rPr>
              <a:t> </a:t>
            </a:r>
            <a:r>
              <a:rPr lang="es-GT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0"/>
              </a:rPr>
              <a:t>arrangements</a:t>
            </a:r>
            <a:endParaRPr lang="es-GT" sz="2400" dirty="0">
              <a:solidFill>
                <a:schemeClr val="tx1">
                  <a:lumMod val="75000"/>
                  <a:lumOff val="25000"/>
                </a:schemeClr>
              </a:solidFill>
              <a:latin typeface="Montserrat" pitchFamily="2" charset="0"/>
            </a:endParaRP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7410CC27-EE3C-339C-89F8-6F7374612459}"/>
              </a:ext>
            </a:extLst>
          </p:cNvPr>
          <p:cNvGrpSpPr/>
          <p:nvPr/>
        </p:nvGrpSpPr>
        <p:grpSpPr>
          <a:xfrm>
            <a:off x="871043" y="1596093"/>
            <a:ext cx="10449913" cy="5029793"/>
            <a:chOff x="1110625" y="1596094"/>
            <a:chExt cx="9645833" cy="4642770"/>
          </a:xfrm>
        </p:grpSpPr>
        <p:grpSp>
          <p:nvGrpSpPr>
            <p:cNvPr id="36" name="Google Shape;2149;p55">
              <a:extLst>
                <a:ext uri="{FF2B5EF4-FFF2-40B4-BE49-F238E27FC236}">
                  <a16:creationId xmlns:a16="http://schemas.microsoft.com/office/drawing/2014/main" id="{9D15EA50-67FC-D00E-4506-69BD36E38E99}"/>
                </a:ext>
              </a:extLst>
            </p:cNvPr>
            <p:cNvGrpSpPr/>
            <p:nvPr/>
          </p:nvGrpSpPr>
          <p:grpSpPr>
            <a:xfrm>
              <a:off x="1110625" y="1596094"/>
              <a:ext cx="4660458" cy="1403596"/>
              <a:chOff x="4411970" y="2726085"/>
              <a:chExt cx="643107" cy="193659"/>
            </a:xfrm>
          </p:grpSpPr>
          <p:sp>
            <p:nvSpPr>
              <p:cNvPr id="44" name="Google Shape;2152;p55">
                <a:extLst>
                  <a:ext uri="{FF2B5EF4-FFF2-40B4-BE49-F238E27FC236}">
                    <a16:creationId xmlns:a16="http://schemas.microsoft.com/office/drawing/2014/main" id="{08332561-02A3-287B-223C-AEE389A2CF6E}"/>
                  </a:ext>
                </a:extLst>
              </p:cNvPr>
              <p:cNvSpPr/>
              <p:nvPr/>
            </p:nvSpPr>
            <p:spPr>
              <a:xfrm>
                <a:off x="4456806" y="2743875"/>
                <a:ext cx="598271" cy="157989"/>
              </a:xfrm>
              <a:custGeom>
                <a:avLst/>
                <a:gdLst/>
                <a:ahLst/>
                <a:cxnLst/>
                <a:rect l="l" t="t" r="r" b="b"/>
                <a:pathLst>
                  <a:path w="13250" h="3499" extrusionOk="0">
                    <a:moveTo>
                      <a:pt x="1" y="0"/>
                    </a:moveTo>
                    <a:lnTo>
                      <a:pt x="1495" y="1494"/>
                    </a:lnTo>
                    <a:cubicBezTo>
                      <a:pt x="1635" y="1635"/>
                      <a:pt x="1635" y="1866"/>
                      <a:pt x="1495" y="2007"/>
                    </a:cubicBezTo>
                    <a:lnTo>
                      <a:pt x="2" y="3499"/>
                    </a:lnTo>
                    <a:lnTo>
                      <a:pt x="11527" y="3499"/>
                    </a:lnTo>
                    <a:lnTo>
                      <a:pt x="13250" y="1750"/>
                    </a:lnTo>
                    <a:lnTo>
                      <a:pt x="11527" y="0"/>
                    </a:lnTo>
                    <a:close/>
                  </a:path>
                </a:pathLst>
              </a:custGeom>
              <a:noFill/>
              <a:ln w="19050" cap="flat" cmpd="sng">
                <a:solidFill>
                  <a:schemeClr val="tx2">
                    <a:lumMod val="40000"/>
                    <a:lumOff val="6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2" name="Google Shape;2150;p55">
                <a:extLst>
                  <a:ext uri="{FF2B5EF4-FFF2-40B4-BE49-F238E27FC236}">
                    <a16:creationId xmlns:a16="http://schemas.microsoft.com/office/drawing/2014/main" id="{EAFB2978-7458-4FB3-5471-BEEA7C3223C8}"/>
                  </a:ext>
                </a:extLst>
              </p:cNvPr>
              <p:cNvSpPr/>
              <p:nvPr/>
            </p:nvSpPr>
            <p:spPr>
              <a:xfrm>
                <a:off x="4411970" y="2726085"/>
                <a:ext cx="118796" cy="193659"/>
              </a:xfrm>
              <a:custGeom>
                <a:avLst/>
                <a:gdLst/>
                <a:ahLst/>
                <a:cxnLst/>
                <a:rect l="l" t="t" r="r" b="b"/>
                <a:pathLst>
                  <a:path w="2631" h="4289" extrusionOk="0">
                    <a:moveTo>
                      <a:pt x="450" y="0"/>
                    </a:moveTo>
                    <a:cubicBezTo>
                      <a:pt x="357" y="0"/>
                      <a:pt x="264" y="35"/>
                      <a:pt x="193" y="106"/>
                    </a:cubicBezTo>
                    <a:lnTo>
                      <a:pt x="1" y="298"/>
                    </a:lnTo>
                    <a:lnTo>
                      <a:pt x="1591" y="1886"/>
                    </a:lnTo>
                    <a:cubicBezTo>
                      <a:pt x="1732" y="2029"/>
                      <a:pt x="1732" y="2258"/>
                      <a:pt x="1591" y="2401"/>
                    </a:cubicBezTo>
                    <a:lnTo>
                      <a:pt x="1" y="3991"/>
                    </a:lnTo>
                    <a:lnTo>
                      <a:pt x="193" y="4183"/>
                    </a:lnTo>
                    <a:cubicBezTo>
                      <a:pt x="264" y="4253"/>
                      <a:pt x="357" y="4288"/>
                      <a:pt x="450" y="4288"/>
                    </a:cubicBezTo>
                    <a:cubicBezTo>
                      <a:pt x="543" y="4288"/>
                      <a:pt x="636" y="4253"/>
                      <a:pt x="707" y="4183"/>
                    </a:cubicBezTo>
                    <a:lnTo>
                      <a:pt x="2488" y="2401"/>
                    </a:lnTo>
                    <a:cubicBezTo>
                      <a:pt x="2630" y="2260"/>
                      <a:pt x="2630" y="2029"/>
                      <a:pt x="2488" y="1888"/>
                    </a:cubicBezTo>
                    <a:lnTo>
                      <a:pt x="707" y="106"/>
                    </a:lnTo>
                    <a:cubicBezTo>
                      <a:pt x="636" y="35"/>
                      <a:pt x="543" y="0"/>
                      <a:pt x="450" y="0"/>
                    </a:cubicBezTo>
                    <a:close/>
                  </a:path>
                </a:pathLst>
              </a:custGeom>
              <a:solidFill>
                <a:srgbClr val="87C0D5"/>
              </a:solidFill>
              <a:ln w="19050" cap="flat" cmpd="sng">
                <a:solidFill>
                  <a:srgbClr val="87C0D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3" name="Google Shape;2151;p55">
                <a:extLst>
                  <a:ext uri="{FF2B5EF4-FFF2-40B4-BE49-F238E27FC236}">
                    <a16:creationId xmlns:a16="http://schemas.microsoft.com/office/drawing/2014/main" id="{E68E4EEA-34DD-5586-EBBE-099EB822DC9E}"/>
                  </a:ext>
                </a:extLst>
              </p:cNvPr>
              <p:cNvSpPr/>
              <p:nvPr/>
            </p:nvSpPr>
            <p:spPr>
              <a:xfrm>
                <a:off x="4426058" y="2791601"/>
                <a:ext cx="36167" cy="62627"/>
              </a:xfrm>
              <a:custGeom>
                <a:avLst/>
                <a:gdLst/>
                <a:ahLst/>
                <a:cxnLst/>
                <a:rect l="l" t="t" r="r" b="b"/>
                <a:pathLst>
                  <a:path w="801" h="1387" extrusionOk="0">
                    <a:moveTo>
                      <a:pt x="176" y="0"/>
                    </a:moveTo>
                    <a:cubicBezTo>
                      <a:pt x="87" y="0"/>
                      <a:pt x="1" y="69"/>
                      <a:pt x="1" y="173"/>
                    </a:cubicBezTo>
                    <a:lnTo>
                      <a:pt x="1" y="1214"/>
                    </a:lnTo>
                    <a:cubicBezTo>
                      <a:pt x="1" y="1318"/>
                      <a:pt x="87" y="1386"/>
                      <a:pt x="176" y="1386"/>
                    </a:cubicBezTo>
                    <a:cubicBezTo>
                      <a:pt x="218" y="1386"/>
                      <a:pt x="262" y="1371"/>
                      <a:pt x="297" y="1335"/>
                    </a:cubicBezTo>
                    <a:lnTo>
                      <a:pt x="627" y="1006"/>
                    </a:lnTo>
                    <a:cubicBezTo>
                      <a:pt x="800" y="834"/>
                      <a:pt x="800" y="554"/>
                      <a:pt x="627" y="381"/>
                    </a:cubicBezTo>
                    <a:lnTo>
                      <a:pt x="297" y="51"/>
                    </a:lnTo>
                    <a:cubicBezTo>
                      <a:pt x="262" y="16"/>
                      <a:pt x="218" y="0"/>
                      <a:pt x="176" y="0"/>
                    </a:cubicBezTo>
                    <a:close/>
                  </a:path>
                </a:pathLst>
              </a:custGeom>
              <a:solidFill>
                <a:srgbClr val="87C0D5"/>
              </a:solidFill>
              <a:ln w="19050" cap="flat" cmpd="sng">
                <a:solidFill>
                  <a:srgbClr val="87C0D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6" name="Google Shape;2149;p55">
              <a:extLst>
                <a:ext uri="{FF2B5EF4-FFF2-40B4-BE49-F238E27FC236}">
                  <a16:creationId xmlns:a16="http://schemas.microsoft.com/office/drawing/2014/main" id="{88EA6C56-6EFD-47AE-E610-FB94CFA6AC8B}"/>
                </a:ext>
              </a:extLst>
            </p:cNvPr>
            <p:cNvGrpSpPr/>
            <p:nvPr/>
          </p:nvGrpSpPr>
          <p:grpSpPr>
            <a:xfrm>
              <a:off x="1110625" y="3216007"/>
              <a:ext cx="4660458" cy="1403596"/>
              <a:chOff x="4411970" y="2726085"/>
              <a:chExt cx="643107" cy="193659"/>
            </a:xfrm>
          </p:grpSpPr>
          <p:sp>
            <p:nvSpPr>
              <p:cNvPr id="60" name="Google Shape;2152;p55">
                <a:extLst>
                  <a:ext uri="{FF2B5EF4-FFF2-40B4-BE49-F238E27FC236}">
                    <a16:creationId xmlns:a16="http://schemas.microsoft.com/office/drawing/2014/main" id="{C6DF4AFB-F5E7-EEA8-3F95-2E98F4BDFC5A}"/>
                  </a:ext>
                </a:extLst>
              </p:cNvPr>
              <p:cNvSpPr/>
              <p:nvPr/>
            </p:nvSpPr>
            <p:spPr>
              <a:xfrm>
                <a:off x="4456806" y="2743875"/>
                <a:ext cx="598271" cy="157989"/>
              </a:xfrm>
              <a:custGeom>
                <a:avLst/>
                <a:gdLst/>
                <a:ahLst/>
                <a:cxnLst/>
                <a:rect l="l" t="t" r="r" b="b"/>
                <a:pathLst>
                  <a:path w="13250" h="3499" extrusionOk="0">
                    <a:moveTo>
                      <a:pt x="1" y="0"/>
                    </a:moveTo>
                    <a:lnTo>
                      <a:pt x="1495" y="1494"/>
                    </a:lnTo>
                    <a:cubicBezTo>
                      <a:pt x="1635" y="1635"/>
                      <a:pt x="1635" y="1866"/>
                      <a:pt x="1495" y="2007"/>
                    </a:cubicBezTo>
                    <a:lnTo>
                      <a:pt x="2" y="3499"/>
                    </a:lnTo>
                    <a:lnTo>
                      <a:pt x="11527" y="3499"/>
                    </a:lnTo>
                    <a:lnTo>
                      <a:pt x="13250" y="1750"/>
                    </a:lnTo>
                    <a:lnTo>
                      <a:pt x="11527" y="0"/>
                    </a:lnTo>
                    <a:close/>
                  </a:path>
                </a:pathLst>
              </a:custGeom>
              <a:noFill/>
              <a:ln w="19050" cap="flat" cmpd="sng">
                <a:solidFill>
                  <a:schemeClr val="tx2">
                    <a:lumMod val="40000"/>
                    <a:lumOff val="6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8" name="Google Shape;2150;p55">
                <a:extLst>
                  <a:ext uri="{FF2B5EF4-FFF2-40B4-BE49-F238E27FC236}">
                    <a16:creationId xmlns:a16="http://schemas.microsoft.com/office/drawing/2014/main" id="{F34AE562-7CC9-6C09-58F2-AD36DBB0A41C}"/>
                  </a:ext>
                </a:extLst>
              </p:cNvPr>
              <p:cNvSpPr/>
              <p:nvPr/>
            </p:nvSpPr>
            <p:spPr>
              <a:xfrm>
                <a:off x="4411970" y="2726085"/>
                <a:ext cx="118796" cy="193659"/>
              </a:xfrm>
              <a:custGeom>
                <a:avLst/>
                <a:gdLst/>
                <a:ahLst/>
                <a:cxnLst/>
                <a:rect l="l" t="t" r="r" b="b"/>
                <a:pathLst>
                  <a:path w="2631" h="4289" extrusionOk="0">
                    <a:moveTo>
                      <a:pt x="450" y="0"/>
                    </a:moveTo>
                    <a:cubicBezTo>
                      <a:pt x="357" y="0"/>
                      <a:pt x="264" y="35"/>
                      <a:pt x="193" y="106"/>
                    </a:cubicBezTo>
                    <a:lnTo>
                      <a:pt x="1" y="298"/>
                    </a:lnTo>
                    <a:lnTo>
                      <a:pt x="1591" y="1886"/>
                    </a:lnTo>
                    <a:cubicBezTo>
                      <a:pt x="1732" y="2029"/>
                      <a:pt x="1732" y="2258"/>
                      <a:pt x="1591" y="2401"/>
                    </a:cubicBezTo>
                    <a:lnTo>
                      <a:pt x="1" y="3991"/>
                    </a:lnTo>
                    <a:lnTo>
                      <a:pt x="193" y="4183"/>
                    </a:lnTo>
                    <a:cubicBezTo>
                      <a:pt x="264" y="4253"/>
                      <a:pt x="357" y="4288"/>
                      <a:pt x="450" y="4288"/>
                    </a:cubicBezTo>
                    <a:cubicBezTo>
                      <a:pt x="543" y="4288"/>
                      <a:pt x="636" y="4253"/>
                      <a:pt x="707" y="4183"/>
                    </a:cubicBezTo>
                    <a:lnTo>
                      <a:pt x="2488" y="2401"/>
                    </a:lnTo>
                    <a:cubicBezTo>
                      <a:pt x="2630" y="2260"/>
                      <a:pt x="2630" y="2029"/>
                      <a:pt x="2488" y="1888"/>
                    </a:cubicBezTo>
                    <a:lnTo>
                      <a:pt x="707" y="106"/>
                    </a:lnTo>
                    <a:cubicBezTo>
                      <a:pt x="636" y="35"/>
                      <a:pt x="543" y="0"/>
                      <a:pt x="450" y="0"/>
                    </a:cubicBezTo>
                    <a:close/>
                  </a:path>
                </a:pathLst>
              </a:custGeom>
              <a:solidFill>
                <a:srgbClr val="A8C7A9"/>
              </a:solidFill>
              <a:ln w="19050" cap="flat" cmpd="sng">
                <a:solidFill>
                  <a:srgbClr val="A8C7A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2151;p55">
                <a:extLst>
                  <a:ext uri="{FF2B5EF4-FFF2-40B4-BE49-F238E27FC236}">
                    <a16:creationId xmlns:a16="http://schemas.microsoft.com/office/drawing/2014/main" id="{DFFC4992-EF8E-9471-18C7-62198D2728D0}"/>
                  </a:ext>
                </a:extLst>
              </p:cNvPr>
              <p:cNvSpPr/>
              <p:nvPr/>
            </p:nvSpPr>
            <p:spPr>
              <a:xfrm>
                <a:off x="4426058" y="2791601"/>
                <a:ext cx="36167" cy="62627"/>
              </a:xfrm>
              <a:custGeom>
                <a:avLst/>
                <a:gdLst/>
                <a:ahLst/>
                <a:cxnLst/>
                <a:rect l="l" t="t" r="r" b="b"/>
                <a:pathLst>
                  <a:path w="801" h="1387" extrusionOk="0">
                    <a:moveTo>
                      <a:pt x="176" y="0"/>
                    </a:moveTo>
                    <a:cubicBezTo>
                      <a:pt x="87" y="0"/>
                      <a:pt x="1" y="69"/>
                      <a:pt x="1" y="173"/>
                    </a:cubicBezTo>
                    <a:lnTo>
                      <a:pt x="1" y="1214"/>
                    </a:lnTo>
                    <a:cubicBezTo>
                      <a:pt x="1" y="1318"/>
                      <a:pt x="87" y="1386"/>
                      <a:pt x="176" y="1386"/>
                    </a:cubicBezTo>
                    <a:cubicBezTo>
                      <a:pt x="218" y="1386"/>
                      <a:pt x="262" y="1371"/>
                      <a:pt x="297" y="1335"/>
                    </a:cubicBezTo>
                    <a:lnTo>
                      <a:pt x="627" y="1006"/>
                    </a:lnTo>
                    <a:cubicBezTo>
                      <a:pt x="800" y="834"/>
                      <a:pt x="800" y="554"/>
                      <a:pt x="627" y="381"/>
                    </a:cubicBezTo>
                    <a:lnTo>
                      <a:pt x="297" y="51"/>
                    </a:lnTo>
                    <a:cubicBezTo>
                      <a:pt x="262" y="16"/>
                      <a:pt x="218" y="0"/>
                      <a:pt x="176" y="0"/>
                    </a:cubicBezTo>
                    <a:close/>
                  </a:path>
                </a:pathLst>
              </a:custGeom>
              <a:solidFill>
                <a:srgbClr val="A8C7A9"/>
              </a:solidFill>
              <a:ln w="19050" cap="flat" cmpd="sng">
                <a:solidFill>
                  <a:srgbClr val="A8C7A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" name="Google Shape;2149;p55">
              <a:extLst>
                <a:ext uri="{FF2B5EF4-FFF2-40B4-BE49-F238E27FC236}">
                  <a16:creationId xmlns:a16="http://schemas.microsoft.com/office/drawing/2014/main" id="{F9D5CC2A-A51A-028D-FA69-05375BE489D4}"/>
                </a:ext>
              </a:extLst>
            </p:cNvPr>
            <p:cNvGrpSpPr/>
            <p:nvPr/>
          </p:nvGrpSpPr>
          <p:grpSpPr>
            <a:xfrm>
              <a:off x="1110625" y="4835268"/>
              <a:ext cx="4660458" cy="1403596"/>
              <a:chOff x="4411970" y="2726085"/>
              <a:chExt cx="643107" cy="193659"/>
            </a:xfrm>
          </p:grpSpPr>
          <p:sp>
            <p:nvSpPr>
              <p:cNvPr id="75" name="Google Shape;2152;p55">
                <a:extLst>
                  <a:ext uri="{FF2B5EF4-FFF2-40B4-BE49-F238E27FC236}">
                    <a16:creationId xmlns:a16="http://schemas.microsoft.com/office/drawing/2014/main" id="{4D3D1231-F4DD-D143-CE69-995A4342E393}"/>
                  </a:ext>
                </a:extLst>
              </p:cNvPr>
              <p:cNvSpPr/>
              <p:nvPr/>
            </p:nvSpPr>
            <p:spPr>
              <a:xfrm>
                <a:off x="4456806" y="2743875"/>
                <a:ext cx="598271" cy="157989"/>
              </a:xfrm>
              <a:custGeom>
                <a:avLst/>
                <a:gdLst/>
                <a:ahLst/>
                <a:cxnLst/>
                <a:rect l="l" t="t" r="r" b="b"/>
                <a:pathLst>
                  <a:path w="13250" h="3499" extrusionOk="0">
                    <a:moveTo>
                      <a:pt x="1" y="0"/>
                    </a:moveTo>
                    <a:lnTo>
                      <a:pt x="1495" y="1494"/>
                    </a:lnTo>
                    <a:cubicBezTo>
                      <a:pt x="1635" y="1635"/>
                      <a:pt x="1635" y="1866"/>
                      <a:pt x="1495" y="2007"/>
                    </a:cubicBezTo>
                    <a:lnTo>
                      <a:pt x="2" y="3499"/>
                    </a:lnTo>
                    <a:lnTo>
                      <a:pt x="11527" y="3499"/>
                    </a:lnTo>
                    <a:lnTo>
                      <a:pt x="13250" y="1750"/>
                    </a:lnTo>
                    <a:lnTo>
                      <a:pt x="11527" y="0"/>
                    </a:lnTo>
                    <a:close/>
                  </a:path>
                </a:pathLst>
              </a:custGeom>
              <a:noFill/>
              <a:ln w="19050" cap="flat" cmpd="sng">
                <a:solidFill>
                  <a:schemeClr val="tx2">
                    <a:lumMod val="40000"/>
                    <a:lumOff val="6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2150;p55">
                <a:extLst>
                  <a:ext uri="{FF2B5EF4-FFF2-40B4-BE49-F238E27FC236}">
                    <a16:creationId xmlns:a16="http://schemas.microsoft.com/office/drawing/2014/main" id="{F4F02F66-4171-3EB4-8875-5EBE3F4C9E42}"/>
                  </a:ext>
                </a:extLst>
              </p:cNvPr>
              <p:cNvSpPr/>
              <p:nvPr/>
            </p:nvSpPr>
            <p:spPr>
              <a:xfrm>
                <a:off x="4411970" y="2726085"/>
                <a:ext cx="118796" cy="193659"/>
              </a:xfrm>
              <a:custGeom>
                <a:avLst/>
                <a:gdLst/>
                <a:ahLst/>
                <a:cxnLst/>
                <a:rect l="l" t="t" r="r" b="b"/>
                <a:pathLst>
                  <a:path w="2631" h="4289" extrusionOk="0">
                    <a:moveTo>
                      <a:pt x="450" y="0"/>
                    </a:moveTo>
                    <a:cubicBezTo>
                      <a:pt x="357" y="0"/>
                      <a:pt x="264" y="35"/>
                      <a:pt x="193" y="106"/>
                    </a:cubicBezTo>
                    <a:lnTo>
                      <a:pt x="1" y="298"/>
                    </a:lnTo>
                    <a:lnTo>
                      <a:pt x="1591" y="1886"/>
                    </a:lnTo>
                    <a:cubicBezTo>
                      <a:pt x="1732" y="2029"/>
                      <a:pt x="1732" y="2258"/>
                      <a:pt x="1591" y="2401"/>
                    </a:cubicBezTo>
                    <a:lnTo>
                      <a:pt x="1" y="3991"/>
                    </a:lnTo>
                    <a:lnTo>
                      <a:pt x="193" y="4183"/>
                    </a:lnTo>
                    <a:cubicBezTo>
                      <a:pt x="264" y="4253"/>
                      <a:pt x="357" y="4288"/>
                      <a:pt x="450" y="4288"/>
                    </a:cubicBezTo>
                    <a:cubicBezTo>
                      <a:pt x="543" y="4288"/>
                      <a:pt x="636" y="4253"/>
                      <a:pt x="707" y="4183"/>
                    </a:cubicBezTo>
                    <a:lnTo>
                      <a:pt x="2488" y="2401"/>
                    </a:lnTo>
                    <a:cubicBezTo>
                      <a:pt x="2630" y="2260"/>
                      <a:pt x="2630" y="2029"/>
                      <a:pt x="2488" y="1888"/>
                    </a:cubicBezTo>
                    <a:lnTo>
                      <a:pt x="707" y="106"/>
                    </a:lnTo>
                    <a:cubicBezTo>
                      <a:pt x="636" y="35"/>
                      <a:pt x="543" y="0"/>
                      <a:pt x="450" y="0"/>
                    </a:cubicBezTo>
                    <a:close/>
                  </a:path>
                </a:pathLst>
              </a:custGeom>
              <a:solidFill>
                <a:srgbClr val="FDC273"/>
              </a:solidFill>
              <a:ln w="19050" cap="flat" cmpd="sng">
                <a:solidFill>
                  <a:srgbClr val="FDC27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74" name="Google Shape;2151;p55">
                <a:extLst>
                  <a:ext uri="{FF2B5EF4-FFF2-40B4-BE49-F238E27FC236}">
                    <a16:creationId xmlns:a16="http://schemas.microsoft.com/office/drawing/2014/main" id="{2B723794-4CCD-F108-271C-3F3E7F6AA580}"/>
                  </a:ext>
                </a:extLst>
              </p:cNvPr>
              <p:cNvSpPr/>
              <p:nvPr/>
            </p:nvSpPr>
            <p:spPr>
              <a:xfrm>
                <a:off x="4426058" y="2791601"/>
                <a:ext cx="36167" cy="62627"/>
              </a:xfrm>
              <a:custGeom>
                <a:avLst/>
                <a:gdLst/>
                <a:ahLst/>
                <a:cxnLst/>
                <a:rect l="l" t="t" r="r" b="b"/>
                <a:pathLst>
                  <a:path w="801" h="1387" extrusionOk="0">
                    <a:moveTo>
                      <a:pt x="176" y="0"/>
                    </a:moveTo>
                    <a:cubicBezTo>
                      <a:pt x="87" y="0"/>
                      <a:pt x="1" y="69"/>
                      <a:pt x="1" y="173"/>
                    </a:cubicBezTo>
                    <a:lnTo>
                      <a:pt x="1" y="1214"/>
                    </a:lnTo>
                    <a:cubicBezTo>
                      <a:pt x="1" y="1318"/>
                      <a:pt x="87" y="1386"/>
                      <a:pt x="176" y="1386"/>
                    </a:cubicBezTo>
                    <a:cubicBezTo>
                      <a:pt x="218" y="1386"/>
                      <a:pt x="262" y="1371"/>
                      <a:pt x="297" y="1335"/>
                    </a:cubicBezTo>
                    <a:lnTo>
                      <a:pt x="627" y="1006"/>
                    </a:lnTo>
                    <a:cubicBezTo>
                      <a:pt x="800" y="834"/>
                      <a:pt x="800" y="554"/>
                      <a:pt x="627" y="381"/>
                    </a:cubicBezTo>
                    <a:lnTo>
                      <a:pt x="297" y="51"/>
                    </a:lnTo>
                    <a:cubicBezTo>
                      <a:pt x="262" y="16"/>
                      <a:pt x="218" y="0"/>
                      <a:pt x="176" y="0"/>
                    </a:cubicBezTo>
                    <a:close/>
                  </a:path>
                </a:pathLst>
              </a:custGeom>
              <a:solidFill>
                <a:srgbClr val="FDC273"/>
              </a:solidFill>
              <a:ln w="19050" cap="flat" cmpd="sng">
                <a:solidFill>
                  <a:srgbClr val="FDC27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7" name="Google Shape;2149;p55">
              <a:extLst>
                <a:ext uri="{FF2B5EF4-FFF2-40B4-BE49-F238E27FC236}">
                  <a16:creationId xmlns:a16="http://schemas.microsoft.com/office/drawing/2014/main" id="{3BC3624B-0922-1262-3031-C25449BC20B2}"/>
                </a:ext>
              </a:extLst>
            </p:cNvPr>
            <p:cNvGrpSpPr/>
            <p:nvPr/>
          </p:nvGrpSpPr>
          <p:grpSpPr>
            <a:xfrm>
              <a:off x="6096000" y="1596094"/>
              <a:ext cx="4660458" cy="1403596"/>
              <a:chOff x="4411970" y="2726085"/>
              <a:chExt cx="643107" cy="193659"/>
            </a:xfrm>
          </p:grpSpPr>
          <p:sp>
            <p:nvSpPr>
              <p:cNvPr id="81" name="Google Shape;2152;p55">
                <a:extLst>
                  <a:ext uri="{FF2B5EF4-FFF2-40B4-BE49-F238E27FC236}">
                    <a16:creationId xmlns:a16="http://schemas.microsoft.com/office/drawing/2014/main" id="{ECFF40FE-CF41-BA7D-40AB-7C7EFC563E92}"/>
                  </a:ext>
                </a:extLst>
              </p:cNvPr>
              <p:cNvSpPr/>
              <p:nvPr/>
            </p:nvSpPr>
            <p:spPr>
              <a:xfrm>
                <a:off x="4456806" y="2743875"/>
                <a:ext cx="598271" cy="157989"/>
              </a:xfrm>
              <a:custGeom>
                <a:avLst/>
                <a:gdLst/>
                <a:ahLst/>
                <a:cxnLst/>
                <a:rect l="l" t="t" r="r" b="b"/>
                <a:pathLst>
                  <a:path w="13250" h="3499" extrusionOk="0">
                    <a:moveTo>
                      <a:pt x="1" y="0"/>
                    </a:moveTo>
                    <a:lnTo>
                      <a:pt x="1495" y="1494"/>
                    </a:lnTo>
                    <a:cubicBezTo>
                      <a:pt x="1635" y="1635"/>
                      <a:pt x="1635" y="1866"/>
                      <a:pt x="1495" y="2007"/>
                    </a:cubicBezTo>
                    <a:lnTo>
                      <a:pt x="2" y="3499"/>
                    </a:lnTo>
                    <a:lnTo>
                      <a:pt x="11527" y="3499"/>
                    </a:lnTo>
                    <a:lnTo>
                      <a:pt x="13250" y="1750"/>
                    </a:lnTo>
                    <a:lnTo>
                      <a:pt x="11527" y="0"/>
                    </a:lnTo>
                    <a:close/>
                  </a:path>
                </a:pathLst>
              </a:custGeom>
              <a:noFill/>
              <a:ln w="19050" cap="flat" cmpd="sng">
                <a:solidFill>
                  <a:schemeClr val="tx2">
                    <a:lumMod val="40000"/>
                    <a:lumOff val="6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79" name="Google Shape;2150;p55">
                <a:extLst>
                  <a:ext uri="{FF2B5EF4-FFF2-40B4-BE49-F238E27FC236}">
                    <a16:creationId xmlns:a16="http://schemas.microsoft.com/office/drawing/2014/main" id="{EC92D890-0AF9-2DB2-DDED-C61A7ED08B7C}"/>
                  </a:ext>
                </a:extLst>
              </p:cNvPr>
              <p:cNvSpPr/>
              <p:nvPr/>
            </p:nvSpPr>
            <p:spPr>
              <a:xfrm>
                <a:off x="4411970" y="2726085"/>
                <a:ext cx="118796" cy="193659"/>
              </a:xfrm>
              <a:custGeom>
                <a:avLst/>
                <a:gdLst/>
                <a:ahLst/>
                <a:cxnLst/>
                <a:rect l="l" t="t" r="r" b="b"/>
                <a:pathLst>
                  <a:path w="2631" h="4289" extrusionOk="0">
                    <a:moveTo>
                      <a:pt x="450" y="0"/>
                    </a:moveTo>
                    <a:cubicBezTo>
                      <a:pt x="357" y="0"/>
                      <a:pt x="264" y="35"/>
                      <a:pt x="193" y="106"/>
                    </a:cubicBezTo>
                    <a:lnTo>
                      <a:pt x="1" y="298"/>
                    </a:lnTo>
                    <a:lnTo>
                      <a:pt x="1591" y="1886"/>
                    </a:lnTo>
                    <a:cubicBezTo>
                      <a:pt x="1732" y="2029"/>
                      <a:pt x="1732" y="2258"/>
                      <a:pt x="1591" y="2401"/>
                    </a:cubicBezTo>
                    <a:lnTo>
                      <a:pt x="1" y="3991"/>
                    </a:lnTo>
                    <a:lnTo>
                      <a:pt x="193" y="4183"/>
                    </a:lnTo>
                    <a:cubicBezTo>
                      <a:pt x="264" y="4253"/>
                      <a:pt x="357" y="4288"/>
                      <a:pt x="450" y="4288"/>
                    </a:cubicBezTo>
                    <a:cubicBezTo>
                      <a:pt x="543" y="4288"/>
                      <a:pt x="636" y="4253"/>
                      <a:pt x="707" y="4183"/>
                    </a:cubicBezTo>
                    <a:lnTo>
                      <a:pt x="2488" y="2401"/>
                    </a:lnTo>
                    <a:cubicBezTo>
                      <a:pt x="2630" y="2260"/>
                      <a:pt x="2630" y="2029"/>
                      <a:pt x="2488" y="1888"/>
                    </a:cubicBezTo>
                    <a:lnTo>
                      <a:pt x="707" y="106"/>
                    </a:lnTo>
                    <a:cubicBezTo>
                      <a:pt x="636" y="35"/>
                      <a:pt x="543" y="0"/>
                      <a:pt x="450" y="0"/>
                    </a:cubicBezTo>
                    <a:close/>
                  </a:path>
                </a:pathLst>
              </a:custGeom>
              <a:solidFill>
                <a:srgbClr val="87C0D5"/>
              </a:solidFill>
              <a:ln w="19050" cap="flat" cmpd="sng">
                <a:solidFill>
                  <a:srgbClr val="87C0D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2151;p55">
                <a:extLst>
                  <a:ext uri="{FF2B5EF4-FFF2-40B4-BE49-F238E27FC236}">
                    <a16:creationId xmlns:a16="http://schemas.microsoft.com/office/drawing/2014/main" id="{7806C7DF-44AE-70FD-290B-ACA49F1B2D4A}"/>
                  </a:ext>
                </a:extLst>
              </p:cNvPr>
              <p:cNvSpPr/>
              <p:nvPr/>
            </p:nvSpPr>
            <p:spPr>
              <a:xfrm>
                <a:off x="4426058" y="2791601"/>
                <a:ext cx="36167" cy="62627"/>
              </a:xfrm>
              <a:custGeom>
                <a:avLst/>
                <a:gdLst/>
                <a:ahLst/>
                <a:cxnLst/>
                <a:rect l="l" t="t" r="r" b="b"/>
                <a:pathLst>
                  <a:path w="801" h="1387" extrusionOk="0">
                    <a:moveTo>
                      <a:pt x="176" y="0"/>
                    </a:moveTo>
                    <a:cubicBezTo>
                      <a:pt x="87" y="0"/>
                      <a:pt x="1" y="69"/>
                      <a:pt x="1" y="173"/>
                    </a:cubicBezTo>
                    <a:lnTo>
                      <a:pt x="1" y="1214"/>
                    </a:lnTo>
                    <a:cubicBezTo>
                      <a:pt x="1" y="1318"/>
                      <a:pt x="87" y="1386"/>
                      <a:pt x="176" y="1386"/>
                    </a:cubicBezTo>
                    <a:cubicBezTo>
                      <a:pt x="218" y="1386"/>
                      <a:pt x="262" y="1371"/>
                      <a:pt x="297" y="1335"/>
                    </a:cubicBezTo>
                    <a:lnTo>
                      <a:pt x="627" y="1006"/>
                    </a:lnTo>
                    <a:cubicBezTo>
                      <a:pt x="800" y="834"/>
                      <a:pt x="800" y="554"/>
                      <a:pt x="627" y="381"/>
                    </a:cubicBezTo>
                    <a:lnTo>
                      <a:pt x="297" y="51"/>
                    </a:lnTo>
                    <a:cubicBezTo>
                      <a:pt x="262" y="16"/>
                      <a:pt x="218" y="0"/>
                      <a:pt x="176" y="0"/>
                    </a:cubicBezTo>
                    <a:close/>
                  </a:path>
                </a:pathLst>
              </a:custGeom>
              <a:solidFill>
                <a:srgbClr val="87C0D5"/>
              </a:solidFill>
              <a:ln w="19050" cap="flat" cmpd="sng">
                <a:solidFill>
                  <a:srgbClr val="87C0D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82" name="Google Shape;2149;p55">
              <a:extLst>
                <a:ext uri="{FF2B5EF4-FFF2-40B4-BE49-F238E27FC236}">
                  <a16:creationId xmlns:a16="http://schemas.microsoft.com/office/drawing/2014/main" id="{8B709F2A-8271-07EB-9CB5-0D51DF1696BF}"/>
                </a:ext>
              </a:extLst>
            </p:cNvPr>
            <p:cNvGrpSpPr/>
            <p:nvPr/>
          </p:nvGrpSpPr>
          <p:grpSpPr>
            <a:xfrm>
              <a:off x="6096000" y="3216007"/>
              <a:ext cx="4660458" cy="1403596"/>
              <a:chOff x="4411970" y="2726085"/>
              <a:chExt cx="643107" cy="193659"/>
            </a:xfrm>
          </p:grpSpPr>
          <p:sp>
            <p:nvSpPr>
              <p:cNvPr id="88" name="Google Shape;2152;p55">
                <a:extLst>
                  <a:ext uri="{FF2B5EF4-FFF2-40B4-BE49-F238E27FC236}">
                    <a16:creationId xmlns:a16="http://schemas.microsoft.com/office/drawing/2014/main" id="{01B39324-7E84-2C55-B46C-89C6FC244095}"/>
                  </a:ext>
                </a:extLst>
              </p:cNvPr>
              <p:cNvSpPr/>
              <p:nvPr/>
            </p:nvSpPr>
            <p:spPr>
              <a:xfrm>
                <a:off x="4456806" y="2743875"/>
                <a:ext cx="598271" cy="157989"/>
              </a:xfrm>
              <a:custGeom>
                <a:avLst/>
                <a:gdLst/>
                <a:ahLst/>
                <a:cxnLst/>
                <a:rect l="l" t="t" r="r" b="b"/>
                <a:pathLst>
                  <a:path w="13250" h="3499" extrusionOk="0">
                    <a:moveTo>
                      <a:pt x="1" y="0"/>
                    </a:moveTo>
                    <a:lnTo>
                      <a:pt x="1495" y="1494"/>
                    </a:lnTo>
                    <a:cubicBezTo>
                      <a:pt x="1635" y="1635"/>
                      <a:pt x="1635" y="1866"/>
                      <a:pt x="1495" y="2007"/>
                    </a:cubicBezTo>
                    <a:lnTo>
                      <a:pt x="2" y="3499"/>
                    </a:lnTo>
                    <a:lnTo>
                      <a:pt x="11527" y="3499"/>
                    </a:lnTo>
                    <a:lnTo>
                      <a:pt x="13250" y="1750"/>
                    </a:lnTo>
                    <a:lnTo>
                      <a:pt x="11527" y="0"/>
                    </a:lnTo>
                    <a:close/>
                  </a:path>
                </a:pathLst>
              </a:custGeom>
              <a:noFill/>
              <a:ln w="19050" cap="flat" cmpd="sng">
                <a:solidFill>
                  <a:schemeClr val="tx2">
                    <a:lumMod val="40000"/>
                    <a:lumOff val="6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2150;p55">
                <a:extLst>
                  <a:ext uri="{FF2B5EF4-FFF2-40B4-BE49-F238E27FC236}">
                    <a16:creationId xmlns:a16="http://schemas.microsoft.com/office/drawing/2014/main" id="{2F6AB35C-7B08-9820-9B8B-2158FA288987}"/>
                  </a:ext>
                </a:extLst>
              </p:cNvPr>
              <p:cNvSpPr/>
              <p:nvPr/>
            </p:nvSpPr>
            <p:spPr>
              <a:xfrm>
                <a:off x="4411970" y="2726085"/>
                <a:ext cx="118796" cy="193659"/>
              </a:xfrm>
              <a:custGeom>
                <a:avLst/>
                <a:gdLst/>
                <a:ahLst/>
                <a:cxnLst/>
                <a:rect l="l" t="t" r="r" b="b"/>
                <a:pathLst>
                  <a:path w="2631" h="4289" extrusionOk="0">
                    <a:moveTo>
                      <a:pt x="450" y="0"/>
                    </a:moveTo>
                    <a:cubicBezTo>
                      <a:pt x="357" y="0"/>
                      <a:pt x="264" y="35"/>
                      <a:pt x="193" y="106"/>
                    </a:cubicBezTo>
                    <a:lnTo>
                      <a:pt x="1" y="298"/>
                    </a:lnTo>
                    <a:lnTo>
                      <a:pt x="1591" y="1886"/>
                    </a:lnTo>
                    <a:cubicBezTo>
                      <a:pt x="1732" y="2029"/>
                      <a:pt x="1732" y="2258"/>
                      <a:pt x="1591" y="2401"/>
                    </a:cubicBezTo>
                    <a:lnTo>
                      <a:pt x="1" y="3991"/>
                    </a:lnTo>
                    <a:lnTo>
                      <a:pt x="193" y="4183"/>
                    </a:lnTo>
                    <a:cubicBezTo>
                      <a:pt x="264" y="4253"/>
                      <a:pt x="357" y="4288"/>
                      <a:pt x="450" y="4288"/>
                    </a:cubicBezTo>
                    <a:cubicBezTo>
                      <a:pt x="543" y="4288"/>
                      <a:pt x="636" y="4253"/>
                      <a:pt x="707" y="4183"/>
                    </a:cubicBezTo>
                    <a:lnTo>
                      <a:pt x="2488" y="2401"/>
                    </a:lnTo>
                    <a:cubicBezTo>
                      <a:pt x="2630" y="2260"/>
                      <a:pt x="2630" y="2029"/>
                      <a:pt x="2488" y="1888"/>
                    </a:cubicBezTo>
                    <a:lnTo>
                      <a:pt x="707" y="106"/>
                    </a:lnTo>
                    <a:cubicBezTo>
                      <a:pt x="636" y="35"/>
                      <a:pt x="543" y="0"/>
                      <a:pt x="450" y="0"/>
                    </a:cubicBezTo>
                    <a:close/>
                  </a:path>
                </a:pathLst>
              </a:custGeom>
              <a:solidFill>
                <a:srgbClr val="A8C7A9"/>
              </a:solidFill>
              <a:ln w="19050" cap="flat" cmpd="sng">
                <a:solidFill>
                  <a:srgbClr val="A8C7A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2151;p55">
                <a:extLst>
                  <a:ext uri="{FF2B5EF4-FFF2-40B4-BE49-F238E27FC236}">
                    <a16:creationId xmlns:a16="http://schemas.microsoft.com/office/drawing/2014/main" id="{0023E41F-14F2-5229-F76E-868ED789C50B}"/>
                  </a:ext>
                </a:extLst>
              </p:cNvPr>
              <p:cNvSpPr/>
              <p:nvPr/>
            </p:nvSpPr>
            <p:spPr>
              <a:xfrm>
                <a:off x="4426058" y="2791601"/>
                <a:ext cx="36167" cy="62627"/>
              </a:xfrm>
              <a:custGeom>
                <a:avLst/>
                <a:gdLst/>
                <a:ahLst/>
                <a:cxnLst/>
                <a:rect l="l" t="t" r="r" b="b"/>
                <a:pathLst>
                  <a:path w="801" h="1387" extrusionOk="0">
                    <a:moveTo>
                      <a:pt x="176" y="0"/>
                    </a:moveTo>
                    <a:cubicBezTo>
                      <a:pt x="87" y="0"/>
                      <a:pt x="1" y="69"/>
                      <a:pt x="1" y="173"/>
                    </a:cubicBezTo>
                    <a:lnTo>
                      <a:pt x="1" y="1214"/>
                    </a:lnTo>
                    <a:cubicBezTo>
                      <a:pt x="1" y="1318"/>
                      <a:pt x="87" y="1386"/>
                      <a:pt x="176" y="1386"/>
                    </a:cubicBezTo>
                    <a:cubicBezTo>
                      <a:pt x="218" y="1386"/>
                      <a:pt x="262" y="1371"/>
                      <a:pt x="297" y="1335"/>
                    </a:cubicBezTo>
                    <a:lnTo>
                      <a:pt x="627" y="1006"/>
                    </a:lnTo>
                    <a:cubicBezTo>
                      <a:pt x="800" y="834"/>
                      <a:pt x="800" y="554"/>
                      <a:pt x="627" y="381"/>
                    </a:cubicBezTo>
                    <a:lnTo>
                      <a:pt x="297" y="51"/>
                    </a:lnTo>
                    <a:cubicBezTo>
                      <a:pt x="262" y="16"/>
                      <a:pt x="218" y="0"/>
                      <a:pt x="176" y="0"/>
                    </a:cubicBezTo>
                    <a:close/>
                  </a:path>
                </a:pathLst>
              </a:custGeom>
              <a:solidFill>
                <a:srgbClr val="A8C7A9"/>
              </a:solidFill>
              <a:ln w="19050" cap="flat" cmpd="sng">
                <a:solidFill>
                  <a:srgbClr val="A8C7A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9" name="Google Shape;2149;p55">
              <a:extLst>
                <a:ext uri="{FF2B5EF4-FFF2-40B4-BE49-F238E27FC236}">
                  <a16:creationId xmlns:a16="http://schemas.microsoft.com/office/drawing/2014/main" id="{F4E161F3-65F8-0543-6E85-845DA26CDD79}"/>
                </a:ext>
              </a:extLst>
            </p:cNvPr>
            <p:cNvGrpSpPr/>
            <p:nvPr/>
          </p:nvGrpSpPr>
          <p:grpSpPr>
            <a:xfrm>
              <a:off x="6096000" y="4835268"/>
              <a:ext cx="4660458" cy="1403596"/>
              <a:chOff x="4411970" y="2726085"/>
              <a:chExt cx="643107" cy="193659"/>
            </a:xfrm>
          </p:grpSpPr>
          <p:sp>
            <p:nvSpPr>
              <p:cNvPr id="92" name="Google Shape;2152;p55">
                <a:extLst>
                  <a:ext uri="{FF2B5EF4-FFF2-40B4-BE49-F238E27FC236}">
                    <a16:creationId xmlns:a16="http://schemas.microsoft.com/office/drawing/2014/main" id="{D4F6476D-1152-D1D7-5A21-E9973C8D76B2}"/>
                  </a:ext>
                </a:extLst>
              </p:cNvPr>
              <p:cNvSpPr/>
              <p:nvPr/>
            </p:nvSpPr>
            <p:spPr>
              <a:xfrm>
                <a:off x="4456806" y="2743875"/>
                <a:ext cx="598271" cy="157989"/>
              </a:xfrm>
              <a:custGeom>
                <a:avLst/>
                <a:gdLst/>
                <a:ahLst/>
                <a:cxnLst/>
                <a:rect l="l" t="t" r="r" b="b"/>
                <a:pathLst>
                  <a:path w="13250" h="3499" extrusionOk="0">
                    <a:moveTo>
                      <a:pt x="1" y="0"/>
                    </a:moveTo>
                    <a:lnTo>
                      <a:pt x="1495" y="1494"/>
                    </a:lnTo>
                    <a:cubicBezTo>
                      <a:pt x="1635" y="1635"/>
                      <a:pt x="1635" y="1866"/>
                      <a:pt x="1495" y="2007"/>
                    </a:cubicBezTo>
                    <a:lnTo>
                      <a:pt x="2" y="3499"/>
                    </a:lnTo>
                    <a:lnTo>
                      <a:pt x="11527" y="3499"/>
                    </a:lnTo>
                    <a:lnTo>
                      <a:pt x="13250" y="1750"/>
                    </a:lnTo>
                    <a:lnTo>
                      <a:pt x="11527" y="0"/>
                    </a:lnTo>
                    <a:close/>
                  </a:path>
                </a:pathLst>
              </a:custGeom>
              <a:noFill/>
              <a:ln w="19050" cap="flat" cmpd="sng">
                <a:solidFill>
                  <a:schemeClr val="tx2">
                    <a:lumMod val="40000"/>
                    <a:lumOff val="6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2150;p55">
                <a:extLst>
                  <a:ext uri="{FF2B5EF4-FFF2-40B4-BE49-F238E27FC236}">
                    <a16:creationId xmlns:a16="http://schemas.microsoft.com/office/drawing/2014/main" id="{419B1EC6-7A74-CCCB-B890-3B81FF33EE0E}"/>
                  </a:ext>
                </a:extLst>
              </p:cNvPr>
              <p:cNvSpPr/>
              <p:nvPr/>
            </p:nvSpPr>
            <p:spPr>
              <a:xfrm>
                <a:off x="4411970" y="2726085"/>
                <a:ext cx="118796" cy="193659"/>
              </a:xfrm>
              <a:custGeom>
                <a:avLst/>
                <a:gdLst/>
                <a:ahLst/>
                <a:cxnLst/>
                <a:rect l="l" t="t" r="r" b="b"/>
                <a:pathLst>
                  <a:path w="2631" h="4289" extrusionOk="0">
                    <a:moveTo>
                      <a:pt x="450" y="0"/>
                    </a:moveTo>
                    <a:cubicBezTo>
                      <a:pt x="357" y="0"/>
                      <a:pt x="264" y="35"/>
                      <a:pt x="193" y="106"/>
                    </a:cubicBezTo>
                    <a:lnTo>
                      <a:pt x="1" y="298"/>
                    </a:lnTo>
                    <a:lnTo>
                      <a:pt x="1591" y="1886"/>
                    </a:lnTo>
                    <a:cubicBezTo>
                      <a:pt x="1732" y="2029"/>
                      <a:pt x="1732" y="2258"/>
                      <a:pt x="1591" y="2401"/>
                    </a:cubicBezTo>
                    <a:lnTo>
                      <a:pt x="1" y="3991"/>
                    </a:lnTo>
                    <a:lnTo>
                      <a:pt x="193" y="4183"/>
                    </a:lnTo>
                    <a:cubicBezTo>
                      <a:pt x="264" y="4253"/>
                      <a:pt x="357" y="4288"/>
                      <a:pt x="450" y="4288"/>
                    </a:cubicBezTo>
                    <a:cubicBezTo>
                      <a:pt x="543" y="4288"/>
                      <a:pt x="636" y="4253"/>
                      <a:pt x="707" y="4183"/>
                    </a:cubicBezTo>
                    <a:lnTo>
                      <a:pt x="2488" y="2401"/>
                    </a:lnTo>
                    <a:cubicBezTo>
                      <a:pt x="2630" y="2260"/>
                      <a:pt x="2630" y="2029"/>
                      <a:pt x="2488" y="1888"/>
                    </a:cubicBezTo>
                    <a:lnTo>
                      <a:pt x="707" y="106"/>
                    </a:lnTo>
                    <a:cubicBezTo>
                      <a:pt x="636" y="35"/>
                      <a:pt x="543" y="0"/>
                      <a:pt x="450" y="0"/>
                    </a:cubicBezTo>
                    <a:close/>
                  </a:path>
                </a:pathLst>
              </a:custGeom>
              <a:solidFill>
                <a:srgbClr val="FDC273"/>
              </a:solidFill>
              <a:ln w="19050" cap="flat" cmpd="sng">
                <a:solidFill>
                  <a:srgbClr val="FDC27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1" name="Google Shape;2151;p55">
                <a:extLst>
                  <a:ext uri="{FF2B5EF4-FFF2-40B4-BE49-F238E27FC236}">
                    <a16:creationId xmlns:a16="http://schemas.microsoft.com/office/drawing/2014/main" id="{21BB5EF3-4DD0-5F6C-0BB0-62632DB2E266}"/>
                  </a:ext>
                </a:extLst>
              </p:cNvPr>
              <p:cNvSpPr/>
              <p:nvPr/>
            </p:nvSpPr>
            <p:spPr>
              <a:xfrm>
                <a:off x="4426058" y="2791601"/>
                <a:ext cx="36167" cy="62627"/>
              </a:xfrm>
              <a:custGeom>
                <a:avLst/>
                <a:gdLst/>
                <a:ahLst/>
                <a:cxnLst/>
                <a:rect l="l" t="t" r="r" b="b"/>
                <a:pathLst>
                  <a:path w="801" h="1387" extrusionOk="0">
                    <a:moveTo>
                      <a:pt x="176" y="0"/>
                    </a:moveTo>
                    <a:cubicBezTo>
                      <a:pt x="87" y="0"/>
                      <a:pt x="1" y="69"/>
                      <a:pt x="1" y="173"/>
                    </a:cubicBezTo>
                    <a:lnTo>
                      <a:pt x="1" y="1214"/>
                    </a:lnTo>
                    <a:cubicBezTo>
                      <a:pt x="1" y="1318"/>
                      <a:pt x="87" y="1386"/>
                      <a:pt x="176" y="1386"/>
                    </a:cubicBezTo>
                    <a:cubicBezTo>
                      <a:pt x="218" y="1386"/>
                      <a:pt x="262" y="1371"/>
                      <a:pt x="297" y="1335"/>
                    </a:cubicBezTo>
                    <a:lnTo>
                      <a:pt x="627" y="1006"/>
                    </a:lnTo>
                    <a:cubicBezTo>
                      <a:pt x="800" y="834"/>
                      <a:pt x="800" y="554"/>
                      <a:pt x="627" y="381"/>
                    </a:cubicBezTo>
                    <a:lnTo>
                      <a:pt x="297" y="51"/>
                    </a:lnTo>
                    <a:cubicBezTo>
                      <a:pt x="262" y="16"/>
                      <a:pt x="218" y="0"/>
                      <a:pt x="176" y="0"/>
                    </a:cubicBezTo>
                    <a:close/>
                  </a:path>
                </a:pathLst>
              </a:custGeom>
              <a:solidFill>
                <a:srgbClr val="FDC273"/>
              </a:solidFill>
              <a:ln w="19050" cap="flat" cmpd="sng">
                <a:solidFill>
                  <a:srgbClr val="FDC27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664EF71-571D-FC53-3788-B15A4CAFB76A}"/>
                </a:ext>
              </a:extLst>
            </p:cNvPr>
            <p:cNvSpPr txBox="1"/>
            <p:nvPr/>
          </p:nvSpPr>
          <p:spPr>
            <a:xfrm>
              <a:off x="1971514" y="1842395"/>
              <a:ext cx="362778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GT" b="1" dirty="0" err="1">
                  <a:latin typeface="Montserrat" pitchFamily="2" charset="0"/>
                  <a:cs typeface="Mongolian Baiti" panose="03000500000000000000" pitchFamily="66" charset="0"/>
                </a:rPr>
                <a:t>Climate</a:t>
              </a:r>
              <a:r>
                <a:rPr lang="es-GT" b="1" dirty="0">
                  <a:latin typeface="Montserrat" pitchFamily="2" charset="0"/>
                  <a:cs typeface="Mongolian Baiti" panose="03000500000000000000" pitchFamily="66" charset="0"/>
                </a:rPr>
                <a:t> Change Framework </a:t>
              </a:r>
              <a:r>
                <a:rPr lang="es-GT" b="1" dirty="0" err="1">
                  <a:latin typeface="Montserrat" pitchFamily="2" charset="0"/>
                  <a:cs typeface="Mongolian Baiti" panose="03000500000000000000" pitchFamily="66" charset="0"/>
                </a:rPr>
                <a:t>Law</a:t>
              </a:r>
              <a:endParaRPr lang="es-GT" b="1" dirty="0">
                <a:latin typeface="Montserrat" pitchFamily="2" charset="0"/>
                <a:cs typeface="Mongolian Baiti" panose="03000500000000000000" pitchFamily="66" charset="0"/>
              </a:endParaRPr>
            </a:p>
            <a:p>
              <a:r>
                <a:rPr lang="es-GT" b="1" dirty="0">
                  <a:latin typeface="Montserrat" pitchFamily="2" charset="0"/>
                  <a:cs typeface="Mongolian Baiti" panose="03000500000000000000" pitchFamily="66" charset="0"/>
                </a:rPr>
                <a:t>(Decreto 7-2013)</a:t>
              </a: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668D3D82-6520-9F2F-55FB-05D9D32C9775}"/>
                </a:ext>
              </a:extLst>
            </p:cNvPr>
            <p:cNvSpPr txBox="1"/>
            <p:nvPr/>
          </p:nvSpPr>
          <p:spPr>
            <a:xfrm>
              <a:off x="1971514" y="3594313"/>
              <a:ext cx="3627784" cy="596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GT" b="1" dirty="0" err="1">
                  <a:latin typeface="Montserrat" pitchFamily="2" charset="0"/>
                  <a:cs typeface="Mongolian Baiti" panose="03000500000000000000" pitchFamily="66" charset="0"/>
                </a:rPr>
                <a:t>National</a:t>
              </a:r>
              <a:r>
                <a:rPr lang="es-GT" b="1" dirty="0">
                  <a:latin typeface="Montserrat" pitchFamily="2" charset="0"/>
                  <a:cs typeface="Mongolian Baiti" panose="03000500000000000000" pitchFamily="66" charset="0"/>
                </a:rPr>
                <a:t> Council </a:t>
              </a:r>
              <a:r>
                <a:rPr lang="es-GT" b="1" dirty="0" err="1">
                  <a:latin typeface="Montserrat" pitchFamily="2" charset="0"/>
                  <a:cs typeface="Mongolian Baiti" panose="03000500000000000000" pitchFamily="66" charset="0"/>
                </a:rPr>
                <a:t>of</a:t>
              </a:r>
              <a:r>
                <a:rPr lang="es-GT" b="1" dirty="0">
                  <a:latin typeface="Montserrat" pitchFamily="2" charset="0"/>
                  <a:cs typeface="Mongolian Baiti" panose="03000500000000000000" pitchFamily="66" charset="0"/>
                </a:rPr>
                <a:t> </a:t>
              </a:r>
              <a:r>
                <a:rPr lang="es-GT" b="1" dirty="0" err="1">
                  <a:latin typeface="Montserrat" pitchFamily="2" charset="0"/>
                  <a:cs typeface="Mongolian Baiti" panose="03000500000000000000" pitchFamily="66" charset="0"/>
                </a:rPr>
                <a:t>Climate</a:t>
              </a:r>
              <a:r>
                <a:rPr lang="es-GT" b="1" dirty="0">
                  <a:latin typeface="Montserrat" pitchFamily="2" charset="0"/>
                  <a:cs typeface="Mongolian Baiti" panose="03000500000000000000" pitchFamily="66" charset="0"/>
                </a:rPr>
                <a:t> Change (CNCC)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FC9238CD-95C5-C1E9-E23D-714BD9294CA0}"/>
                </a:ext>
              </a:extLst>
            </p:cNvPr>
            <p:cNvSpPr txBox="1"/>
            <p:nvPr/>
          </p:nvSpPr>
          <p:spPr>
            <a:xfrm>
              <a:off x="1971514" y="5213574"/>
              <a:ext cx="3627784" cy="596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GT" b="1" dirty="0" err="1">
                  <a:latin typeface="Montserrat" pitchFamily="2" charset="0"/>
                  <a:cs typeface="Mongolian Baiti" panose="03000500000000000000" pitchFamily="66" charset="0"/>
                </a:rPr>
                <a:t>National</a:t>
              </a:r>
              <a:r>
                <a:rPr lang="es-GT" b="1" dirty="0">
                  <a:latin typeface="Montserrat" pitchFamily="2" charset="0"/>
                  <a:cs typeface="Mongolian Baiti" panose="03000500000000000000" pitchFamily="66" charset="0"/>
                </a:rPr>
                <a:t> MRV </a:t>
              </a:r>
              <a:r>
                <a:rPr lang="es-GT" b="1" dirty="0" err="1">
                  <a:latin typeface="Montserrat" pitchFamily="2" charset="0"/>
                  <a:cs typeface="Mongolian Baiti" panose="03000500000000000000" pitchFamily="66" charset="0"/>
                </a:rPr>
                <a:t>system</a:t>
              </a:r>
              <a:endParaRPr lang="es-GT" b="1" dirty="0">
                <a:latin typeface="Montserrat" pitchFamily="2" charset="0"/>
                <a:cs typeface="Mongolian Baiti" panose="03000500000000000000" pitchFamily="66" charset="0"/>
              </a:endParaRPr>
            </a:p>
            <a:p>
              <a:r>
                <a:rPr lang="es-GT" b="1" dirty="0">
                  <a:latin typeface="Montserrat" pitchFamily="2" charset="0"/>
                  <a:cs typeface="Mongolian Baiti" panose="03000500000000000000" pitchFamily="66" charset="0"/>
                </a:rPr>
                <a:t>(SNICC)</a:t>
              </a: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3FE332DE-6EDD-30AC-481E-456F472FD1F1}"/>
                </a:ext>
              </a:extLst>
            </p:cNvPr>
            <p:cNvSpPr txBox="1"/>
            <p:nvPr/>
          </p:nvSpPr>
          <p:spPr>
            <a:xfrm>
              <a:off x="6956889" y="1980894"/>
              <a:ext cx="3627784" cy="596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GT" b="1" dirty="0" err="1">
                  <a:latin typeface="Montserrat" pitchFamily="2" charset="0"/>
                  <a:cs typeface="Mongolian Baiti" panose="03000500000000000000" pitchFamily="66" charset="0"/>
                </a:rPr>
                <a:t>National</a:t>
              </a:r>
              <a:r>
                <a:rPr lang="es-GT" b="1" dirty="0">
                  <a:latin typeface="Montserrat" pitchFamily="2" charset="0"/>
                  <a:cs typeface="Mongolian Baiti" panose="03000500000000000000" pitchFamily="66" charset="0"/>
                </a:rPr>
                <a:t> </a:t>
              </a:r>
              <a:r>
                <a:rPr lang="es-GT" b="1" dirty="0" err="1">
                  <a:latin typeface="Montserrat" pitchFamily="2" charset="0"/>
                  <a:cs typeface="Mongolian Baiti" panose="03000500000000000000" pitchFamily="66" charset="0"/>
                </a:rPr>
                <a:t>Climate</a:t>
              </a:r>
              <a:r>
                <a:rPr lang="es-GT" b="1" dirty="0">
                  <a:latin typeface="Montserrat" pitchFamily="2" charset="0"/>
                  <a:cs typeface="Mongolian Baiti" panose="03000500000000000000" pitchFamily="66" charset="0"/>
                </a:rPr>
                <a:t> Change </a:t>
              </a:r>
              <a:r>
                <a:rPr lang="es-GT" b="1" dirty="0" err="1">
                  <a:latin typeface="Montserrat" pitchFamily="2" charset="0"/>
                  <a:cs typeface="Mongolian Baiti" panose="03000500000000000000" pitchFamily="66" charset="0"/>
                </a:rPr>
                <a:t>Action</a:t>
              </a:r>
              <a:r>
                <a:rPr lang="es-GT" b="1" dirty="0">
                  <a:latin typeface="Montserrat" pitchFamily="2" charset="0"/>
                  <a:cs typeface="Mongolian Baiti" panose="03000500000000000000" pitchFamily="66" charset="0"/>
                </a:rPr>
                <a:t> Plan (PANCC)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BD548754-5E59-5FD4-178F-1203270BCB8A}"/>
                </a:ext>
              </a:extLst>
            </p:cNvPr>
            <p:cNvSpPr txBox="1"/>
            <p:nvPr/>
          </p:nvSpPr>
          <p:spPr>
            <a:xfrm>
              <a:off x="6956889" y="3593173"/>
              <a:ext cx="3627784" cy="596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GT" b="1" dirty="0" err="1">
                  <a:latin typeface="Montserrat" pitchFamily="2" charset="0"/>
                  <a:cs typeface="Mongolian Baiti" panose="03000500000000000000" pitchFamily="66" charset="0"/>
                </a:rPr>
                <a:t>National</a:t>
              </a:r>
              <a:r>
                <a:rPr lang="es-GT" b="1" dirty="0">
                  <a:latin typeface="Montserrat" pitchFamily="2" charset="0"/>
                  <a:cs typeface="Mongolian Baiti" panose="03000500000000000000" pitchFamily="66" charset="0"/>
                </a:rPr>
                <a:t> </a:t>
              </a:r>
              <a:r>
                <a:rPr lang="es-GT" b="1" dirty="0" err="1">
                  <a:latin typeface="Montserrat" pitchFamily="2" charset="0"/>
                  <a:cs typeface="Mongolian Baiti" panose="03000500000000000000" pitchFamily="66" charset="0"/>
                </a:rPr>
                <a:t>Inventory</a:t>
              </a:r>
              <a:r>
                <a:rPr lang="es-GT" b="1" dirty="0">
                  <a:latin typeface="Montserrat" pitchFamily="2" charset="0"/>
                  <a:cs typeface="Mongolian Baiti" panose="03000500000000000000" pitchFamily="66" charset="0"/>
                </a:rPr>
                <a:t> </a:t>
              </a:r>
              <a:r>
                <a:rPr lang="es-GT" b="1" dirty="0" err="1">
                  <a:latin typeface="Montserrat" pitchFamily="2" charset="0"/>
                  <a:cs typeface="Mongolian Baiti" panose="03000500000000000000" pitchFamily="66" charset="0"/>
                </a:rPr>
                <a:t>System</a:t>
              </a:r>
              <a:r>
                <a:rPr lang="es-GT" b="1" dirty="0">
                  <a:latin typeface="Montserrat" pitchFamily="2" charset="0"/>
                  <a:cs typeface="Mongolian Baiti" panose="03000500000000000000" pitchFamily="66" charset="0"/>
                </a:rPr>
                <a:t> (SNIGT)</a:t>
              </a:r>
            </a:p>
          </p:txBody>
        </p:sp>
      </p:grpSp>
      <p:sp>
        <p:nvSpPr>
          <p:cNvPr id="108" name="TextBox 107">
            <a:extLst>
              <a:ext uri="{FF2B5EF4-FFF2-40B4-BE49-F238E27FC236}">
                <a16:creationId xmlns:a16="http://schemas.microsoft.com/office/drawing/2014/main" id="{DAB6119B-CA5E-D0BE-89D4-C63088B9EC13}"/>
              </a:ext>
            </a:extLst>
          </p:cNvPr>
          <p:cNvSpPr txBox="1"/>
          <p:nvPr/>
        </p:nvSpPr>
        <p:spPr>
          <a:xfrm>
            <a:off x="7204653" y="5653626"/>
            <a:ext cx="3930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b="1" dirty="0" err="1">
                <a:latin typeface="Montserrat" pitchFamily="2" charset="0"/>
                <a:cs typeface="Mongolian Baiti" panose="03000500000000000000" pitchFamily="66" charset="0"/>
              </a:rPr>
              <a:t>Sectoral</a:t>
            </a:r>
            <a:r>
              <a:rPr lang="es-GT" b="1" dirty="0">
                <a:latin typeface="Montserrat" pitchFamily="2" charset="0"/>
                <a:cs typeface="Mongolian Baiti" panose="03000500000000000000" pitchFamily="66" charset="0"/>
              </a:rPr>
              <a:t> </a:t>
            </a:r>
            <a:r>
              <a:rPr lang="es-GT" b="1" dirty="0" err="1">
                <a:latin typeface="Montserrat" pitchFamily="2" charset="0"/>
                <a:cs typeface="Mongolian Baiti" panose="03000500000000000000" pitchFamily="66" charset="0"/>
              </a:rPr>
              <a:t>Work</a:t>
            </a:r>
            <a:r>
              <a:rPr lang="es-GT" b="1" dirty="0">
                <a:latin typeface="Montserrat" pitchFamily="2" charset="0"/>
                <a:cs typeface="Mongolian Baiti" panose="03000500000000000000" pitchFamily="66" charset="0"/>
              </a:rPr>
              <a:t> Tables</a:t>
            </a:r>
          </a:p>
        </p:txBody>
      </p:sp>
    </p:spTree>
    <p:extLst>
      <p:ext uri="{BB962C8B-B14F-4D97-AF65-F5344CB8AC3E}">
        <p14:creationId xmlns:p14="http://schemas.microsoft.com/office/powerpoint/2010/main" val="3146543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>
            <a:extLst>
              <a:ext uri="{FF2B5EF4-FFF2-40B4-BE49-F238E27FC236}">
                <a16:creationId xmlns:a16="http://schemas.microsoft.com/office/drawing/2014/main" id="{767B4C0A-827A-1836-3CA6-081FAFFDF17B}"/>
              </a:ext>
            </a:extLst>
          </p:cNvPr>
          <p:cNvGrpSpPr/>
          <p:nvPr/>
        </p:nvGrpSpPr>
        <p:grpSpPr>
          <a:xfrm rot="16200000">
            <a:off x="-3484040" y="3375000"/>
            <a:ext cx="7010766" cy="108000"/>
            <a:chOff x="-114000" y="6750000"/>
            <a:chExt cx="12420000" cy="108000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99BDF023-8467-8641-723C-033AFBA29443}"/>
                </a:ext>
              </a:extLst>
            </p:cNvPr>
            <p:cNvSpPr/>
            <p:nvPr/>
          </p:nvSpPr>
          <p:spPr>
            <a:xfrm>
              <a:off x="-114000" y="6750000"/>
              <a:ext cx="4140000" cy="108000"/>
            </a:xfrm>
            <a:prstGeom prst="rect">
              <a:avLst/>
            </a:prstGeom>
            <a:solidFill>
              <a:srgbClr val="23B2E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88FFB5E1-A7B5-7622-DC56-8C9B61BF9B8F}"/>
                </a:ext>
              </a:extLst>
            </p:cNvPr>
            <p:cNvSpPr/>
            <p:nvPr/>
          </p:nvSpPr>
          <p:spPr>
            <a:xfrm>
              <a:off x="4026000" y="6750000"/>
              <a:ext cx="4140000" cy="1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13BCD01E-7C27-CA16-3DF5-6F613C714263}"/>
                </a:ext>
              </a:extLst>
            </p:cNvPr>
            <p:cNvSpPr/>
            <p:nvPr/>
          </p:nvSpPr>
          <p:spPr>
            <a:xfrm>
              <a:off x="8166000" y="6750000"/>
              <a:ext cx="4140000" cy="108000"/>
            </a:xfrm>
            <a:prstGeom prst="rect">
              <a:avLst/>
            </a:prstGeom>
            <a:solidFill>
              <a:srgbClr val="23B2E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id="{6F8A13CC-C4E7-B874-F591-F479B95A5CC6}"/>
              </a:ext>
            </a:extLst>
          </p:cNvPr>
          <p:cNvGrpSpPr/>
          <p:nvPr/>
        </p:nvGrpSpPr>
        <p:grpSpPr>
          <a:xfrm>
            <a:off x="10747698" y="-267314"/>
            <a:ext cx="1197043" cy="1296881"/>
            <a:chOff x="10463310" y="-277588"/>
            <a:chExt cx="1420586" cy="1539068"/>
          </a:xfrm>
        </p:grpSpPr>
        <p:sp>
          <p:nvSpPr>
            <p:cNvPr id="6" name="Rectángulo 23">
              <a:extLst>
                <a:ext uri="{FF2B5EF4-FFF2-40B4-BE49-F238E27FC236}">
                  <a16:creationId xmlns:a16="http://schemas.microsoft.com/office/drawing/2014/main" id="{586A1EB0-65C7-9C2F-9EAB-D522A37BBC7D}"/>
                </a:ext>
              </a:extLst>
            </p:cNvPr>
            <p:cNvSpPr/>
            <p:nvPr/>
          </p:nvSpPr>
          <p:spPr>
            <a:xfrm>
              <a:off x="10463310" y="-277588"/>
              <a:ext cx="1420586" cy="1539068"/>
            </a:xfrm>
            <a:prstGeom prst="rect">
              <a:avLst/>
            </a:prstGeom>
            <a:solidFill>
              <a:srgbClr val="19285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pic>
          <p:nvPicPr>
            <p:cNvPr id="7" name="Imagen 2">
              <a:extLst>
                <a:ext uri="{FF2B5EF4-FFF2-40B4-BE49-F238E27FC236}">
                  <a16:creationId xmlns:a16="http://schemas.microsoft.com/office/drawing/2014/main" id="{CE31024B-929D-4974-508B-32BBBCB76C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0673256" y="137698"/>
              <a:ext cx="1000693" cy="1022931"/>
            </a:xfrm>
            <a:prstGeom prst="rect">
              <a:avLst/>
            </a:prstGeom>
          </p:spPr>
        </p:pic>
      </p:grpSp>
      <p:sp>
        <p:nvSpPr>
          <p:cNvPr id="14" name="Título 1">
            <a:extLst>
              <a:ext uri="{FF2B5EF4-FFF2-40B4-BE49-F238E27FC236}">
                <a16:creationId xmlns:a16="http://schemas.microsoft.com/office/drawing/2014/main" id="{F5DB67E1-B505-2770-9AE9-F731DAE73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4169" y="322538"/>
            <a:ext cx="4828045" cy="687937"/>
          </a:xfrm>
        </p:spPr>
        <p:txBody>
          <a:bodyPr anchor="ctr">
            <a:noAutofit/>
          </a:bodyPr>
          <a:lstStyle/>
          <a:p>
            <a:pPr algn="l"/>
            <a:r>
              <a:rPr lang="es-GT" sz="3200" b="1" dirty="0" err="1">
                <a:latin typeface="Montserrat" pitchFamily="2" charset="0"/>
              </a:rPr>
              <a:t>National</a:t>
            </a:r>
            <a:r>
              <a:rPr lang="es-GT" sz="3200" b="1" dirty="0">
                <a:latin typeface="Montserrat" pitchFamily="2" charset="0"/>
              </a:rPr>
              <a:t> MRV </a:t>
            </a:r>
            <a:r>
              <a:rPr lang="es-GT" sz="3200" b="1" dirty="0" err="1">
                <a:latin typeface="Montserrat" pitchFamily="2" charset="0"/>
              </a:rPr>
              <a:t>System</a:t>
            </a:r>
            <a:endParaRPr lang="es-GT" sz="3200" b="1" dirty="0">
              <a:latin typeface="Montserrat" pitchFamily="2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D4D0829-A620-80F4-D19B-85F4A649399C}"/>
              </a:ext>
            </a:extLst>
          </p:cNvPr>
          <p:cNvGrpSpPr/>
          <p:nvPr/>
        </p:nvGrpSpPr>
        <p:grpSpPr>
          <a:xfrm>
            <a:off x="388582" y="1156577"/>
            <a:ext cx="5744274" cy="5449191"/>
            <a:chOff x="424169" y="1092078"/>
            <a:chExt cx="5925764" cy="5621358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31C0D0D7-2508-B9F7-91A2-38796F57F0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4169" y="1092078"/>
              <a:ext cx="5925764" cy="5621358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4FA806F-299E-2FB6-9791-5EFBE6485CED}"/>
                </a:ext>
              </a:extLst>
            </p:cNvPr>
            <p:cNvSpPr txBox="1"/>
            <p:nvPr/>
          </p:nvSpPr>
          <p:spPr>
            <a:xfrm flipH="1">
              <a:off x="1451922" y="2133216"/>
              <a:ext cx="990335" cy="553998"/>
            </a:xfrm>
            <a:prstGeom prst="rect">
              <a:avLst/>
            </a:prstGeom>
            <a:solidFill>
              <a:srgbClr val="809DA7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GT" sz="1500" b="1" dirty="0" err="1">
                  <a:solidFill>
                    <a:schemeClr val="bg1"/>
                  </a:solidFill>
                  <a:latin typeface="Montserrat" pitchFamily="2" charset="0"/>
                </a:rPr>
                <a:t>Private</a:t>
              </a:r>
              <a:r>
                <a:rPr lang="es-GT" sz="1500" b="1" dirty="0">
                  <a:solidFill>
                    <a:schemeClr val="bg1"/>
                  </a:solidFill>
                  <a:latin typeface="Montserrat" pitchFamily="2" charset="0"/>
                </a:rPr>
                <a:t> sector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C5BFC60-CCC9-DEA7-3CBB-2E69B299E91E}"/>
                </a:ext>
              </a:extLst>
            </p:cNvPr>
            <p:cNvSpPr txBox="1"/>
            <p:nvPr/>
          </p:nvSpPr>
          <p:spPr>
            <a:xfrm flipH="1">
              <a:off x="4050647" y="2266901"/>
              <a:ext cx="1377881" cy="323165"/>
            </a:xfrm>
            <a:prstGeom prst="rect">
              <a:avLst/>
            </a:prstGeom>
            <a:solidFill>
              <a:srgbClr val="809DA7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GT" sz="1500" b="1" dirty="0">
                  <a:solidFill>
                    <a:schemeClr val="bg1"/>
                  </a:solidFill>
                  <a:latin typeface="Montserrat" pitchFamily="2" charset="0"/>
                </a:rPr>
                <a:t>Civil </a:t>
              </a:r>
              <a:r>
                <a:rPr lang="es-GT" sz="1500" b="1" dirty="0" err="1">
                  <a:solidFill>
                    <a:schemeClr val="bg1"/>
                  </a:solidFill>
                  <a:latin typeface="Montserrat" pitchFamily="2" charset="0"/>
                </a:rPr>
                <a:t>society</a:t>
              </a:r>
              <a:endParaRPr lang="es-GT" sz="1500" b="1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ADF8066-8E38-64BA-C79D-BAB924DB3577}"/>
                </a:ext>
              </a:extLst>
            </p:cNvPr>
            <p:cNvSpPr txBox="1"/>
            <p:nvPr/>
          </p:nvSpPr>
          <p:spPr>
            <a:xfrm flipH="1">
              <a:off x="4832186" y="4745812"/>
              <a:ext cx="1232949" cy="323165"/>
            </a:xfrm>
            <a:prstGeom prst="rect">
              <a:avLst/>
            </a:prstGeom>
            <a:solidFill>
              <a:srgbClr val="809DA7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GT" sz="1500" b="1" dirty="0">
                  <a:solidFill>
                    <a:schemeClr val="bg1"/>
                  </a:solidFill>
                  <a:latin typeface="Montserrat" pitchFamily="2" charset="0"/>
                </a:rPr>
                <a:t>Academia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FD28FA5-9120-CD34-5DDA-602D7800F82B}"/>
                </a:ext>
              </a:extLst>
            </p:cNvPr>
            <p:cNvSpPr txBox="1"/>
            <p:nvPr/>
          </p:nvSpPr>
          <p:spPr>
            <a:xfrm flipH="1">
              <a:off x="2609495" y="5823797"/>
              <a:ext cx="1508811" cy="323165"/>
            </a:xfrm>
            <a:prstGeom prst="rect">
              <a:avLst/>
            </a:prstGeom>
            <a:solidFill>
              <a:srgbClr val="809DA7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GT" sz="1500" b="1" dirty="0" err="1">
                  <a:solidFill>
                    <a:schemeClr val="bg1"/>
                  </a:solidFill>
                  <a:latin typeface="Montserrat" pitchFamily="2" charset="0"/>
                </a:rPr>
                <a:t>Government</a:t>
              </a:r>
              <a:endParaRPr lang="es-GT" sz="1500" b="1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A282FF3-681A-6C05-65D5-C1E6F9C51156}"/>
                </a:ext>
              </a:extLst>
            </p:cNvPr>
            <p:cNvSpPr txBox="1"/>
            <p:nvPr/>
          </p:nvSpPr>
          <p:spPr>
            <a:xfrm flipH="1">
              <a:off x="643729" y="4725396"/>
              <a:ext cx="1232948" cy="323165"/>
            </a:xfrm>
            <a:prstGeom prst="rect">
              <a:avLst/>
            </a:prstGeom>
            <a:solidFill>
              <a:srgbClr val="809DA7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GT" sz="1500" b="1" dirty="0" err="1">
                  <a:solidFill>
                    <a:schemeClr val="bg1"/>
                  </a:solidFill>
                  <a:latin typeface="Montserrat" pitchFamily="2" charset="0"/>
                </a:rPr>
                <a:t>NGOs</a:t>
              </a:r>
              <a:endParaRPr lang="es-GT" sz="1500" b="1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</p:grpSp>
      <p:sp>
        <p:nvSpPr>
          <p:cNvPr id="36" name="Título 1">
            <a:extLst>
              <a:ext uri="{FF2B5EF4-FFF2-40B4-BE49-F238E27FC236}">
                <a16:creationId xmlns:a16="http://schemas.microsoft.com/office/drawing/2014/main" id="{388C2EAA-7907-04F5-97A7-9CD1495203F4}"/>
              </a:ext>
            </a:extLst>
          </p:cNvPr>
          <p:cNvSpPr txBox="1">
            <a:spLocks/>
          </p:cNvSpPr>
          <p:nvPr/>
        </p:nvSpPr>
        <p:spPr>
          <a:xfrm>
            <a:off x="7822234" y="641177"/>
            <a:ext cx="2554986" cy="6879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GT" sz="2400" b="1" dirty="0">
                <a:latin typeface="Montserrat" pitchFamily="2" charset="0"/>
              </a:rPr>
              <a:t>4 </a:t>
            </a:r>
            <a:r>
              <a:rPr lang="es-GT" sz="2400" b="1" dirty="0" err="1">
                <a:latin typeface="Montserrat" pitchFamily="2" charset="0"/>
              </a:rPr>
              <a:t>sub-systems</a:t>
            </a:r>
            <a:endParaRPr lang="es-GT" sz="2400" b="1" dirty="0">
              <a:latin typeface="Montserrat" pitchFamily="2" charset="0"/>
            </a:endParaRPr>
          </a:p>
        </p:txBody>
      </p:sp>
      <p:grpSp>
        <p:nvGrpSpPr>
          <p:cNvPr id="40" name="Google Shape;8993;p59">
            <a:extLst>
              <a:ext uri="{FF2B5EF4-FFF2-40B4-BE49-F238E27FC236}">
                <a16:creationId xmlns:a16="http://schemas.microsoft.com/office/drawing/2014/main" id="{72D57BA0-A4C3-B504-EE4E-DDD28ED09948}"/>
              </a:ext>
            </a:extLst>
          </p:cNvPr>
          <p:cNvGrpSpPr/>
          <p:nvPr/>
        </p:nvGrpSpPr>
        <p:grpSpPr>
          <a:xfrm>
            <a:off x="6720368" y="1481559"/>
            <a:ext cx="4758421" cy="4751248"/>
            <a:chOff x="1187048" y="238125"/>
            <a:chExt cx="5256397" cy="5248476"/>
          </a:xfrm>
        </p:grpSpPr>
        <p:sp>
          <p:nvSpPr>
            <p:cNvPr id="44" name="Google Shape;8997;p59">
              <a:extLst>
                <a:ext uri="{FF2B5EF4-FFF2-40B4-BE49-F238E27FC236}">
                  <a16:creationId xmlns:a16="http://schemas.microsoft.com/office/drawing/2014/main" id="{EC3F53C9-B1ED-440C-DFAB-DCABEBE86C88}"/>
                </a:ext>
              </a:extLst>
            </p:cNvPr>
            <p:cNvSpPr/>
            <p:nvPr/>
          </p:nvSpPr>
          <p:spPr>
            <a:xfrm>
              <a:off x="3244845" y="2847950"/>
              <a:ext cx="3198600" cy="2628500"/>
            </a:xfrm>
            <a:custGeom>
              <a:avLst/>
              <a:gdLst/>
              <a:ahLst/>
              <a:cxnLst/>
              <a:rect l="l" t="t" r="r" b="b"/>
              <a:pathLst>
                <a:path w="127944" h="105140" extrusionOk="0">
                  <a:moveTo>
                    <a:pt x="22805" y="0"/>
                  </a:moveTo>
                  <a:lnTo>
                    <a:pt x="22805" y="36720"/>
                  </a:lnTo>
                  <a:cubicBezTo>
                    <a:pt x="20992" y="36051"/>
                    <a:pt x="19042" y="35663"/>
                    <a:pt x="16995" y="35663"/>
                  </a:cubicBezTo>
                  <a:cubicBezTo>
                    <a:pt x="15960" y="35663"/>
                    <a:pt x="14900" y="35762"/>
                    <a:pt x="13820" y="35975"/>
                  </a:cubicBezTo>
                  <a:cubicBezTo>
                    <a:pt x="5998" y="37513"/>
                    <a:pt x="150" y="44453"/>
                    <a:pt x="78" y="52424"/>
                  </a:cubicBezTo>
                  <a:cubicBezTo>
                    <a:pt x="1" y="61826"/>
                    <a:pt x="7602" y="69481"/>
                    <a:pt x="16986" y="69481"/>
                  </a:cubicBezTo>
                  <a:cubicBezTo>
                    <a:pt x="18971" y="69475"/>
                    <a:pt x="20945" y="69117"/>
                    <a:pt x="22805" y="68420"/>
                  </a:cubicBezTo>
                  <a:lnTo>
                    <a:pt x="22805" y="105139"/>
                  </a:lnTo>
                  <a:lnTo>
                    <a:pt x="108943" y="105139"/>
                  </a:lnTo>
                  <a:cubicBezTo>
                    <a:pt x="119436" y="105139"/>
                    <a:pt x="127944" y="96631"/>
                    <a:pt x="127944" y="86138"/>
                  </a:cubicBezTo>
                  <a:lnTo>
                    <a:pt x="127944" y="0"/>
                  </a:lnTo>
                  <a:lnTo>
                    <a:pt x="91087" y="0"/>
                  </a:lnTo>
                  <a:cubicBezTo>
                    <a:pt x="92088" y="2510"/>
                    <a:pt x="92470" y="5235"/>
                    <a:pt x="92196" y="7924"/>
                  </a:cubicBezTo>
                  <a:cubicBezTo>
                    <a:pt x="91343" y="16271"/>
                    <a:pt x="84260" y="22870"/>
                    <a:pt x="75878" y="23115"/>
                  </a:cubicBezTo>
                  <a:cubicBezTo>
                    <a:pt x="75708" y="23120"/>
                    <a:pt x="75539" y="23122"/>
                    <a:pt x="75370" y="23122"/>
                  </a:cubicBezTo>
                  <a:cubicBezTo>
                    <a:pt x="66033" y="23122"/>
                    <a:pt x="58469" y="15553"/>
                    <a:pt x="58469" y="6219"/>
                  </a:cubicBezTo>
                  <a:cubicBezTo>
                    <a:pt x="58469" y="4084"/>
                    <a:pt x="58869" y="1980"/>
                    <a:pt x="59662" y="0"/>
                  </a:cubicBezTo>
                  <a:close/>
                </a:path>
              </a:pathLst>
            </a:custGeom>
            <a:noFill/>
            <a:ln w="57150" cap="flat" cmpd="sng">
              <a:solidFill>
                <a:srgbClr val="CC764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8996;p59">
              <a:extLst>
                <a:ext uri="{FF2B5EF4-FFF2-40B4-BE49-F238E27FC236}">
                  <a16:creationId xmlns:a16="http://schemas.microsoft.com/office/drawing/2014/main" id="{F6556253-98EB-37BF-8BC7-91287DD5B31F}"/>
                </a:ext>
              </a:extLst>
            </p:cNvPr>
            <p:cNvSpPr/>
            <p:nvPr/>
          </p:nvSpPr>
          <p:spPr>
            <a:xfrm>
              <a:off x="3812708" y="244502"/>
              <a:ext cx="2628650" cy="3170611"/>
            </a:xfrm>
            <a:custGeom>
              <a:avLst/>
              <a:gdLst/>
              <a:ahLst/>
              <a:cxnLst/>
              <a:rect l="l" t="t" r="r" b="b"/>
              <a:pathLst>
                <a:path w="105146" h="127873" extrusionOk="0">
                  <a:moveTo>
                    <a:pt x="1" y="1"/>
                  </a:moveTo>
                  <a:lnTo>
                    <a:pt x="1" y="36857"/>
                  </a:lnTo>
                  <a:cubicBezTo>
                    <a:pt x="1988" y="36066"/>
                    <a:pt x="4101" y="35662"/>
                    <a:pt x="6229" y="35662"/>
                  </a:cubicBezTo>
                  <a:cubicBezTo>
                    <a:pt x="6796" y="35662"/>
                    <a:pt x="7364" y="35691"/>
                    <a:pt x="7930" y="35748"/>
                  </a:cubicBezTo>
                  <a:cubicBezTo>
                    <a:pt x="16277" y="36595"/>
                    <a:pt x="22877" y="43684"/>
                    <a:pt x="23121" y="52066"/>
                  </a:cubicBezTo>
                  <a:cubicBezTo>
                    <a:pt x="23396" y="61635"/>
                    <a:pt x="15722" y="69481"/>
                    <a:pt x="6219" y="69481"/>
                  </a:cubicBezTo>
                  <a:cubicBezTo>
                    <a:pt x="4091" y="69475"/>
                    <a:pt x="1980" y="69076"/>
                    <a:pt x="1" y="68289"/>
                  </a:cubicBezTo>
                  <a:lnTo>
                    <a:pt x="1" y="105145"/>
                  </a:lnTo>
                  <a:lnTo>
                    <a:pt x="36720" y="105145"/>
                  </a:lnTo>
                  <a:cubicBezTo>
                    <a:pt x="35719" y="107882"/>
                    <a:pt x="35343" y="110916"/>
                    <a:pt x="35975" y="114130"/>
                  </a:cubicBezTo>
                  <a:cubicBezTo>
                    <a:pt x="37513" y="121952"/>
                    <a:pt x="44459" y="127801"/>
                    <a:pt x="52424" y="127872"/>
                  </a:cubicBezTo>
                  <a:cubicBezTo>
                    <a:pt x="52472" y="127873"/>
                    <a:pt x="52519" y="127873"/>
                    <a:pt x="52567" y="127873"/>
                  </a:cubicBezTo>
                  <a:cubicBezTo>
                    <a:pt x="61909" y="127873"/>
                    <a:pt x="69481" y="120301"/>
                    <a:pt x="69481" y="110964"/>
                  </a:cubicBezTo>
                  <a:cubicBezTo>
                    <a:pt x="69475" y="108979"/>
                    <a:pt x="69118" y="107005"/>
                    <a:pt x="68426" y="105145"/>
                  </a:cubicBezTo>
                  <a:lnTo>
                    <a:pt x="105145" y="105145"/>
                  </a:lnTo>
                  <a:lnTo>
                    <a:pt x="105145" y="16354"/>
                  </a:lnTo>
                  <a:cubicBezTo>
                    <a:pt x="105140" y="7328"/>
                    <a:pt x="97818" y="1"/>
                    <a:pt x="88786" y="1"/>
                  </a:cubicBezTo>
                  <a:close/>
                </a:path>
              </a:pathLst>
            </a:custGeom>
            <a:noFill/>
            <a:ln w="57150" cap="flat" cmpd="sng">
              <a:solidFill>
                <a:srgbClr val="819D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8994;p59">
              <a:extLst>
                <a:ext uri="{FF2B5EF4-FFF2-40B4-BE49-F238E27FC236}">
                  <a16:creationId xmlns:a16="http://schemas.microsoft.com/office/drawing/2014/main" id="{2F852099-07BD-E13E-4D4D-7D7B94FDA0EC}"/>
                </a:ext>
              </a:extLst>
            </p:cNvPr>
            <p:cNvSpPr/>
            <p:nvPr/>
          </p:nvSpPr>
          <p:spPr>
            <a:xfrm>
              <a:off x="1188450" y="238125"/>
              <a:ext cx="3198750" cy="2628625"/>
            </a:xfrm>
            <a:custGeom>
              <a:avLst/>
              <a:gdLst/>
              <a:ahLst/>
              <a:cxnLst/>
              <a:rect l="l" t="t" r="r" b="b"/>
              <a:pathLst>
                <a:path w="127950" h="105145" extrusionOk="0">
                  <a:moveTo>
                    <a:pt x="18697" y="0"/>
                  </a:moveTo>
                  <a:cubicBezTo>
                    <a:pt x="8371" y="0"/>
                    <a:pt x="1" y="8371"/>
                    <a:pt x="1" y="18697"/>
                  </a:cubicBezTo>
                  <a:lnTo>
                    <a:pt x="1" y="105145"/>
                  </a:lnTo>
                  <a:lnTo>
                    <a:pt x="36857" y="105145"/>
                  </a:lnTo>
                  <a:cubicBezTo>
                    <a:pt x="35719" y="102283"/>
                    <a:pt x="35385" y="99165"/>
                    <a:pt x="35897" y="96130"/>
                  </a:cubicBezTo>
                  <a:cubicBezTo>
                    <a:pt x="37137" y="88648"/>
                    <a:pt x="43398" y="82793"/>
                    <a:pt x="50957" y="82096"/>
                  </a:cubicBezTo>
                  <a:cubicBezTo>
                    <a:pt x="51501" y="82045"/>
                    <a:pt x="52041" y="82020"/>
                    <a:pt x="52575" y="82020"/>
                  </a:cubicBezTo>
                  <a:cubicBezTo>
                    <a:pt x="61906" y="82020"/>
                    <a:pt x="69475" y="89593"/>
                    <a:pt x="69475" y="98926"/>
                  </a:cubicBezTo>
                  <a:cubicBezTo>
                    <a:pt x="69475" y="101055"/>
                    <a:pt x="69070" y="103165"/>
                    <a:pt x="68283" y="105145"/>
                  </a:cubicBezTo>
                  <a:lnTo>
                    <a:pt x="105145" y="105145"/>
                  </a:lnTo>
                  <a:lnTo>
                    <a:pt x="105145" y="68419"/>
                  </a:lnTo>
                  <a:cubicBezTo>
                    <a:pt x="106958" y="69088"/>
                    <a:pt x="108908" y="69476"/>
                    <a:pt x="110955" y="69476"/>
                  </a:cubicBezTo>
                  <a:cubicBezTo>
                    <a:pt x="111990" y="69476"/>
                    <a:pt x="113050" y="69377"/>
                    <a:pt x="114130" y="69164"/>
                  </a:cubicBezTo>
                  <a:cubicBezTo>
                    <a:pt x="121952" y="67632"/>
                    <a:pt x="127801" y="60687"/>
                    <a:pt x="127866" y="52715"/>
                  </a:cubicBezTo>
                  <a:cubicBezTo>
                    <a:pt x="127950" y="43313"/>
                    <a:pt x="120348" y="35664"/>
                    <a:pt x="110964" y="35664"/>
                  </a:cubicBezTo>
                  <a:cubicBezTo>
                    <a:pt x="108979" y="35670"/>
                    <a:pt x="107005" y="36028"/>
                    <a:pt x="105145" y="36720"/>
                  </a:cubicBezTo>
                  <a:lnTo>
                    <a:pt x="105145" y="0"/>
                  </a:lnTo>
                  <a:close/>
                </a:path>
              </a:pathLst>
            </a:custGeom>
            <a:noFill/>
            <a:ln w="57150" cap="flat" cmpd="sng">
              <a:solidFill>
                <a:srgbClr val="667E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8995;p59">
              <a:extLst>
                <a:ext uri="{FF2B5EF4-FFF2-40B4-BE49-F238E27FC236}">
                  <a16:creationId xmlns:a16="http://schemas.microsoft.com/office/drawing/2014/main" id="{B3DB813F-4424-1067-68DA-92F6F0C52AE3}"/>
                </a:ext>
              </a:extLst>
            </p:cNvPr>
            <p:cNvSpPr/>
            <p:nvPr/>
          </p:nvSpPr>
          <p:spPr>
            <a:xfrm>
              <a:off x="1187048" y="2289901"/>
              <a:ext cx="2628362" cy="3196700"/>
            </a:xfrm>
            <a:custGeom>
              <a:avLst/>
              <a:gdLst/>
              <a:ahLst/>
              <a:cxnLst/>
              <a:rect l="l" t="t" r="r" b="b"/>
              <a:pathLst>
                <a:path w="105145" h="127868" extrusionOk="0">
                  <a:moveTo>
                    <a:pt x="52573" y="1"/>
                  </a:moveTo>
                  <a:cubicBezTo>
                    <a:pt x="43236" y="1"/>
                    <a:pt x="35664" y="7567"/>
                    <a:pt x="35664" y="16910"/>
                  </a:cubicBezTo>
                  <a:cubicBezTo>
                    <a:pt x="35670" y="18895"/>
                    <a:pt x="36028" y="20862"/>
                    <a:pt x="36720" y="22722"/>
                  </a:cubicBezTo>
                  <a:lnTo>
                    <a:pt x="0" y="22722"/>
                  </a:lnTo>
                  <a:lnTo>
                    <a:pt x="0" y="110011"/>
                  </a:lnTo>
                  <a:cubicBezTo>
                    <a:pt x="0" y="119872"/>
                    <a:pt x="7995" y="127867"/>
                    <a:pt x="17862" y="127867"/>
                  </a:cubicBezTo>
                  <a:lnTo>
                    <a:pt x="105145" y="127867"/>
                  </a:lnTo>
                  <a:lnTo>
                    <a:pt x="105145" y="91010"/>
                  </a:lnTo>
                  <a:cubicBezTo>
                    <a:pt x="103158" y="91801"/>
                    <a:pt x="101044" y="92206"/>
                    <a:pt x="98916" y="92206"/>
                  </a:cubicBezTo>
                  <a:cubicBezTo>
                    <a:pt x="98350" y="92206"/>
                    <a:pt x="97782" y="92177"/>
                    <a:pt x="97215" y="92119"/>
                  </a:cubicBezTo>
                  <a:cubicBezTo>
                    <a:pt x="88869" y="91267"/>
                    <a:pt x="82269" y="84184"/>
                    <a:pt x="82024" y="75802"/>
                  </a:cubicBezTo>
                  <a:cubicBezTo>
                    <a:pt x="81744" y="66233"/>
                    <a:pt x="89417" y="58393"/>
                    <a:pt x="98920" y="58393"/>
                  </a:cubicBezTo>
                  <a:cubicBezTo>
                    <a:pt x="101055" y="58393"/>
                    <a:pt x="103159" y="58792"/>
                    <a:pt x="105139" y="59585"/>
                  </a:cubicBezTo>
                  <a:lnTo>
                    <a:pt x="105139" y="22728"/>
                  </a:lnTo>
                  <a:lnTo>
                    <a:pt x="68419" y="22728"/>
                  </a:lnTo>
                  <a:cubicBezTo>
                    <a:pt x="69427" y="19992"/>
                    <a:pt x="69796" y="16951"/>
                    <a:pt x="69164" y="13738"/>
                  </a:cubicBezTo>
                  <a:cubicBezTo>
                    <a:pt x="67632" y="5922"/>
                    <a:pt x="60686" y="73"/>
                    <a:pt x="52715" y="2"/>
                  </a:cubicBezTo>
                  <a:cubicBezTo>
                    <a:pt x="52668" y="1"/>
                    <a:pt x="52620" y="1"/>
                    <a:pt x="52573" y="1"/>
                  </a:cubicBezTo>
                  <a:close/>
                </a:path>
              </a:pathLst>
            </a:custGeom>
            <a:noFill/>
            <a:ln w="57150" cap="flat" cmpd="sng">
              <a:solidFill>
                <a:srgbClr val="4F7A7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6AA2B38D-B339-89F7-491B-87815265FA6A}"/>
              </a:ext>
            </a:extLst>
          </p:cNvPr>
          <p:cNvSpPr txBox="1"/>
          <p:nvPr/>
        </p:nvSpPr>
        <p:spPr>
          <a:xfrm>
            <a:off x="6908837" y="2209335"/>
            <a:ext cx="2002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dirty="0" err="1">
                <a:latin typeface="Montserrat" pitchFamily="2" charset="0"/>
              </a:rPr>
              <a:t>Information</a:t>
            </a:r>
            <a:r>
              <a:rPr lang="es-GT" dirty="0">
                <a:latin typeface="Montserrat" pitchFamily="2" charset="0"/>
              </a:rPr>
              <a:t> </a:t>
            </a:r>
            <a:r>
              <a:rPr lang="es-GT" dirty="0" err="1">
                <a:latin typeface="Montserrat" pitchFamily="2" charset="0"/>
              </a:rPr>
              <a:t>about</a:t>
            </a:r>
            <a:r>
              <a:rPr lang="es-GT" dirty="0">
                <a:latin typeface="Montserrat" pitchFamily="2" charset="0"/>
              </a:rPr>
              <a:t> </a:t>
            </a:r>
            <a:r>
              <a:rPr lang="es-GT" dirty="0" err="1">
                <a:latin typeface="Montserrat" pitchFamily="2" charset="0"/>
              </a:rPr>
              <a:t>climate</a:t>
            </a:r>
            <a:r>
              <a:rPr lang="es-GT" dirty="0">
                <a:latin typeface="Montserrat" pitchFamily="2" charset="0"/>
              </a:rPr>
              <a:t> </a:t>
            </a:r>
            <a:r>
              <a:rPr lang="es-GT" dirty="0" err="1">
                <a:latin typeface="Montserrat" pitchFamily="2" charset="0"/>
              </a:rPr>
              <a:t>sciences</a:t>
            </a:r>
            <a:endParaRPr lang="es-GT" dirty="0">
              <a:latin typeface="Montserrat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6198448-8D3D-04ED-6E2D-042D68ED8BEE}"/>
              </a:ext>
            </a:extLst>
          </p:cNvPr>
          <p:cNvSpPr txBox="1"/>
          <p:nvPr/>
        </p:nvSpPr>
        <p:spPr>
          <a:xfrm>
            <a:off x="9509293" y="2077570"/>
            <a:ext cx="20024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dirty="0" err="1">
                <a:latin typeface="Montserrat" pitchFamily="2" charset="0"/>
              </a:rPr>
              <a:t>Information</a:t>
            </a:r>
            <a:r>
              <a:rPr lang="es-GT" dirty="0">
                <a:latin typeface="Montserrat" pitchFamily="2" charset="0"/>
              </a:rPr>
              <a:t> </a:t>
            </a:r>
            <a:r>
              <a:rPr lang="es-GT" dirty="0" err="1">
                <a:latin typeface="Montserrat" pitchFamily="2" charset="0"/>
              </a:rPr>
              <a:t>about</a:t>
            </a:r>
            <a:r>
              <a:rPr lang="es-GT" dirty="0">
                <a:latin typeface="Montserrat" pitchFamily="2" charset="0"/>
              </a:rPr>
              <a:t> </a:t>
            </a:r>
            <a:r>
              <a:rPr lang="es-GT" dirty="0" err="1">
                <a:latin typeface="Montserrat" pitchFamily="2" charset="0"/>
              </a:rPr>
              <a:t>vulnerability</a:t>
            </a:r>
            <a:r>
              <a:rPr lang="es-GT" dirty="0">
                <a:latin typeface="Montserrat" pitchFamily="2" charset="0"/>
              </a:rPr>
              <a:t> and </a:t>
            </a:r>
            <a:r>
              <a:rPr lang="es-GT" dirty="0" err="1">
                <a:latin typeface="Montserrat" pitchFamily="2" charset="0"/>
              </a:rPr>
              <a:t>adaptation</a:t>
            </a:r>
            <a:endParaRPr lang="es-GT" dirty="0">
              <a:latin typeface="Montserrat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AF47D39-4511-D5D3-7DC7-C5050C809826}"/>
              </a:ext>
            </a:extLst>
          </p:cNvPr>
          <p:cNvSpPr txBox="1"/>
          <p:nvPr/>
        </p:nvSpPr>
        <p:spPr>
          <a:xfrm>
            <a:off x="9285879" y="4564943"/>
            <a:ext cx="2002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dirty="0" err="1">
                <a:latin typeface="Montserrat" pitchFamily="2" charset="0"/>
              </a:rPr>
              <a:t>Information</a:t>
            </a:r>
            <a:r>
              <a:rPr lang="es-GT" dirty="0">
                <a:latin typeface="Montserrat" pitchFamily="2" charset="0"/>
              </a:rPr>
              <a:t> </a:t>
            </a:r>
            <a:r>
              <a:rPr lang="es-GT" dirty="0" err="1">
                <a:latin typeface="Montserrat" pitchFamily="2" charset="0"/>
              </a:rPr>
              <a:t>about</a:t>
            </a:r>
            <a:r>
              <a:rPr lang="es-GT" dirty="0">
                <a:latin typeface="Montserrat" pitchFamily="2" charset="0"/>
              </a:rPr>
              <a:t> GHG </a:t>
            </a:r>
            <a:r>
              <a:rPr lang="es-GT" dirty="0" err="1">
                <a:latin typeface="Montserrat" pitchFamily="2" charset="0"/>
              </a:rPr>
              <a:t>emissions</a:t>
            </a:r>
            <a:endParaRPr lang="es-GT" dirty="0">
              <a:latin typeface="Montserrat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400247A-572C-AE7C-4D06-38CB2AF6C78F}"/>
              </a:ext>
            </a:extLst>
          </p:cNvPr>
          <p:cNvSpPr txBox="1"/>
          <p:nvPr/>
        </p:nvSpPr>
        <p:spPr>
          <a:xfrm>
            <a:off x="6673732" y="4442610"/>
            <a:ext cx="20024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dirty="0" err="1">
                <a:latin typeface="Montserrat" pitchFamily="2" charset="0"/>
              </a:rPr>
              <a:t>Information</a:t>
            </a:r>
            <a:r>
              <a:rPr lang="es-GT" dirty="0">
                <a:latin typeface="Montserrat" pitchFamily="2" charset="0"/>
              </a:rPr>
              <a:t> </a:t>
            </a:r>
            <a:r>
              <a:rPr lang="es-GT" dirty="0" err="1">
                <a:latin typeface="Montserrat" pitchFamily="2" charset="0"/>
              </a:rPr>
              <a:t>about</a:t>
            </a:r>
            <a:r>
              <a:rPr lang="es-GT" dirty="0">
                <a:latin typeface="Montserrat" pitchFamily="2" charset="0"/>
              </a:rPr>
              <a:t> </a:t>
            </a:r>
            <a:r>
              <a:rPr lang="es-GT" dirty="0" err="1">
                <a:latin typeface="Montserrat" pitchFamily="2" charset="0"/>
              </a:rPr>
              <a:t>support</a:t>
            </a:r>
            <a:r>
              <a:rPr lang="es-GT" dirty="0">
                <a:latin typeface="Montserrat" pitchFamily="2" charset="0"/>
              </a:rPr>
              <a:t> </a:t>
            </a:r>
            <a:r>
              <a:rPr lang="es-GT" dirty="0" err="1">
                <a:latin typeface="Montserrat" pitchFamily="2" charset="0"/>
              </a:rPr>
              <a:t>recieved</a:t>
            </a:r>
            <a:r>
              <a:rPr lang="es-GT" dirty="0">
                <a:latin typeface="Montserrat" pitchFamily="2" charset="0"/>
              </a:rPr>
              <a:t> and </a:t>
            </a:r>
            <a:r>
              <a:rPr lang="es-GT" dirty="0" err="1">
                <a:latin typeface="Montserrat" pitchFamily="2" charset="0"/>
              </a:rPr>
              <a:t>requiered</a:t>
            </a:r>
            <a:endParaRPr lang="es-GT" dirty="0">
              <a:latin typeface="Montserrat" pitchFamily="2" charset="0"/>
            </a:endParaRP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155E1321-D94B-6148-761D-0B1452F1CCA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4F5F5"/>
              </a:clrFrom>
              <a:clrTo>
                <a:srgbClr val="F4F5F5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865248" y="2401229"/>
            <a:ext cx="560074" cy="539542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05C99EB6-918F-A3CD-3D8A-3CF0C3E6430C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4F5F5"/>
              </a:clrFrom>
              <a:clrTo>
                <a:srgbClr val="F4F5F5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982792" y="3735664"/>
            <a:ext cx="608593" cy="536994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A2B6B647-3A08-5CE0-2E12-401B30568DE1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4F5F5"/>
              </a:clrFrom>
              <a:clrTo>
                <a:srgbClr val="F4F5F5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670430" y="4747786"/>
            <a:ext cx="580553" cy="583545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A9A510E6-1192-BF06-7A06-BCB5EFB465EF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4F5F5"/>
              </a:clrFrom>
              <a:clrTo>
                <a:srgbClr val="F4F5F5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09029" y="3429000"/>
            <a:ext cx="600860" cy="586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59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67224D47-E6EB-4B0C-B8EC-E1A964FF821C}"/>
              </a:ext>
            </a:extLst>
          </p:cNvPr>
          <p:cNvSpPr/>
          <p:nvPr/>
        </p:nvSpPr>
        <p:spPr>
          <a:xfrm>
            <a:off x="-20320" y="-132080"/>
            <a:ext cx="6096000" cy="7741920"/>
          </a:xfrm>
          <a:prstGeom prst="rect">
            <a:avLst/>
          </a:prstGeom>
          <a:solidFill>
            <a:srgbClr val="87C0D5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E0A63DC-E996-A2E1-16E9-C39C2CF4B7E2}"/>
              </a:ext>
            </a:extLst>
          </p:cNvPr>
          <p:cNvSpPr/>
          <p:nvPr/>
        </p:nvSpPr>
        <p:spPr>
          <a:xfrm>
            <a:off x="6116320" y="-132080"/>
            <a:ext cx="6096000" cy="7741920"/>
          </a:xfrm>
          <a:prstGeom prst="rect">
            <a:avLst/>
          </a:prstGeom>
          <a:solidFill>
            <a:srgbClr val="87C0D5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id="{EBAF4E52-ACD4-5923-DBE0-FA83EF22F05E}"/>
              </a:ext>
            </a:extLst>
          </p:cNvPr>
          <p:cNvGrpSpPr/>
          <p:nvPr/>
        </p:nvGrpSpPr>
        <p:grpSpPr>
          <a:xfrm>
            <a:off x="-114000" y="6782658"/>
            <a:ext cx="12420000" cy="108000"/>
            <a:chOff x="-114000" y="6750000"/>
            <a:chExt cx="12420000" cy="108000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DF56E328-58CE-5966-9085-1942A13EC31E}"/>
                </a:ext>
              </a:extLst>
            </p:cNvPr>
            <p:cNvSpPr/>
            <p:nvPr/>
          </p:nvSpPr>
          <p:spPr>
            <a:xfrm>
              <a:off x="-114000" y="6750000"/>
              <a:ext cx="4140000" cy="108000"/>
            </a:xfrm>
            <a:prstGeom prst="rect">
              <a:avLst/>
            </a:prstGeom>
            <a:solidFill>
              <a:srgbClr val="23B2E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187A2C3D-0916-29EF-4B33-44E8A8370D14}"/>
                </a:ext>
              </a:extLst>
            </p:cNvPr>
            <p:cNvSpPr/>
            <p:nvPr/>
          </p:nvSpPr>
          <p:spPr>
            <a:xfrm>
              <a:off x="4026000" y="6750000"/>
              <a:ext cx="4140000" cy="1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16ACC58-829E-78E8-CEE7-F0B4574EAA89}"/>
                </a:ext>
              </a:extLst>
            </p:cNvPr>
            <p:cNvSpPr/>
            <p:nvPr/>
          </p:nvSpPr>
          <p:spPr>
            <a:xfrm>
              <a:off x="8166000" y="6750000"/>
              <a:ext cx="4140000" cy="108000"/>
            </a:xfrm>
            <a:prstGeom prst="rect">
              <a:avLst/>
            </a:prstGeom>
            <a:solidFill>
              <a:srgbClr val="23B2E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id="{C116F871-D204-AAEF-70CA-ACD9BD0E6F22}"/>
              </a:ext>
            </a:extLst>
          </p:cNvPr>
          <p:cNvGrpSpPr/>
          <p:nvPr/>
        </p:nvGrpSpPr>
        <p:grpSpPr>
          <a:xfrm>
            <a:off x="10747698" y="-267314"/>
            <a:ext cx="1197043" cy="1296881"/>
            <a:chOff x="10463310" y="-277588"/>
            <a:chExt cx="1420586" cy="1539068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58AEF042-9A7E-847F-55DD-BCC4AA362135}"/>
                </a:ext>
              </a:extLst>
            </p:cNvPr>
            <p:cNvSpPr/>
            <p:nvPr/>
          </p:nvSpPr>
          <p:spPr>
            <a:xfrm>
              <a:off x="10463310" y="-277588"/>
              <a:ext cx="1420586" cy="1539068"/>
            </a:xfrm>
            <a:prstGeom prst="rect">
              <a:avLst/>
            </a:prstGeom>
            <a:solidFill>
              <a:srgbClr val="19285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pic>
          <p:nvPicPr>
            <p:cNvPr id="3" name="Imagen 2">
              <a:extLst>
                <a:ext uri="{FF2B5EF4-FFF2-40B4-BE49-F238E27FC236}">
                  <a16:creationId xmlns:a16="http://schemas.microsoft.com/office/drawing/2014/main" id="{384928CA-60FF-61B1-F526-A8D177ED1E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673256" y="137698"/>
              <a:ext cx="1000693" cy="1022931"/>
            </a:xfrm>
            <a:prstGeom prst="rect">
              <a:avLst/>
            </a:prstGeom>
          </p:spPr>
        </p:pic>
      </p:grpSp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03BB4A8D-295D-FAF6-06EA-DD9BC67324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1983640"/>
              </p:ext>
            </p:extLst>
          </p:nvPr>
        </p:nvGraphicFramePr>
        <p:xfrm>
          <a:off x="318378" y="502219"/>
          <a:ext cx="5069835" cy="5942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34" name="Picture 33">
            <a:extLst>
              <a:ext uri="{FF2B5EF4-FFF2-40B4-BE49-F238E27FC236}">
                <a16:creationId xmlns:a16="http://schemas.microsoft.com/office/drawing/2014/main" id="{5CF34B0F-421A-73EB-E441-0378756B6311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09999" y="5304613"/>
            <a:ext cx="5728005" cy="1011960"/>
          </a:xfrm>
          <a:prstGeom prst="rect">
            <a:avLst/>
          </a:prstGeom>
        </p:spPr>
      </p:pic>
      <p:graphicFrame>
        <p:nvGraphicFramePr>
          <p:cNvPr id="37" name="Chart 36">
            <a:extLst>
              <a:ext uri="{FF2B5EF4-FFF2-40B4-BE49-F238E27FC236}">
                <a16:creationId xmlns:a16="http://schemas.microsoft.com/office/drawing/2014/main" id="{FD551D70-6C68-76CB-9EDD-E20C89C0FB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212392"/>
              </p:ext>
            </p:extLst>
          </p:nvPr>
        </p:nvGraphicFramePr>
        <p:xfrm>
          <a:off x="5811649" y="176424"/>
          <a:ext cx="6492235" cy="5039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04F244E8-6775-46CA-B729-A04C8298A513}"/>
              </a:ext>
            </a:extLst>
          </p:cNvPr>
          <p:cNvSpPr txBox="1"/>
          <p:nvPr/>
        </p:nvSpPr>
        <p:spPr>
          <a:xfrm>
            <a:off x="614824" y="720397"/>
            <a:ext cx="756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0"/>
              </a:rPr>
              <a:t>CO</a:t>
            </a:r>
            <a:r>
              <a:rPr lang="es-GT" sz="2000" b="1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0"/>
              </a:rPr>
              <a:t>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0CBADC0-B513-5BF5-3CDA-14639C3B6D14}"/>
              </a:ext>
            </a:extLst>
          </p:cNvPr>
          <p:cNvSpPr txBox="1"/>
          <p:nvPr/>
        </p:nvSpPr>
        <p:spPr>
          <a:xfrm>
            <a:off x="1850550" y="3228945"/>
            <a:ext cx="95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G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0"/>
              </a:rPr>
              <a:t>CH</a:t>
            </a:r>
            <a:r>
              <a:rPr lang="es-GT" sz="2000" b="1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0"/>
              </a:rPr>
              <a:t>4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95D41DD-2367-450B-49D8-9BD8E9B72E7B}"/>
              </a:ext>
            </a:extLst>
          </p:cNvPr>
          <p:cNvSpPr txBox="1"/>
          <p:nvPr/>
        </p:nvSpPr>
        <p:spPr>
          <a:xfrm>
            <a:off x="3056625" y="3915820"/>
            <a:ext cx="95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G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0"/>
              </a:rPr>
              <a:t>N</a:t>
            </a:r>
            <a:r>
              <a:rPr lang="es-GT" sz="2000" b="1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0"/>
              </a:rPr>
              <a:t>2</a:t>
            </a:r>
            <a:r>
              <a:rPr lang="es-G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0"/>
              </a:rPr>
              <a:t>O</a:t>
            </a:r>
            <a:endParaRPr lang="es-GT" sz="2000" b="1" baseline="-25000" dirty="0">
              <a:solidFill>
                <a:schemeClr val="tx1">
                  <a:lumMod val="75000"/>
                  <a:lumOff val="25000"/>
                </a:schemeClr>
              </a:solidFill>
              <a:latin typeface="Montserrat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3AB584A-0848-6724-03E2-1555B2758052}"/>
              </a:ext>
            </a:extLst>
          </p:cNvPr>
          <p:cNvSpPr txBox="1"/>
          <p:nvPr/>
        </p:nvSpPr>
        <p:spPr>
          <a:xfrm>
            <a:off x="4252865" y="2402531"/>
            <a:ext cx="95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G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0"/>
              </a:rPr>
              <a:t>HFC</a:t>
            </a:r>
            <a:endParaRPr lang="es-GT" sz="2000" b="1" baseline="-25000" dirty="0">
              <a:solidFill>
                <a:schemeClr val="tx1">
                  <a:lumMod val="75000"/>
                  <a:lumOff val="25000"/>
                </a:schemeClr>
              </a:solidFill>
              <a:latin typeface="Montserrat" pitchFamily="2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CC0D0DE-23A5-F1BC-6C89-1D920337C942}"/>
              </a:ext>
            </a:extLst>
          </p:cNvPr>
          <p:cNvSpPr txBox="1"/>
          <p:nvPr/>
        </p:nvSpPr>
        <p:spPr>
          <a:xfrm>
            <a:off x="2431659" y="135622"/>
            <a:ext cx="36643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GT" sz="3200" b="1" dirty="0">
                <a:latin typeface="Montserrat" pitchFamily="2" charset="0"/>
              </a:rPr>
              <a:t>2018</a:t>
            </a:r>
          </a:p>
          <a:p>
            <a:pPr algn="r"/>
            <a:r>
              <a:rPr lang="es-GT" sz="3200" b="1" dirty="0">
                <a:latin typeface="Montserrat" pitchFamily="2" charset="0"/>
              </a:rPr>
              <a:t>GHG </a:t>
            </a:r>
          </a:p>
          <a:p>
            <a:pPr algn="r"/>
            <a:r>
              <a:rPr lang="es-GT" sz="3200" b="1" dirty="0">
                <a:latin typeface="Montserrat" pitchFamily="2" charset="0"/>
              </a:rPr>
              <a:t>INVENTORY</a:t>
            </a:r>
          </a:p>
        </p:txBody>
      </p:sp>
    </p:spTree>
    <p:extLst>
      <p:ext uri="{BB962C8B-B14F-4D97-AF65-F5344CB8AC3E}">
        <p14:creationId xmlns:p14="http://schemas.microsoft.com/office/powerpoint/2010/main" val="1069278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>
            <a:extLst>
              <a:ext uri="{FF2B5EF4-FFF2-40B4-BE49-F238E27FC236}">
                <a16:creationId xmlns:a16="http://schemas.microsoft.com/office/drawing/2014/main" id="{EBAF4E52-ACD4-5923-DBE0-FA83EF22F05E}"/>
              </a:ext>
            </a:extLst>
          </p:cNvPr>
          <p:cNvGrpSpPr/>
          <p:nvPr/>
        </p:nvGrpSpPr>
        <p:grpSpPr>
          <a:xfrm>
            <a:off x="-114000" y="6782658"/>
            <a:ext cx="12420000" cy="108000"/>
            <a:chOff x="-114000" y="6750000"/>
            <a:chExt cx="12420000" cy="108000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DF56E328-58CE-5966-9085-1942A13EC31E}"/>
                </a:ext>
              </a:extLst>
            </p:cNvPr>
            <p:cNvSpPr/>
            <p:nvPr/>
          </p:nvSpPr>
          <p:spPr>
            <a:xfrm>
              <a:off x="-114000" y="6750000"/>
              <a:ext cx="4140000" cy="108000"/>
            </a:xfrm>
            <a:prstGeom prst="rect">
              <a:avLst/>
            </a:prstGeom>
            <a:solidFill>
              <a:srgbClr val="23B2E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187A2C3D-0916-29EF-4B33-44E8A8370D14}"/>
                </a:ext>
              </a:extLst>
            </p:cNvPr>
            <p:cNvSpPr/>
            <p:nvPr/>
          </p:nvSpPr>
          <p:spPr>
            <a:xfrm>
              <a:off x="4026000" y="6750000"/>
              <a:ext cx="4140000" cy="1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16ACC58-829E-78E8-CEE7-F0B4574EAA89}"/>
                </a:ext>
              </a:extLst>
            </p:cNvPr>
            <p:cNvSpPr/>
            <p:nvPr/>
          </p:nvSpPr>
          <p:spPr>
            <a:xfrm>
              <a:off x="8166000" y="6750000"/>
              <a:ext cx="4140000" cy="108000"/>
            </a:xfrm>
            <a:prstGeom prst="rect">
              <a:avLst/>
            </a:prstGeom>
            <a:solidFill>
              <a:srgbClr val="23B2E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id="{C116F871-D204-AAEF-70CA-ACD9BD0E6F22}"/>
              </a:ext>
            </a:extLst>
          </p:cNvPr>
          <p:cNvGrpSpPr/>
          <p:nvPr/>
        </p:nvGrpSpPr>
        <p:grpSpPr>
          <a:xfrm>
            <a:off x="10747698" y="-267314"/>
            <a:ext cx="1197043" cy="1296881"/>
            <a:chOff x="10463310" y="-277588"/>
            <a:chExt cx="1420586" cy="1539068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58AEF042-9A7E-847F-55DD-BCC4AA362135}"/>
                </a:ext>
              </a:extLst>
            </p:cNvPr>
            <p:cNvSpPr/>
            <p:nvPr/>
          </p:nvSpPr>
          <p:spPr>
            <a:xfrm>
              <a:off x="10463310" y="-277588"/>
              <a:ext cx="1420586" cy="1539068"/>
            </a:xfrm>
            <a:prstGeom prst="rect">
              <a:avLst/>
            </a:prstGeom>
            <a:solidFill>
              <a:srgbClr val="19285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pic>
          <p:nvPicPr>
            <p:cNvPr id="3" name="Imagen 2">
              <a:extLst>
                <a:ext uri="{FF2B5EF4-FFF2-40B4-BE49-F238E27FC236}">
                  <a16:creationId xmlns:a16="http://schemas.microsoft.com/office/drawing/2014/main" id="{384928CA-60FF-61B1-F526-A8D177ED1E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673256" y="137698"/>
              <a:ext cx="1000693" cy="1022931"/>
            </a:xfrm>
            <a:prstGeom prst="rect">
              <a:avLst/>
            </a:prstGeom>
          </p:spPr>
        </p:pic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CCC0D0DE-23A5-F1BC-6C89-1D920337C942}"/>
              </a:ext>
            </a:extLst>
          </p:cNvPr>
          <p:cNvSpPr txBox="1"/>
          <p:nvPr/>
        </p:nvSpPr>
        <p:spPr>
          <a:xfrm>
            <a:off x="424169" y="255353"/>
            <a:ext cx="8120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3200" b="1" dirty="0">
                <a:latin typeface="Montserrat" pitchFamily="2" charset="0"/>
              </a:rPr>
              <a:t>2018 GHG INVENTORY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EF16FE7-D8F3-13C8-9A00-7F1A2E8D24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119664"/>
              </p:ext>
            </p:extLst>
          </p:nvPr>
        </p:nvGraphicFramePr>
        <p:xfrm>
          <a:off x="387495" y="985972"/>
          <a:ext cx="7363585" cy="553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3AF1A5E-DECF-5490-1DF4-271BB82DC7BA}"/>
              </a:ext>
            </a:extLst>
          </p:cNvPr>
          <p:cNvCxnSpPr>
            <a:cxnSpLocks/>
          </p:cNvCxnSpPr>
          <p:nvPr/>
        </p:nvCxnSpPr>
        <p:spPr>
          <a:xfrm>
            <a:off x="5628640" y="2269925"/>
            <a:ext cx="2651760" cy="0"/>
          </a:xfrm>
          <a:prstGeom prst="straightConnector1">
            <a:avLst/>
          </a:prstGeom>
          <a:ln w="38100" cap="flat" cmpd="sng" algn="ctr">
            <a:solidFill>
              <a:srgbClr val="87C0D5"/>
            </a:solidFill>
            <a:prstDash val="solid"/>
            <a:round/>
            <a:headEnd type="oval" w="med" len="med"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D60839A-C11A-1ECA-D2F3-BCD87220DA9A}"/>
              </a:ext>
            </a:extLst>
          </p:cNvPr>
          <p:cNvCxnSpPr>
            <a:cxnSpLocks/>
          </p:cNvCxnSpPr>
          <p:nvPr/>
        </p:nvCxnSpPr>
        <p:spPr>
          <a:xfrm>
            <a:off x="3566160" y="3220720"/>
            <a:ext cx="4714240" cy="0"/>
          </a:xfrm>
          <a:prstGeom prst="straightConnector1">
            <a:avLst/>
          </a:prstGeom>
          <a:ln w="38100" cap="flat" cmpd="sng" algn="ctr">
            <a:solidFill>
              <a:srgbClr val="87C0D5"/>
            </a:solidFill>
            <a:prstDash val="solid"/>
            <a:round/>
            <a:headEnd type="oval" w="med" len="med"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C1E074E-826A-1572-FA7D-3A7EC431C090}"/>
              </a:ext>
            </a:extLst>
          </p:cNvPr>
          <p:cNvCxnSpPr>
            <a:cxnSpLocks/>
          </p:cNvCxnSpPr>
          <p:nvPr/>
        </p:nvCxnSpPr>
        <p:spPr>
          <a:xfrm>
            <a:off x="3352800" y="4155440"/>
            <a:ext cx="4927600" cy="0"/>
          </a:xfrm>
          <a:prstGeom prst="straightConnector1">
            <a:avLst/>
          </a:prstGeom>
          <a:ln w="38100" cap="flat" cmpd="sng" algn="ctr">
            <a:solidFill>
              <a:srgbClr val="87C0D5"/>
            </a:solidFill>
            <a:prstDash val="solid"/>
            <a:round/>
            <a:headEnd type="oval" w="med" len="med"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EF9F265-D6E9-2FFD-D334-D19660490C65}"/>
              </a:ext>
            </a:extLst>
          </p:cNvPr>
          <p:cNvCxnSpPr>
            <a:cxnSpLocks/>
          </p:cNvCxnSpPr>
          <p:nvPr/>
        </p:nvCxnSpPr>
        <p:spPr>
          <a:xfrm>
            <a:off x="7203440" y="5090160"/>
            <a:ext cx="1076960" cy="0"/>
          </a:xfrm>
          <a:prstGeom prst="straightConnector1">
            <a:avLst/>
          </a:prstGeom>
          <a:ln w="38100" cap="flat" cmpd="sng" algn="ctr">
            <a:solidFill>
              <a:srgbClr val="87C0D5"/>
            </a:solidFill>
            <a:prstDash val="solid"/>
            <a:round/>
            <a:headEnd type="oval" w="med" len="med"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279B412-1709-DF5A-21E7-62193A86679D}"/>
              </a:ext>
            </a:extLst>
          </p:cNvPr>
          <p:cNvCxnSpPr>
            <a:cxnSpLocks/>
          </p:cNvCxnSpPr>
          <p:nvPr/>
        </p:nvCxnSpPr>
        <p:spPr>
          <a:xfrm>
            <a:off x="3566160" y="6045200"/>
            <a:ext cx="4714240" cy="0"/>
          </a:xfrm>
          <a:prstGeom prst="straightConnector1">
            <a:avLst/>
          </a:prstGeom>
          <a:ln w="38100" cap="flat" cmpd="sng" algn="ctr">
            <a:solidFill>
              <a:srgbClr val="87C0D5"/>
            </a:solidFill>
            <a:prstDash val="solid"/>
            <a:round/>
            <a:headEnd type="oval" w="med" len="med"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3F5DCE6-1CC9-0DFA-898F-88387DBE4287}"/>
              </a:ext>
            </a:extLst>
          </p:cNvPr>
          <p:cNvSpPr txBox="1"/>
          <p:nvPr/>
        </p:nvSpPr>
        <p:spPr>
          <a:xfrm>
            <a:off x="8381486" y="1083693"/>
            <a:ext cx="3108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sz="2000" b="1" dirty="0" err="1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Comparison</a:t>
            </a:r>
            <a:r>
              <a:rPr lang="es-GT" sz="2000" b="1" dirty="0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 </a:t>
            </a:r>
            <a:r>
              <a:rPr lang="es-GT" sz="2000" b="1" dirty="0" err="1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to</a:t>
            </a:r>
            <a:r>
              <a:rPr lang="es-GT" sz="2000" b="1" dirty="0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 2005 </a:t>
            </a:r>
            <a:r>
              <a:rPr lang="es-GT" sz="2000" b="1" dirty="0" err="1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emissions</a:t>
            </a:r>
            <a:endParaRPr lang="es-GT" sz="2000" b="1" dirty="0">
              <a:solidFill>
                <a:schemeClr val="bg2">
                  <a:lumMod val="25000"/>
                </a:schemeClr>
              </a:solidFill>
              <a:latin typeface="Montserrat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6F5C394-4D51-73DD-27C9-33B320FE5BBB}"/>
              </a:ext>
            </a:extLst>
          </p:cNvPr>
          <p:cNvSpPr txBox="1"/>
          <p:nvPr/>
        </p:nvSpPr>
        <p:spPr>
          <a:xfrm>
            <a:off x="8482572" y="2069870"/>
            <a:ext cx="29067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2000" dirty="0" err="1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Increased</a:t>
            </a:r>
            <a:r>
              <a:rPr lang="es-GT" sz="2000" dirty="0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 </a:t>
            </a:r>
            <a:r>
              <a:rPr lang="es-GT" sz="2000" dirty="0" err="1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by</a:t>
            </a:r>
            <a:r>
              <a:rPr lang="es-GT" sz="2000" dirty="0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 65.5%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8DFB7F8-6C16-96A6-D089-03E2CD2C7C09}"/>
              </a:ext>
            </a:extLst>
          </p:cNvPr>
          <p:cNvSpPr txBox="1"/>
          <p:nvPr/>
        </p:nvSpPr>
        <p:spPr>
          <a:xfrm>
            <a:off x="8482572" y="3020665"/>
            <a:ext cx="29067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2000" dirty="0" err="1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Increased</a:t>
            </a:r>
            <a:r>
              <a:rPr lang="es-GT" sz="2000" dirty="0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 </a:t>
            </a:r>
            <a:r>
              <a:rPr lang="es-GT" sz="2000" dirty="0" err="1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by</a:t>
            </a:r>
            <a:r>
              <a:rPr lang="es-GT" sz="2000" dirty="0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 100.3%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E8609A3-939C-3BB1-59AA-13714B8CDCE8}"/>
              </a:ext>
            </a:extLst>
          </p:cNvPr>
          <p:cNvSpPr txBox="1"/>
          <p:nvPr/>
        </p:nvSpPr>
        <p:spPr>
          <a:xfrm>
            <a:off x="8482572" y="3955385"/>
            <a:ext cx="29067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2000" dirty="0" err="1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Increased</a:t>
            </a:r>
            <a:r>
              <a:rPr lang="es-GT" sz="2000" dirty="0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 </a:t>
            </a:r>
            <a:r>
              <a:rPr lang="es-GT" sz="2000" dirty="0" err="1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by</a:t>
            </a:r>
            <a:r>
              <a:rPr lang="es-GT" sz="2000" dirty="0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 13.9%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7A1B4BA-DEC8-B3BE-8117-D1B1EB5E98DC}"/>
              </a:ext>
            </a:extLst>
          </p:cNvPr>
          <p:cNvSpPr txBox="1"/>
          <p:nvPr/>
        </p:nvSpPr>
        <p:spPr>
          <a:xfrm>
            <a:off x="8482572" y="4890105"/>
            <a:ext cx="29067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2000" dirty="0" err="1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Decreased</a:t>
            </a:r>
            <a:r>
              <a:rPr lang="es-GT" sz="2000" dirty="0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 </a:t>
            </a:r>
            <a:r>
              <a:rPr lang="es-GT" sz="2000" dirty="0" err="1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by</a:t>
            </a:r>
            <a:r>
              <a:rPr lang="es-GT" sz="2000" dirty="0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 6.7%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85747DB-A8D6-26C4-004F-7941C383CB86}"/>
              </a:ext>
            </a:extLst>
          </p:cNvPr>
          <p:cNvSpPr txBox="1"/>
          <p:nvPr/>
        </p:nvSpPr>
        <p:spPr>
          <a:xfrm>
            <a:off x="8482572" y="5847938"/>
            <a:ext cx="29067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2000" dirty="0" err="1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Increased</a:t>
            </a:r>
            <a:r>
              <a:rPr lang="es-GT" sz="2000" dirty="0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 </a:t>
            </a:r>
            <a:r>
              <a:rPr lang="es-GT" sz="2000" dirty="0" err="1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by</a:t>
            </a:r>
            <a:r>
              <a:rPr lang="es-GT" sz="2000" dirty="0">
                <a:solidFill>
                  <a:schemeClr val="bg2">
                    <a:lumMod val="25000"/>
                  </a:schemeClr>
                </a:solidFill>
                <a:latin typeface="Montserrat" pitchFamily="2" charset="0"/>
              </a:rPr>
              <a:t> 65.5%</a:t>
            </a:r>
          </a:p>
        </p:txBody>
      </p:sp>
    </p:spTree>
    <p:extLst>
      <p:ext uri="{BB962C8B-B14F-4D97-AF65-F5344CB8AC3E}">
        <p14:creationId xmlns:p14="http://schemas.microsoft.com/office/powerpoint/2010/main" val="181995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45FEAA-14A2-D946-AD1C-8F22934E24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4183" y="287607"/>
            <a:ext cx="4586777" cy="657171"/>
          </a:xfrm>
        </p:spPr>
        <p:txBody>
          <a:bodyPr anchor="ctr">
            <a:noAutofit/>
          </a:bodyPr>
          <a:lstStyle/>
          <a:p>
            <a:pPr algn="l"/>
            <a:r>
              <a:rPr lang="es-GT" sz="3200" b="1" dirty="0" err="1">
                <a:latin typeface="Montserrat" pitchFamily="2" charset="0"/>
              </a:rPr>
              <a:t>Mitigation</a:t>
            </a:r>
            <a:r>
              <a:rPr lang="es-GT" sz="3200" b="1" dirty="0">
                <a:latin typeface="Montserrat" pitchFamily="2" charset="0"/>
              </a:rPr>
              <a:t> </a:t>
            </a:r>
            <a:r>
              <a:rPr lang="es-GT" sz="3200" b="1" dirty="0" err="1">
                <a:latin typeface="Montserrat" pitchFamily="2" charset="0"/>
              </a:rPr>
              <a:t>actions</a:t>
            </a:r>
            <a:endParaRPr lang="es-GT" sz="3200" dirty="0">
              <a:latin typeface="Montserrat" pitchFamily="2" charset="0"/>
            </a:endParaRPr>
          </a:p>
        </p:txBody>
      </p:sp>
      <p:grpSp>
        <p:nvGrpSpPr>
          <p:cNvPr id="26" name="Grupo 25">
            <a:extLst>
              <a:ext uri="{FF2B5EF4-FFF2-40B4-BE49-F238E27FC236}">
                <a16:creationId xmlns:a16="http://schemas.microsoft.com/office/drawing/2014/main" id="{A418BA9B-4719-7547-9643-982FFB650E22}"/>
              </a:ext>
            </a:extLst>
          </p:cNvPr>
          <p:cNvGrpSpPr/>
          <p:nvPr/>
        </p:nvGrpSpPr>
        <p:grpSpPr>
          <a:xfrm rot="16200000">
            <a:off x="-3484040" y="3375000"/>
            <a:ext cx="7010766" cy="108000"/>
            <a:chOff x="-114000" y="6750000"/>
            <a:chExt cx="12420000" cy="108000"/>
          </a:xfrm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79ED96DB-12B3-EBD2-CA19-DAE840CA0508}"/>
                </a:ext>
              </a:extLst>
            </p:cNvPr>
            <p:cNvSpPr/>
            <p:nvPr/>
          </p:nvSpPr>
          <p:spPr>
            <a:xfrm>
              <a:off x="-114000" y="6750000"/>
              <a:ext cx="4140000" cy="108000"/>
            </a:xfrm>
            <a:prstGeom prst="rect">
              <a:avLst/>
            </a:prstGeom>
            <a:solidFill>
              <a:srgbClr val="23B2E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C6CF4613-4068-4B04-2AF8-2C3B8ACF076E}"/>
                </a:ext>
              </a:extLst>
            </p:cNvPr>
            <p:cNvSpPr/>
            <p:nvPr/>
          </p:nvSpPr>
          <p:spPr>
            <a:xfrm>
              <a:off x="4026000" y="6750000"/>
              <a:ext cx="4140000" cy="1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5838A726-591D-60EF-A3BD-E5761BC97840}"/>
                </a:ext>
              </a:extLst>
            </p:cNvPr>
            <p:cNvSpPr/>
            <p:nvPr/>
          </p:nvSpPr>
          <p:spPr>
            <a:xfrm>
              <a:off x="8166000" y="6750000"/>
              <a:ext cx="4140000" cy="108000"/>
            </a:xfrm>
            <a:prstGeom prst="rect">
              <a:avLst/>
            </a:prstGeom>
            <a:solidFill>
              <a:srgbClr val="23B2E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</p:grpSp>
      <p:grpSp>
        <p:nvGrpSpPr>
          <p:cNvPr id="3" name="Grupo 4">
            <a:extLst>
              <a:ext uri="{FF2B5EF4-FFF2-40B4-BE49-F238E27FC236}">
                <a16:creationId xmlns:a16="http://schemas.microsoft.com/office/drawing/2014/main" id="{FCDF4A30-D829-B266-067B-81DA067C8D57}"/>
              </a:ext>
            </a:extLst>
          </p:cNvPr>
          <p:cNvGrpSpPr/>
          <p:nvPr/>
        </p:nvGrpSpPr>
        <p:grpSpPr>
          <a:xfrm>
            <a:off x="10747698" y="-267314"/>
            <a:ext cx="1197043" cy="1296881"/>
            <a:chOff x="10463310" y="-277588"/>
            <a:chExt cx="1420586" cy="1539068"/>
          </a:xfrm>
        </p:grpSpPr>
        <p:sp>
          <p:nvSpPr>
            <p:cNvPr id="5" name="Rectángulo 23">
              <a:extLst>
                <a:ext uri="{FF2B5EF4-FFF2-40B4-BE49-F238E27FC236}">
                  <a16:creationId xmlns:a16="http://schemas.microsoft.com/office/drawing/2014/main" id="{53931063-E49F-DC19-511D-0C8CD3458ECE}"/>
                </a:ext>
              </a:extLst>
            </p:cNvPr>
            <p:cNvSpPr/>
            <p:nvPr/>
          </p:nvSpPr>
          <p:spPr>
            <a:xfrm>
              <a:off x="10463310" y="-277588"/>
              <a:ext cx="1420586" cy="1539068"/>
            </a:xfrm>
            <a:prstGeom prst="rect">
              <a:avLst/>
            </a:prstGeom>
            <a:solidFill>
              <a:srgbClr val="19285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pic>
          <p:nvPicPr>
            <p:cNvPr id="6" name="Imagen 2">
              <a:extLst>
                <a:ext uri="{FF2B5EF4-FFF2-40B4-BE49-F238E27FC236}">
                  <a16:creationId xmlns:a16="http://schemas.microsoft.com/office/drawing/2014/main" id="{A0E46A75-4D54-E386-526E-769516ADD6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0673256" y="137698"/>
              <a:ext cx="1000693" cy="1022931"/>
            </a:xfrm>
            <a:prstGeom prst="rect">
              <a:avLst/>
            </a:prstGeom>
          </p:spPr>
        </p:pic>
      </p:grpSp>
      <p:grpSp>
        <p:nvGrpSpPr>
          <p:cNvPr id="21" name="Google Shape;8491;p57">
            <a:extLst>
              <a:ext uri="{FF2B5EF4-FFF2-40B4-BE49-F238E27FC236}">
                <a16:creationId xmlns:a16="http://schemas.microsoft.com/office/drawing/2014/main" id="{119738FD-6946-A290-745A-9ABDBFAAC23B}"/>
              </a:ext>
            </a:extLst>
          </p:cNvPr>
          <p:cNvGrpSpPr/>
          <p:nvPr/>
        </p:nvGrpSpPr>
        <p:grpSpPr>
          <a:xfrm rot="16200000">
            <a:off x="-1302993" y="2947430"/>
            <a:ext cx="5406148" cy="1695443"/>
            <a:chOff x="5194708" y="3484366"/>
            <a:chExt cx="3148148" cy="987304"/>
          </a:xfrm>
        </p:grpSpPr>
        <p:grpSp>
          <p:nvGrpSpPr>
            <p:cNvPr id="22" name="Google Shape;8492;p57">
              <a:extLst>
                <a:ext uri="{FF2B5EF4-FFF2-40B4-BE49-F238E27FC236}">
                  <a16:creationId xmlns:a16="http://schemas.microsoft.com/office/drawing/2014/main" id="{685C314B-8A02-CA48-2FBF-47722C1F6A3C}"/>
                </a:ext>
              </a:extLst>
            </p:cNvPr>
            <p:cNvGrpSpPr/>
            <p:nvPr/>
          </p:nvGrpSpPr>
          <p:grpSpPr>
            <a:xfrm>
              <a:off x="7531521" y="3484366"/>
              <a:ext cx="811335" cy="987304"/>
              <a:chOff x="3379425" y="1617275"/>
              <a:chExt cx="1090650" cy="1327200"/>
            </a:xfrm>
          </p:grpSpPr>
          <p:sp>
            <p:nvSpPr>
              <p:cNvPr id="41" name="Google Shape;8493;p57">
                <a:extLst>
                  <a:ext uri="{FF2B5EF4-FFF2-40B4-BE49-F238E27FC236}">
                    <a16:creationId xmlns:a16="http://schemas.microsoft.com/office/drawing/2014/main" id="{5EEBEEE7-A32C-0FEC-64E8-CC422E9EACE7}"/>
                  </a:ext>
                </a:extLst>
              </p:cNvPr>
              <p:cNvSpPr/>
              <p:nvPr/>
            </p:nvSpPr>
            <p:spPr>
              <a:xfrm>
                <a:off x="3554476" y="1792399"/>
                <a:ext cx="740474" cy="740375"/>
              </a:xfrm>
              <a:custGeom>
                <a:avLst/>
                <a:gdLst/>
                <a:ahLst/>
                <a:cxnLst/>
                <a:rect l="l" t="t" r="r" b="b"/>
                <a:pathLst>
                  <a:path w="29619" h="29615" extrusionOk="0">
                    <a:moveTo>
                      <a:pt x="14809" y="1"/>
                    </a:moveTo>
                    <a:cubicBezTo>
                      <a:pt x="6631" y="1"/>
                      <a:pt x="0" y="6631"/>
                      <a:pt x="0" y="14809"/>
                    </a:cubicBezTo>
                    <a:cubicBezTo>
                      <a:pt x="0" y="22988"/>
                      <a:pt x="6631" y="29615"/>
                      <a:pt x="14809" y="29615"/>
                    </a:cubicBezTo>
                    <a:cubicBezTo>
                      <a:pt x="22987" y="29615"/>
                      <a:pt x="29618" y="22988"/>
                      <a:pt x="29618" y="14809"/>
                    </a:cubicBezTo>
                    <a:cubicBezTo>
                      <a:pt x="29618" y="6631"/>
                      <a:pt x="22987" y="1"/>
                      <a:pt x="14809" y="1"/>
                    </a:cubicBezTo>
                    <a:close/>
                  </a:path>
                </a:pathLst>
              </a:custGeom>
              <a:noFill/>
              <a:ln w="19050" cap="flat" cmpd="sng">
                <a:gradFill>
                  <a:gsLst>
                    <a:gs pos="0">
                      <a:srgbClr val="437C71"/>
                    </a:gs>
                    <a:gs pos="33000">
                      <a:srgbClr val="87C0D5"/>
                    </a:gs>
                    <a:gs pos="66000">
                      <a:srgbClr val="FDC273"/>
                    </a:gs>
                    <a:gs pos="100000">
                      <a:srgbClr val="CD7641"/>
                    </a:gs>
                  </a:gsLst>
                  <a:lin ang="5400000" scaled="1"/>
                </a:gra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vert="vert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GT" b="1" dirty="0">
                    <a:latin typeface="Montserrat" pitchFamily="2" charset="0"/>
                  </a:rPr>
                  <a:t>MS</a:t>
                </a:r>
                <a:endParaRPr b="1" dirty="0">
                  <a:latin typeface="Montserrat" pitchFamily="2" charset="0"/>
                </a:endParaRPr>
              </a:p>
            </p:txBody>
          </p:sp>
          <p:sp>
            <p:nvSpPr>
              <p:cNvPr id="42" name="Google Shape;8494;p57">
                <a:extLst>
                  <a:ext uri="{FF2B5EF4-FFF2-40B4-BE49-F238E27FC236}">
                    <a16:creationId xmlns:a16="http://schemas.microsoft.com/office/drawing/2014/main" id="{6FE359B8-8B1C-55D3-C7A5-C41FFAED4A9D}"/>
                  </a:ext>
                </a:extLst>
              </p:cNvPr>
              <p:cNvSpPr/>
              <p:nvPr/>
            </p:nvSpPr>
            <p:spPr>
              <a:xfrm>
                <a:off x="3379425" y="1617275"/>
                <a:ext cx="1090650" cy="1273950"/>
              </a:xfrm>
              <a:custGeom>
                <a:avLst/>
                <a:gdLst/>
                <a:ahLst/>
                <a:cxnLst/>
                <a:rect l="l" t="t" r="r" b="b"/>
                <a:pathLst>
                  <a:path w="43626" h="50958" extrusionOk="0">
                    <a:moveTo>
                      <a:pt x="21811" y="0"/>
                    </a:moveTo>
                    <a:cubicBezTo>
                      <a:pt x="9785" y="0"/>
                      <a:pt x="0" y="9788"/>
                      <a:pt x="0" y="21814"/>
                    </a:cubicBezTo>
                    <a:cubicBezTo>
                      <a:pt x="8" y="22289"/>
                      <a:pt x="401" y="22672"/>
                      <a:pt x="876" y="22672"/>
                    </a:cubicBezTo>
                    <a:cubicBezTo>
                      <a:pt x="1355" y="22672"/>
                      <a:pt x="1744" y="22289"/>
                      <a:pt x="1755" y="21814"/>
                    </a:cubicBezTo>
                    <a:cubicBezTo>
                      <a:pt x="1755" y="10757"/>
                      <a:pt x="10754" y="1755"/>
                      <a:pt x="21811" y="1755"/>
                    </a:cubicBezTo>
                    <a:cubicBezTo>
                      <a:pt x="32869" y="1755"/>
                      <a:pt x="41867" y="10753"/>
                      <a:pt x="41867" y="21814"/>
                    </a:cubicBezTo>
                    <a:cubicBezTo>
                      <a:pt x="41871" y="32872"/>
                      <a:pt x="32869" y="41870"/>
                      <a:pt x="21811" y="41870"/>
                    </a:cubicBezTo>
                    <a:cubicBezTo>
                      <a:pt x="21329" y="41870"/>
                      <a:pt x="20932" y="42263"/>
                      <a:pt x="20935" y="42750"/>
                    </a:cubicBezTo>
                    <a:lnTo>
                      <a:pt x="20935" y="50957"/>
                    </a:lnTo>
                    <a:lnTo>
                      <a:pt x="22691" y="50942"/>
                    </a:lnTo>
                    <a:lnTo>
                      <a:pt x="22691" y="43610"/>
                    </a:lnTo>
                    <a:cubicBezTo>
                      <a:pt x="34312" y="43147"/>
                      <a:pt x="43626" y="33547"/>
                      <a:pt x="43626" y="21814"/>
                    </a:cubicBezTo>
                    <a:cubicBezTo>
                      <a:pt x="43626" y="9785"/>
                      <a:pt x="33841" y="0"/>
                      <a:pt x="21811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37C71"/>
                  </a:gs>
                  <a:gs pos="33000">
                    <a:srgbClr val="87C0D5"/>
                  </a:gs>
                  <a:gs pos="66000">
                    <a:srgbClr val="FDC273"/>
                  </a:gs>
                  <a:gs pos="100000">
                    <a:srgbClr val="CD7641"/>
                  </a:gs>
                </a:gsLst>
                <a:lin ang="5400000" scaled="1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n>
                    <a:gradFill>
                      <a:gsLst>
                        <a:gs pos="0">
                          <a:srgbClr val="87C0D5"/>
                        </a:gs>
                        <a:gs pos="33000">
                          <a:srgbClr val="CD7641"/>
                        </a:gs>
                        <a:gs pos="66000">
                          <a:srgbClr val="437C71"/>
                        </a:gs>
                        <a:gs pos="100000">
                          <a:srgbClr val="FDC273"/>
                        </a:gs>
                      </a:gsLst>
                      <a:lin ang="5400000" scaled="1"/>
                    </a:gradFill>
                  </a:ln>
                </a:endParaRPr>
              </a:p>
            </p:txBody>
          </p:sp>
          <p:sp>
            <p:nvSpPr>
              <p:cNvPr id="43" name="Google Shape;8495;p57">
                <a:extLst>
                  <a:ext uri="{FF2B5EF4-FFF2-40B4-BE49-F238E27FC236}">
                    <a16:creationId xmlns:a16="http://schemas.microsoft.com/office/drawing/2014/main" id="{69530FA3-1970-75A7-BB64-1AFB68293CFA}"/>
                  </a:ext>
                </a:extLst>
              </p:cNvPr>
              <p:cNvSpPr/>
              <p:nvPr/>
            </p:nvSpPr>
            <p:spPr>
              <a:xfrm>
                <a:off x="3775050" y="2771175"/>
                <a:ext cx="300875" cy="173300"/>
              </a:xfrm>
              <a:custGeom>
                <a:avLst/>
                <a:gdLst/>
                <a:ahLst/>
                <a:cxnLst/>
                <a:rect l="l" t="t" r="r" b="b"/>
                <a:pathLst>
                  <a:path w="12035" h="6932" extrusionOk="0">
                    <a:moveTo>
                      <a:pt x="11087" y="1"/>
                    </a:moveTo>
                    <a:cubicBezTo>
                      <a:pt x="10861" y="1"/>
                      <a:pt x="10636" y="87"/>
                      <a:pt x="10465" y="260"/>
                    </a:cubicBezTo>
                    <a:lnTo>
                      <a:pt x="6866" y="3859"/>
                    </a:lnTo>
                    <a:lnTo>
                      <a:pt x="5979" y="4742"/>
                    </a:lnTo>
                    <a:lnTo>
                      <a:pt x="5110" y="3874"/>
                    </a:lnTo>
                    <a:lnTo>
                      <a:pt x="1496" y="260"/>
                    </a:lnTo>
                    <a:cubicBezTo>
                      <a:pt x="1342" y="153"/>
                      <a:pt x="1166" y="102"/>
                      <a:pt x="990" y="102"/>
                    </a:cubicBezTo>
                    <a:cubicBezTo>
                      <a:pt x="731" y="102"/>
                      <a:pt x="475" y="214"/>
                      <a:pt x="298" y="427"/>
                    </a:cubicBezTo>
                    <a:cubicBezTo>
                      <a:pt x="1" y="783"/>
                      <a:pt x="23" y="1306"/>
                      <a:pt x="350" y="1636"/>
                    </a:cubicBezTo>
                    <a:lnTo>
                      <a:pt x="5389" y="6675"/>
                    </a:lnTo>
                    <a:cubicBezTo>
                      <a:pt x="5559" y="6846"/>
                      <a:pt x="5784" y="6931"/>
                      <a:pt x="6009" y="6931"/>
                    </a:cubicBezTo>
                    <a:cubicBezTo>
                      <a:pt x="6234" y="6931"/>
                      <a:pt x="6459" y="6846"/>
                      <a:pt x="6632" y="6675"/>
                    </a:cubicBezTo>
                    <a:lnTo>
                      <a:pt x="11667" y="1636"/>
                    </a:lnTo>
                    <a:cubicBezTo>
                      <a:pt x="12016" y="1250"/>
                      <a:pt x="12034" y="668"/>
                      <a:pt x="11712" y="260"/>
                    </a:cubicBezTo>
                    <a:cubicBezTo>
                      <a:pt x="11539" y="87"/>
                      <a:pt x="11313" y="1"/>
                      <a:pt x="11087" y="1"/>
                    </a:cubicBezTo>
                    <a:close/>
                  </a:path>
                </a:pathLst>
              </a:custGeom>
              <a:solidFill>
                <a:srgbClr val="CD76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24" name="Google Shape;8496;p57">
              <a:extLst>
                <a:ext uri="{FF2B5EF4-FFF2-40B4-BE49-F238E27FC236}">
                  <a16:creationId xmlns:a16="http://schemas.microsoft.com/office/drawing/2014/main" id="{299ABC9A-41A7-BA40-9DDF-35BD4269C57E}"/>
                </a:ext>
              </a:extLst>
            </p:cNvPr>
            <p:cNvGrpSpPr/>
            <p:nvPr/>
          </p:nvGrpSpPr>
          <p:grpSpPr>
            <a:xfrm>
              <a:off x="6752546" y="3484366"/>
              <a:ext cx="811428" cy="987304"/>
              <a:chOff x="2332275" y="1617275"/>
              <a:chExt cx="1090775" cy="1327200"/>
            </a:xfrm>
          </p:grpSpPr>
          <p:sp>
            <p:nvSpPr>
              <p:cNvPr id="38" name="Google Shape;8497;p57">
                <a:extLst>
                  <a:ext uri="{FF2B5EF4-FFF2-40B4-BE49-F238E27FC236}">
                    <a16:creationId xmlns:a16="http://schemas.microsoft.com/office/drawing/2014/main" id="{16BFADAF-F0D9-B57C-4ACB-7C1FB4FE623B}"/>
                  </a:ext>
                </a:extLst>
              </p:cNvPr>
              <p:cNvSpPr/>
              <p:nvPr/>
            </p:nvSpPr>
            <p:spPr>
              <a:xfrm>
                <a:off x="2507425" y="1792400"/>
                <a:ext cx="740375" cy="740375"/>
              </a:xfrm>
              <a:custGeom>
                <a:avLst/>
                <a:gdLst/>
                <a:ahLst/>
                <a:cxnLst/>
                <a:rect l="l" t="t" r="r" b="b"/>
                <a:pathLst>
                  <a:path w="29615" h="29615" extrusionOk="0">
                    <a:moveTo>
                      <a:pt x="14810" y="1"/>
                    </a:moveTo>
                    <a:cubicBezTo>
                      <a:pt x="6631" y="1"/>
                      <a:pt x="1" y="6631"/>
                      <a:pt x="1" y="14809"/>
                    </a:cubicBezTo>
                    <a:cubicBezTo>
                      <a:pt x="1" y="22988"/>
                      <a:pt x="6631" y="29615"/>
                      <a:pt x="14810" y="29615"/>
                    </a:cubicBezTo>
                    <a:cubicBezTo>
                      <a:pt x="22988" y="29615"/>
                      <a:pt x="29615" y="22988"/>
                      <a:pt x="29615" y="14809"/>
                    </a:cubicBezTo>
                    <a:cubicBezTo>
                      <a:pt x="29615" y="6631"/>
                      <a:pt x="22988" y="1"/>
                      <a:pt x="14810" y="1"/>
                    </a:cubicBezTo>
                    <a:close/>
                  </a:path>
                </a:pathLst>
              </a:custGeom>
              <a:noFill/>
              <a:ln w="19050" cap="flat" cmpd="sng">
                <a:solidFill>
                  <a:srgbClr val="FDC27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vert="vert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GT" b="1" dirty="0">
                    <a:latin typeface="Montserrat" pitchFamily="2" charset="0"/>
                  </a:rPr>
                  <a:t>ENE</a:t>
                </a:r>
                <a:endParaRPr b="1" dirty="0">
                  <a:latin typeface="Montserrat" pitchFamily="2" charset="0"/>
                </a:endParaRPr>
              </a:p>
            </p:txBody>
          </p:sp>
          <p:sp>
            <p:nvSpPr>
              <p:cNvPr id="39" name="Google Shape;8498;p57">
                <a:extLst>
                  <a:ext uri="{FF2B5EF4-FFF2-40B4-BE49-F238E27FC236}">
                    <a16:creationId xmlns:a16="http://schemas.microsoft.com/office/drawing/2014/main" id="{1E68935D-F297-2503-2C13-84A58ED9776F}"/>
                  </a:ext>
                </a:extLst>
              </p:cNvPr>
              <p:cNvSpPr/>
              <p:nvPr/>
            </p:nvSpPr>
            <p:spPr>
              <a:xfrm>
                <a:off x="2332275" y="1617275"/>
                <a:ext cx="1090775" cy="1273950"/>
              </a:xfrm>
              <a:custGeom>
                <a:avLst/>
                <a:gdLst/>
                <a:ahLst/>
                <a:cxnLst/>
                <a:rect l="l" t="t" r="r" b="b"/>
                <a:pathLst>
                  <a:path w="43631" h="50958" extrusionOk="0">
                    <a:moveTo>
                      <a:pt x="21816" y="0"/>
                    </a:moveTo>
                    <a:cubicBezTo>
                      <a:pt x="9786" y="0"/>
                      <a:pt x="1" y="9788"/>
                      <a:pt x="1" y="21814"/>
                    </a:cubicBezTo>
                    <a:cubicBezTo>
                      <a:pt x="12" y="22289"/>
                      <a:pt x="402" y="22672"/>
                      <a:pt x="880" y="22672"/>
                    </a:cubicBezTo>
                    <a:cubicBezTo>
                      <a:pt x="1355" y="22672"/>
                      <a:pt x="1745" y="22289"/>
                      <a:pt x="1756" y="21814"/>
                    </a:cubicBezTo>
                    <a:cubicBezTo>
                      <a:pt x="1756" y="10757"/>
                      <a:pt x="10754" y="1755"/>
                      <a:pt x="21812" y="1755"/>
                    </a:cubicBezTo>
                    <a:cubicBezTo>
                      <a:pt x="32869" y="1755"/>
                      <a:pt x="41871" y="10753"/>
                      <a:pt x="41871" y="21814"/>
                    </a:cubicBezTo>
                    <a:cubicBezTo>
                      <a:pt x="41871" y="32872"/>
                      <a:pt x="32873" y="41870"/>
                      <a:pt x="21816" y="41870"/>
                    </a:cubicBezTo>
                    <a:cubicBezTo>
                      <a:pt x="21329" y="41870"/>
                      <a:pt x="20936" y="42263"/>
                      <a:pt x="20936" y="42750"/>
                    </a:cubicBezTo>
                    <a:lnTo>
                      <a:pt x="20936" y="50957"/>
                    </a:lnTo>
                    <a:lnTo>
                      <a:pt x="22691" y="50942"/>
                    </a:lnTo>
                    <a:lnTo>
                      <a:pt x="22691" y="43610"/>
                    </a:lnTo>
                    <a:cubicBezTo>
                      <a:pt x="34317" y="43147"/>
                      <a:pt x="43630" y="33547"/>
                      <a:pt x="43627" y="21814"/>
                    </a:cubicBezTo>
                    <a:cubicBezTo>
                      <a:pt x="43627" y="9785"/>
                      <a:pt x="33842" y="0"/>
                      <a:pt x="21816" y="0"/>
                    </a:cubicBezTo>
                    <a:close/>
                  </a:path>
                </a:pathLst>
              </a:custGeom>
              <a:solidFill>
                <a:srgbClr val="FDC2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8499;p57">
                <a:extLst>
                  <a:ext uri="{FF2B5EF4-FFF2-40B4-BE49-F238E27FC236}">
                    <a16:creationId xmlns:a16="http://schemas.microsoft.com/office/drawing/2014/main" id="{1EF5E5C8-7C5C-263A-0F4D-F758191C3ADB}"/>
                  </a:ext>
                </a:extLst>
              </p:cNvPr>
              <p:cNvSpPr/>
              <p:nvPr/>
            </p:nvSpPr>
            <p:spPr>
              <a:xfrm>
                <a:off x="2727925" y="2771175"/>
                <a:ext cx="300950" cy="173300"/>
              </a:xfrm>
              <a:custGeom>
                <a:avLst/>
                <a:gdLst/>
                <a:ahLst/>
                <a:cxnLst/>
                <a:rect l="l" t="t" r="r" b="b"/>
                <a:pathLst>
                  <a:path w="12038" h="6932" extrusionOk="0">
                    <a:moveTo>
                      <a:pt x="11088" y="1"/>
                    </a:moveTo>
                    <a:cubicBezTo>
                      <a:pt x="10863" y="1"/>
                      <a:pt x="10637" y="87"/>
                      <a:pt x="10465" y="260"/>
                    </a:cubicBezTo>
                    <a:lnTo>
                      <a:pt x="6869" y="3859"/>
                    </a:lnTo>
                    <a:lnTo>
                      <a:pt x="5982" y="4742"/>
                    </a:lnTo>
                    <a:lnTo>
                      <a:pt x="5110" y="3874"/>
                    </a:lnTo>
                    <a:lnTo>
                      <a:pt x="1496" y="260"/>
                    </a:lnTo>
                    <a:cubicBezTo>
                      <a:pt x="1342" y="153"/>
                      <a:pt x="1165" y="102"/>
                      <a:pt x="990" y="102"/>
                    </a:cubicBezTo>
                    <a:cubicBezTo>
                      <a:pt x="731" y="102"/>
                      <a:pt x="475" y="214"/>
                      <a:pt x="297" y="427"/>
                    </a:cubicBezTo>
                    <a:cubicBezTo>
                      <a:pt x="1" y="783"/>
                      <a:pt x="27" y="1306"/>
                      <a:pt x="353" y="1636"/>
                    </a:cubicBezTo>
                    <a:lnTo>
                      <a:pt x="5388" y="6675"/>
                    </a:lnTo>
                    <a:cubicBezTo>
                      <a:pt x="5561" y="6846"/>
                      <a:pt x="5785" y="6931"/>
                      <a:pt x="6010" y="6931"/>
                    </a:cubicBezTo>
                    <a:cubicBezTo>
                      <a:pt x="6234" y="6931"/>
                      <a:pt x="6459" y="6846"/>
                      <a:pt x="6632" y="6675"/>
                    </a:cubicBezTo>
                    <a:lnTo>
                      <a:pt x="11667" y="1636"/>
                    </a:lnTo>
                    <a:cubicBezTo>
                      <a:pt x="12019" y="1250"/>
                      <a:pt x="12038" y="668"/>
                      <a:pt x="11711" y="260"/>
                    </a:cubicBezTo>
                    <a:cubicBezTo>
                      <a:pt x="11539" y="87"/>
                      <a:pt x="11313" y="1"/>
                      <a:pt x="11088" y="1"/>
                    </a:cubicBezTo>
                    <a:close/>
                  </a:path>
                </a:pathLst>
              </a:custGeom>
              <a:solidFill>
                <a:srgbClr val="FDC2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0" name="Google Shape;8500;p57">
              <a:extLst>
                <a:ext uri="{FF2B5EF4-FFF2-40B4-BE49-F238E27FC236}">
                  <a16:creationId xmlns:a16="http://schemas.microsoft.com/office/drawing/2014/main" id="{9E2A4E1F-8238-612E-C160-70BB27CD3952}"/>
                </a:ext>
              </a:extLst>
            </p:cNvPr>
            <p:cNvGrpSpPr/>
            <p:nvPr/>
          </p:nvGrpSpPr>
          <p:grpSpPr>
            <a:xfrm>
              <a:off x="5973664" y="3484366"/>
              <a:ext cx="811335" cy="987304"/>
              <a:chOff x="1285250" y="1617275"/>
              <a:chExt cx="1090650" cy="1327200"/>
            </a:xfrm>
          </p:grpSpPr>
          <p:sp>
            <p:nvSpPr>
              <p:cNvPr id="35" name="Google Shape;8501;p57">
                <a:extLst>
                  <a:ext uri="{FF2B5EF4-FFF2-40B4-BE49-F238E27FC236}">
                    <a16:creationId xmlns:a16="http://schemas.microsoft.com/office/drawing/2014/main" id="{960208BD-BFC7-A70D-2BA1-B8C23B73723C}"/>
                  </a:ext>
                </a:extLst>
              </p:cNvPr>
              <p:cNvSpPr/>
              <p:nvPr/>
            </p:nvSpPr>
            <p:spPr>
              <a:xfrm>
                <a:off x="1460300" y="1792400"/>
                <a:ext cx="740475" cy="740375"/>
              </a:xfrm>
              <a:custGeom>
                <a:avLst/>
                <a:gdLst/>
                <a:ahLst/>
                <a:cxnLst/>
                <a:rect l="l" t="t" r="r" b="b"/>
                <a:pathLst>
                  <a:path w="29619" h="29615" extrusionOk="0">
                    <a:moveTo>
                      <a:pt x="14809" y="1"/>
                    </a:moveTo>
                    <a:cubicBezTo>
                      <a:pt x="6631" y="1"/>
                      <a:pt x="0" y="6631"/>
                      <a:pt x="0" y="14809"/>
                    </a:cubicBezTo>
                    <a:cubicBezTo>
                      <a:pt x="0" y="22988"/>
                      <a:pt x="6631" y="29615"/>
                      <a:pt x="14809" y="29615"/>
                    </a:cubicBezTo>
                    <a:cubicBezTo>
                      <a:pt x="22987" y="29615"/>
                      <a:pt x="29618" y="22988"/>
                      <a:pt x="29618" y="14809"/>
                    </a:cubicBezTo>
                    <a:cubicBezTo>
                      <a:pt x="29618" y="6631"/>
                      <a:pt x="22987" y="1"/>
                      <a:pt x="14809" y="1"/>
                    </a:cubicBezTo>
                    <a:close/>
                  </a:path>
                </a:pathLst>
              </a:custGeom>
              <a:noFill/>
              <a:ln w="19050" cap="flat" cmpd="sng">
                <a:solidFill>
                  <a:srgbClr val="A8C7A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vert="vert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GT" b="1" dirty="0">
                    <a:latin typeface="Montserrat" pitchFamily="2" charset="0"/>
                  </a:rPr>
                  <a:t>AGR</a:t>
                </a:r>
                <a:endParaRPr b="1" dirty="0">
                  <a:latin typeface="Montserrat" pitchFamily="2" charset="0"/>
                </a:endParaRPr>
              </a:p>
            </p:txBody>
          </p:sp>
          <p:sp>
            <p:nvSpPr>
              <p:cNvPr id="36" name="Google Shape;8502;p57">
                <a:extLst>
                  <a:ext uri="{FF2B5EF4-FFF2-40B4-BE49-F238E27FC236}">
                    <a16:creationId xmlns:a16="http://schemas.microsoft.com/office/drawing/2014/main" id="{45F4FABD-AEA1-4FB5-C18A-7B51AFE87234}"/>
                  </a:ext>
                </a:extLst>
              </p:cNvPr>
              <p:cNvSpPr/>
              <p:nvPr/>
            </p:nvSpPr>
            <p:spPr>
              <a:xfrm>
                <a:off x="1285250" y="1617275"/>
                <a:ext cx="1090650" cy="1273950"/>
              </a:xfrm>
              <a:custGeom>
                <a:avLst/>
                <a:gdLst/>
                <a:ahLst/>
                <a:cxnLst/>
                <a:rect l="l" t="t" r="r" b="b"/>
                <a:pathLst>
                  <a:path w="43626" h="50958" extrusionOk="0">
                    <a:moveTo>
                      <a:pt x="21811" y="0"/>
                    </a:moveTo>
                    <a:cubicBezTo>
                      <a:pt x="9785" y="0"/>
                      <a:pt x="0" y="9788"/>
                      <a:pt x="0" y="21814"/>
                    </a:cubicBezTo>
                    <a:cubicBezTo>
                      <a:pt x="8" y="22289"/>
                      <a:pt x="401" y="22672"/>
                      <a:pt x="876" y="22672"/>
                    </a:cubicBezTo>
                    <a:cubicBezTo>
                      <a:pt x="1355" y="22672"/>
                      <a:pt x="1744" y="22289"/>
                      <a:pt x="1755" y="21814"/>
                    </a:cubicBezTo>
                    <a:cubicBezTo>
                      <a:pt x="1755" y="10757"/>
                      <a:pt x="10754" y="1755"/>
                      <a:pt x="21811" y="1755"/>
                    </a:cubicBezTo>
                    <a:cubicBezTo>
                      <a:pt x="32869" y="1755"/>
                      <a:pt x="41867" y="10753"/>
                      <a:pt x="41867" y="21814"/>
                    </a:cubicBezTo>
                    <a:cubicBezTo>
                      <a:pt x="41871" y="32872"/>
                      <a:pt x="32869" y="41870"/>
                      <a:pt x="21811" y="41870"/>
                    </a:cubicBezTo>
                    <a:cubicBezTo>
                      <a:pt x="21329" y="41870"/>
                      <a:pt x="20932" y="42263"/>
                      <a:pt x="20936" y="42750"/>
                    </a:cubicBezTo>
                    <a:lnTo>
                      <a:pt x="20936" y="50957"/>
                    </a:lnTo>
                    <a:lnTo>
                      <a:pt x="22691" y="50942"/>
                    </a:lnTo>
                    <a:lnTo>
                      <a:pt x="22691" y="43610"/>
                    </a:lnTo>
                    <a:cubicBezTo>
                      <a:pt x="34312" y="43147"/>
                      <a:pt x="43626" y="33547"/>
                      <a:pt x="43626" y="21814"/>
                    </a:cubicBezTo>
                    <a:cubicBezTo>
                      <a:pt x="43626" y="9785"/>
                      <a:pt x="33841" y="0"/>
                      <a:pt x="21811" y="0"/>
                    </a:cubicBezTo>
                    <a:close/>
                  </a:path>
                </a:pathLst>
              </a:custGeom>
              <a:solidFill>
                <a:srgbClr val="A8C7A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8503;p57">
                <a:extLst>
                  <a:ext uri="{FF2B5EF4-FFF2-40B4-BE49-F238E27FC236}">
                    <a16:creationId xmlns:a16="http://schemas.microsoft.com/office/drawing/2014/main" id="{EFEC0FF9-B392-4CEF-DAAA-4B87D69CEF72}"/>
                  </a:ext>
                </a:extLst>
              </p:cNvPr>
              <p:cNvSpPr/>
              <p:nvPr/>
            </p:nvSpPr>
            <p:spPr>
              <a:xfrm>
                <a:off x="1680900" y="2771175"/>
                <a:ext cx="300850" cy="173300"/>
              </a:xfrm>
              <a:custGeom>
                <a:avLst/>
                <a:gdLst/>
                <a:ahLst/>
                <a:cxnLst/>
                <a:rect l="l" t="t" r="r" b="b"/>
                <a:pathLst>
                  <a:path w="12034" h="6932" extrusionOk="0">
                    <a:moveTo>
                      <a:pt x="11086" y="1"/>
                    </a:moveTo>
                    <a:cubicBezTo>
                      <a:pt x="10860" y="1"/>
                      <a:pt x="10635" y="87"/>
                      <a:pt x="10464" y="260"/>
                    </a:cubicBezTo>
                    <a:lnTo>
                      <a:pt x="6865" y="3859"/>
                    </a:lnTo>
                    <a:lnTo>
                      <a:pt x="5978" y="4742"/>
                    </a:lnTo>
                    <a:lnTo>
                      <a:pt x="5110" y="3874"/>
                    </a:lnTo>
                    <a:lnTo>
                      <a:pt x="1495" y="260"/>
                    </a:lnTo>
                    <a:cubicBezTo>
                      <a:pt x="1341" y="153"/>
                      <a:pt x="1165" y="102"/>
                      <a:pt x="989" y="102"/>
                    </a:cubicBezTo>
                    <a:cubicBezTo>
                      <a:pt x="730" y="102"/>
                      <a:pt x="474" y="214"/>
                      <a:pt x="297" y="427"/>
                    </a:cubicBezTo>
                    <a:cubicBezTo>
                      <a:pt x="0" y="783"/>
                      <a:pt x="22" y="1306"/>
                      <a:pt x="349" y="1636"/>
                    </a:cubicBezTo>
                    <a:lnTo>
                      <a:pt x="5388" y="6675"/>
                    </a:lnTo>
                    <a:cubicBezTo>
                      <a:pt x="5559" y="6846"/>
                      <a:pt x="5783" y="6931"/>
                      <a:pt x="6008" y="6931"/>
                    </a:cubicBezTo>
                    <a:cubicBezTo>
                      <a:pt x="6233" y="6931"/>
                      <a:pt x="6458" y="6846"/>
                      <a:pt x="6631" y="6675"/>
                    </a:cubicBezTo>
                    <a:lnTo>
                      <a:pt x="11666" y="1636"/>
                    </a:lnTo>
                    <a:cubicBezTo>
                      <a:pt x="12015" y="1250"/>
                      <a:pt x="12034" y="668"/>
                      <a:pt x="11711" y="260"/>
                    </a:cubicBezTo>
                    <a:cubicBezTo>
                      <a:pt x="11538" y="87"/>
                      <a:pt x="11312" y="1"/>
                      <a:pt x="11086" y="1"/>
                    </a:cubicBezTo>
                    <a:close/>
                  </a:path>
                </a:pathLst>
              </a:custGeom>
              <a:solidFill>
                <a:srgbClr val="A8C7A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1" name="Google Shape;8504;p57">
              <a:extLst>
                <a:ext uri="{FF2B5EF4-FFF2-40B4-BE49-F238E27FC236}">
                  <a16:creationId xmlns:a16="http://schemas.microsoft.com/office/drawing/2014/main" id="{2534A253-6A02-20B2-BBAD-A52EC0228FF0}"/>
                </a:ext>
              </a:extLst>
            </p:cNvPr>
            <p:cNvGrpSpPr/>
            <p:nvPr/>
          </p:nvGrpSpPr>
          <p:grpSpPr>
            <a:xfrm>
              <a:off x="5194708" y="3484366"/>
              <a:ext cx="811409" cy="987304"/>
              <a:chOff x="238125" y="1617275"/>
              <a:chExt cx="1090750" cy="1327200"/>
            </a:xfrm>
          </p:grpSpPr>
          <p:sp>
            <p:nvSpPr>
              <p:cNvPr id="32" name="Google Shape;8505;p57">
                <a:extLst>
                  <a:ext uri="{FF2B5EF4-FFF2-40B4-BE49-F238E27FC236}">
                    <a16:creationId xmlns:a16="http://schemas.microsoft.com/office/drawing/2014/main" id="{65AC5986-328A-2A75-B048-321CB5B2877D}"/>
                  </a:ext>
                </a:extLst>
              </p:cNvPr>
              <p:cNvSpPr/>
              <p:nvPr/>
            </p:nvSpPr>
            <p:spPr>
              <a:xfrm>
                <a:off x="413250" y="1792400"/>
                <a:ext cx="740375" cy="740375"/>
              </a:xfrm>
              <a:custGeom>
                <a:avLst/>
                <a:gdLst/>
                <a:ahLst/>
                <a:cxnLst/>
                <a:rect l="l" t="t" r="r" b="b"/>
                <a:pathLst>
                  <a:path w="29615" h="29615" extrusionOk="0">
                    <a:moveTo>
                      <a:pt x="14810" y="1"/>
                    </a:moveTo>
                    <a:cubicBezTo>
                      <a:pt x="6631" y="1"/>
                      <a:pt x="1" y="6631"/>
                      <a:pt x="1" y="14809"/>
                    </a:cubicBezTo>
                    <a:cubicBezTo>
                      <a:pt x="1" y="22988"/>
                      <a:pt x="6631" y="29615"/>
                      <a:pt x="14810" y="29615"/>
                    </a:cubicBezTo>
                    <a:cubicBezTo>
                      <a:pt x="22988" y="29615"/>
                      <a:pt x="29615" y="22988"/>
                      <a:pt x="29615" y="14809"/>
                    </a:cubicBezTo>
                    <a:cubicBezTo>
                      <a:pt x="29615" y="6631"/>
                      <a:pt x="22988" y="1"/>
                      <a:pt x="14810" y="1"/>
                    </a:cubicBezTo>
                    <a:close/>
                  </a:path>
                </a:pathLst>
              </a:custGeom>
              <a:noFill/>
              <a:ln w="19050" cap="flat" cmpd="sng">
                <a:solidFill>
                  <a:srgbClr val="437C7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vert="vert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GT" b="1" dirty="0">
                    <a:latin typeface="Montserrat" pitchFamily="2" charset="0"/>
                  </a:rPr>
                  <a:t>LUCF</a:t>
                </a:r>
                <a:endParaRPr b="1" dirty="0">
                  <a:latin typeface="Montserrat" pitchFamily="2" charset="0"/>
                </a:endParaRPr>
              </a:p>
            </p:txBody>
          </p:sp>
          <p:sp>
            <p:nvSpPr>
              <p:cNvPr id="33" name="Google Shape;8506;p57">
                <a:extLst>
                  <a:ext uri="{FF2B5EF4-FFF2-40B4-BE49-F238E27FC236}">
                    <a16:creationId xmlns:a16="http://schemas.microsoft.com/office/drawing/2014/main" id="{FA32C891-574A-51AD-FCAA-1F1862CFA435}"/>
                  </a:ext>
                </a:extLst>
              </p:cNvPr>
              <p:cNvSpPr/>
              <p:nvPr/>
            </p:nvSpPr>
            <p:spPr>
              <a:xfrm>
                <a:off x="238125" y="1617275"/>
                <a:ext cx="1090750" cy="1273950"/>
              </a:xfrm>
              <a:custGeom>
                <a:avLst/>
                <a:gdLst/>
                <a:ahLst/>
                <a:cxnLst/>
                <a:rect l="l" t="t" r="r" b="b"/>
                <a:pathLst>
                  <a:path w="43630" h="50958" extrusionOk="0">
                    <a:moveTo>
                      <a:pt x="21815" y="0"/>
                    </a:moveTo>
                    <a:cubicBezTo>
                      <a:pt x="9785" y="0"/>
                      <a:pt x="0" y="9788"/>
                      <a:pt x="0" y="21814"/>
                    </a:cubicBezTo>
                    <a:cubicBezTo>
                      <a:pt x="11" y="22289"/>
                      <a:pt x="401" y="22672"/>
                      <a:pt x="879" y="22672"/>
                    </a:cubicBezTo>
                    <a:cubicBezTo>
                      <a:pt x="1354" y="22672"/>
                      <a:pt x="1744" y="22289"/>
                      <a:pt x="1755" y="21814"/>
                    </a:cubicBezTo>
                    <a:cubicBezTo>
                      <a:pt x="1755" y="10757"/>
                      <a:pt x="10753" y="1755"/>
                      <a:pt x="21811" y="1755"/>
                    </a:cubicBezTo>
                    <a:cubicBezTo>
                      <a:pt x="32869" y="1755"/>
                      <a:pt x="41870" y="10753"/>
                      <a:pt x="41870" y="21814"/>
                    </a:cubicBezTo>
                    <a:cubicBezTo>
                      <a:pt x="41870" y="32872"/>
                      <a:pt x="32872" y="41870"/>
                      <a:pt x="21815" y="41870"/>
                    </a:cubicBezTo>
                    <a:cubicBezTo>
                      <a:pt x="21329" y="41870"/>
                      <a:pt x="20935" y="42263"/>
                      <a:pt x="20935" y="42750"/>
                    </a:cubicBezTo>
                    <a:lnTo>
                      <a:pt x="20935" y="50957"/>
                    </a:lnTo>
                    <a:lnTo>
                      <a:pt x="22694" y="50942"/>
                    </a:lnTo>
                    <a:lnTo>
                      <a:pt x="22694" y="43610"/>
                    </a:lnTo>
                    <a:cubicBezTo>
                      <a:pt x="34316" y="43147"/>
                      <a:pt x="43629" y="33547"/>
                      <a:pt x="43626" y="21814"/>
                    </a:cubicBezTo>
                    <a:cubicBezTo>
                      <a:pt x="43626" y="9785"/>
                      <a:pt x="33841" y="0"/>
                      <a:pt x="21815" y="0"/>
                    </a:cubicBezTo>
                    <a:close/>
                  </a:path>
                </a:pathLst>
              </a:custGeom>
              <a:solidFill>
                <a:srgbClr val="437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8507;p57">
                <a:extLst>
                  <a:ext uri="{FF2B5EF4-FFF2-40B4-BE49-F238E27FC236}">
                    <a16:creationId xmlns:a16="http://schemas.microsoft.com/office/drawing/2014/main" id="{4896D4E0-0D80-7AF4-DFE5-FAB8F9340B35}"/>
                  </a:ext>
                </a:extLst>
              </p:cNvPr>
              <p:cNvSpPr/>
              <p:nvPr/>
            </p:nvSpPr>
            <p:spPr>
              <a:xfrm>
                <a:off x="633750" y="2771175"/>
                <a:ext cx="300950" cy="173300"/>
              </a:xfrm>
              <a:custGeom>
                <a:avLst/>
                <a:gdLst/>
                <a:ahLst/>
                <a:cxnLst/>
                <a:rect l="l" t="t" r="r" b="b"/>
                <a:pathLst>
                  <a:path w="12038" h="6932" extrusionOk="0">
                    <a:moveTo>
                      <a:pt x="11088" y="1"/>
                    </a:moveTo>
                    <a:cubicBezTo>
                      <a:pt x="10863" y="1"/>
                      <a:pt x="10637" y="87"/>
                      <a:pt x="10465" y="260"/>
                    </a:cubicBezTo>
                    <a:lnTo>
                      <a:pt x="6869" y="3859"/>
                    </a:lnTo>
                    <a:lnTo>
                      <a:pt x="5982" y="4742"/>
                    </a:lnTo>
                    <a:lnTo>
                      <a:pt x="5110" y="3874"/>
                    </a:lnTo>
                    <a:lnTo>
                      <a:pt x="1496" y="260"/>
                    </a:lnTo>
                    <a:cubicBezTo>
                      <a:pt x="1342" y="153"/>
                      <a:pt x="1165" y="102"/>
                      <a:pt x="990" y="102"/>
                    </a:cubicBezTo>
                    <a:cubicBezTo>
                      <a:pt x="731" y="102"/>
                      <a:pt x="475" y="214"/>
                      <a:pt x="298" y="427"/>
                    </a:cubicBezTo>
                    <a:cubicBezTo>
                      <a:pt x="1" y="783"/>
                      <a:pt x="27" y="1306"/>
                      <a:pt x="353" y="1636"/>
                    </a:cubicBezTo>
                    <a:lnTo>
                      <a:pt x="5389" y="6675"/>
                    </a:lnTo>
                    <a:cubicBezTo>
                      <a:pt x="5561" y="6846"/>
                      <a:pt x="5786" y="6931"/>
                      <a:pt x="6010" y="6931"/>
                    </a:cubicBezTo>
                    <a:cubicBezTo>
                      <a:pt x="6235" y="6931"/>
                      <a:pt x="6459" y="6846"/>
                      <a:pt x="6632" y="6675"/>
                    </a:cubicBezTo>
                    <a:lnTo>
                      <a:pt x="11667" y="1636"/>
                    </a:lnTo>
                    <a:cubicBezTo>
                      <a:pt x="12019" y="1250"/>
                      <a:pt x="12038" y="668"/>
                      <a:pt x="11711" y="260"/>
                    </a:cubicBezTo>
                    <a:cubicBezTo>
                      <a:pt x="11539" y="87"/>
                      <a:pt x="11313" y="1"/>
                      <a:pt x="11088" y="1"/>
                    </a:cubicBezTo>
                    <a:close/>
                  </a:path>
                </a:pathLst>
              </a:custGeom>
              <a:solidFill>
                <a:srgbClr val="437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4" name="Rectangle 43">
            <a:extLst>
              <a:ext uri="{FF2B5EF4-FFF2-40B4-BE49-F238E27FC236}">
                <a16:creationId xmlns:a16="http://schemas.microsoft.com/office/drawing/2014/main" id="{820D3023-DF14-F956-E6FE-FF4529D50097}"/>
              </a:ext>
            </a:extLst>
          </p:cNvPr>
          <p:cNvSpPr/>
          <p:nvPr/>
        </p:nvSpPr>
        <p:spPr>
          <a:xfrm>
            <a:off x="-312516" y="1092076"/>
            <a:ext cx="12998369" cy="5765924"/>
          </a:xfrm>
          <a:prstGeom prst="rect">
            <a:avLst/>
          </a:prstGeom>
          <a:solidFill>
            <a:srgbClr val="81B6C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72A79816-A959-43E3-BFB3-9AF6B10B54D5}"/>
              </a:ext>
            </a:extLst>
          </p:cNvPr>
          <p:cNvSpPr/>
          <p:nvPr/>
        </p:nvSpPr>
        <p:spPr>
          <a:xfrm>
            <a:off x="2442258" y="1294523"/>
            <a:ext cx="9502483" cy="967198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GT" dirty="0" err="1">
                <a:solidFill>
                  <a:schemeClr val="tx1"/>
                </a:solidFill>
                <a:latin typeface="Montserrat" pitchFamily="2" charset="0"/>
              </a:rPr>
              <a:t>Nationally</a:t>
            </a:r>
            <a:r>
              <a:rPr lang="es-GT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es-GT" dirty="0" err="1">
                <a:solidFill>
                  <a:schemeClr val="tx1"/>
                </a:solidFill>
                <a:latin typeface="Montserrat" pitchFamily="2" charset="0"/>
              </a:rPr>
              <a:t>Determined</a:t>
            </a:r>
            <a:r>
              <a:rPr lang="es-GT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es-GT" dirty="0" err="1">
                <a:solidFill>
                  <a:schemeClr val="tx1"/>
                </a:solidFill>
                <a:latin typeface="Montserrat" pitchFamily="2" charset="0"/>
              </a:rPr>
              <a:t>Contribution</a:t>
            </a:r>
            <a:endParaRPr lang="es-GT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GT" dirty="0">
                <a:solidFill>
                  <a:schemeClr val="tx1"/>
                </a:solidFill>
                <a:latin typeface="Montserrat" pitchFamily="2" charset="0"/>
              </a:rPr>
              <a:t>LEDS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GT" dirty="0" err="1">
                <a:solidFill>
                  <a:schemeClr val="tx1"/>
                </a:solidFill>
                <a:latin typeface="Montserrat" pitchFamily="2" charset="0"/>
              </a:rPr>
              <a:t>National</a:t>
            </a:r>
            <a:r>
              <a:rPr lang="es-GT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es-GT" dirty="0" err="1">
                <a:solidFill>
                  <a:schemeClr val="tx1"/>
                </a:solidFill>
                <a:latin typeface="Montserrat" pitchFamily="2" charset="0"/>
              </a:rPr>
              <a:t>Climate</a:t>
            </a:r>
            <a:r>
              <a:rPr lang="es-GT" dirty="0">
                <a:solidFill>
                  <a:schemeClr val="tx1"/>
                </a:solidFill>
                <a:latin typeface="Montserrat" pitchFamily="2" charset="0"/>
              </a:rPr>
              <a:t> Change </a:t>
            </a:r>
            <a:r>
              <a:rPr lang="es-GT" dirty="0" err="1">
                <a:solidFill>
                  <a:schemeClr val="tx1"/>
                </a:solidFill>
                <a:latin typeface="Montserrat" pitchFamily="2" charset="0"/>
              </a:rPr>
              <a:t>Action</a:t>
            </a:r>
            <a:r>
              <a:rPr lang="es-GT" dirty="0">
                <a:solidFill>
                  <a:schemeClr val="tx1"/>
                </a:solidFill>
                <a:latin typeface="Montserrat" pitchFamily="2" charset="0"/>
              </a:rPr>
              <a:t> Plan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7AA9C2DE-4DDD-8881-2C44-5787A52BAC43}"/>
              </a:ext>
            </a:extLst>
          </p:cNvPr>
          <p:cNvSpPr/>
          <p:nvPr/>
        </p:nvSpPr>
        <p:spPr>
          <a:xfrm>
            <a:off x="2403493" y="2641780"/>
            <a:ext cx="9502483" cy="967198"/>
          </a:xfrm>
          <a:prstGeom prst="roundRect">
            <a:avLst/>
          </a:prstGeom>
          <a:solidFill>
            <a:srgbClr val="FDC27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marL="285750" indent="-285750">
              <a:spcBef>
                <a:spcPts val="18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GT" dirty="0" err="1">
                <a:solidFill>
                  <a:schemeClr val="tx1"/>
                </a:solidFill>
                <a:latin typeface="Montserrat" pitchFamily="2" charset="0"/>
              </a:rPr>
              <a:t>National</a:t>
            </a:r>
            <a:r>
              <a:rPr lang="es-GT" dirty="0">
                <a:solidFill>
                  <a:schemeClr val="tx1"/>
                </a:solidFill>
                <a:latin typeface="Montserrat" pitchFamily="2" charset="0"/>
              </a:rPr>
              <a:t> Energy Plan (2017-2032)</a:t>
            </a:r>
          </a:p>
          <a:p>
            <a:pPr marL="285750" indent="-285750">
              <a:spcBef>
                <a:spcPts val="18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GT" dirty="0">
                <a:solidFill>
                  <a:schemeClr val="tx1"/>
                </a:solidFill>
                <a:latin typeface="Montserrat" pitchFamily="2" charset="0"/>
              </a:rPr>
              <a:t>Energy </a:t>
            </a:r>
            <a:r>
              <a:rPr lang="es-GT" dirty="0" err="1">
                <a:solidFill>
                  <a:schemeClr val="tx1"/>
                </a:solidFill>
                <a:latin typeface="Montserrat" pitchFamily="2" charset="0"/>
              </a:rPr>
              <a:t>Efficiency</a:t>
            </a:r>
            <a:r>
              <a:rPr lang="es-GT" dirty="0">
                <a:solidFill>
                  <a:schemeClr val="tx1"/>
                </a:solidFill>
                <a:latin typeface="Montserrat" pitchFamily="2" charset="0"/>
              </a:rPr>
              <a:t> Plan (2019-2032)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ED940976-5BFC-D4A4-B13C-00297053990B}"/>
              </a:ext>
            </a:extLst>
          </p:cNvPr>
          <p:cNvSpPr/>
          <p:nvPr/>
        </p:nvSpPr>
        <p:spPr>
          <a:xfrm>
            <a:off x="2403492" y="3969748"/>
            <a:ext cx="9502483" cy="967198"/>
          </a:xfrm>
          <a:prstGeom prst="roundRect">
            <a:avLst/>
          </a:prstGeom>
          <a:solidFill>
            <a:srgbClr val="A8C7A9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marL="285750" indent="-285750">
              <a:spcBef>
                <a:spcPts val="18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GT" dirty="0" err="1">
                <a:solidFill>
                  <a:schemeClr val="tx1"/>
                </a:solidFill>
                <a:latin typeface="Montserrat" pitchFamily="2" charset="0"/>
              </a:rPr>
              <a:t>National</a:t>
            </a:r>
            <a:r>
              <a:rPr lang="es-GT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es-GT" dirty="0" err="1">
                <a:solidFill>
                  <a:schemeClr val="tx1"/>
                </a:solidFill>
                <a:latin typeface="Montserrat" pitchFamily="2" charset="0"/>
              </a:rPr>
              <a:t>policy</a:t>
            </a:r>
            <a:r>
              <a:rPr lang="es-GT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es-GT" dirty="0" err="1">
                <a:solidFill>
                  <a:schemeClr val="tx1"/>
                </a:solidFill>
                <a:latin typeface="Montserrat" pitchFamily="2" charset="0"/>
              </a:rPr>
              <a:t>on</a:t>
            </a:r>
            <a:r>
              <a:rPr lang="es-GT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es-GT" dirty="0" err="1">
                <a:solidFill>
                  <a:schemeClr val="tx1"/>
                </a:solidFill>
                <a:latin typeface="Montserrat" pitchFamily="2" charset="0"/>
              </a:rPr>
              <a:t>cattle</a:t>
            </a:r>
            <a:r>
              <a:rPr lang="es-GT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es-GT" dirty="0" err="1">
                <a:solidFill>
                  <a:schemeClr val="tx1"/>
                </a:solidFill>
                <a:latin typeface="Montserrat" pitchFamily="2" charset="0"/>
              </a:rPr>
              <a:t>ranching</a:t>
            </a:r>
            <a:endParaRPr lang="es-GT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spcBef>
                <a:spcPts val="18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GT" dirty="0" err="1">
                <a:solidFill>
                  <a:schemeClr val="tx1"/>
                </a:solidFill>
                <a:latin typeface="Montserrat" pitchFamily="2" charset="0"/>
              </a:rPr>
              <a:t>National</a:t>
            </a:r>
            <a:r>
              <a:rPr lang="es-GT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es-GT" dirty="0" err="1">
                <a:solidFill>
                  <a:schemeClr val="tx1"/>
                </a:solidFill>
                <a:latin typeface="Montserrat" pitchFamily="2" charset="0"/>
              </a:rPr>
              <a:t>strategy</a:t>
            </a:r>
            <a:r>
              <a:rPr lang="es-GT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es-GT" dirty="0" err="1">
                <a:solidFill>
                  <a:schemeClr val="tx1"/>
                </a:solidFill>
                <a:latin typeface="Montserrat" pitchFamily="2" charset="0"/>
              </a:rPr>
              <a:t>for</a:t>
            </a:r>
            <a:r>
              <a:rPr lang="es-GT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es-GT" dirty="0" err="1">
                <a:solidFill>
                  <a:schemeClr val="tx1"/>
                </a:solidFill>
                <a:latin typeface="Montserrat" pitchFamily="2" charset="0"/>
              </a:rPr>
              <a:t>sustainable</a:t>
            </a:r>
            <a:r>
              <a:rPr lang="es-GT" dirty="0">
                <a:solidFill>
                  <a:schemeClr val="tx1"/>
                </a:solidFill>
                <a:latin typeface="Montserrat" pitchFamily="2" charset="0"/>
              </a:rPr>
              <a:t> and </a:t>
            </a:r>
            <a:r>
              <a:rPr lang="es-GT" dirty="0" err="1">
                <a:solidFill>
                  <a:schemeClr val="tx1"/>
                </a:solidFill>
                <a:latin typeface="Montserrat" pitchFamily="2" charset="0"/>
              </a:rPr>
              <a:t>low</a:t>
            </a:r>
            <a:r>
              <a:rPr lang="es-GT" dirty="0">
                <a:solidFill>
                  <a:schemeClr val="tx1"/>
                </a:solidFill>
                <a:latin typeface="Montserrat" pitchFamily="2" charset="0"/>
              </a:rPr>
              <a:t> emisión </a:t>
            </a:r>
            <a:r>
              <a:rPr lang="es-GT" dirty="0" err="1">
                <a:solidFill>
                  <a:schemeClr val="tx1"/>
                </a:solidFill>
                <a:latin typeface="Montserrat" pitchFamily="2" charset="0"/>
              </a:rPr>
              <a:t>cattle</a:t>
            </a:r>
            <a:r>
              <a:rPr lang="es-GT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es-GT" dirty="0" err="1">
                <a:solidFill>
                  <a:schemeClr val="tx1"/>
                </a:solidFill>
                <a:latin typeface="Montserrat" pitchFamily="2" charset="0"/>
              </a:rPr>
              <a:t>ranching</a:t>
            </a:r>
            <a:r>
              <a:rPr lang="es-GT" dirty="0">
                <a:solidFill>
                  <a:schemeClr val="tx1"/>
                </a:solidFill>
                <a:latin typeface="Montserrat" pitchFamily="2" charset="0"/>
              </a:rPr>
              <a:t> 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38C747B1-C965-F0B4-180D-D4872E7EA133}"/>
              </a:ext>
            </a:extLst>
          </p:cNvPr>
          <p:cNvSpPr/>
          <p:nvPr/>
        </p:nvSpPr>
        <p:spPr>
          <a:xfrm>
            <a:off x="2403491" y="5317006"/>
            <a:ext cx="9502483" cy="967198"/>
          </a:xfrm>
          <a:prstGeom prst="roundRect">
            <a:avLst/>
          </a:prstGeom>
          <a:solidFill>
            <a:srgbClr val="437C71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GT" dirty="0">
                <a:solidFill>
                  <a:schemeClr val="tx1"/>
                </a:solidFill>
                <a:latin typeface="Montserrat" pitchFamily="2" charset="0"/>
              </a:rPr>
              <a:t>REDD+ </a:t>
            </a:r>
            <a:r>
              <a:rPr lang="es-GT" dirty="0" err="1">
                <a:solidFill>
                  <a:schemeClr val="tx1"/>
                </a:solidFill>
                <a:latin typeface="Montserrat" pitchFamily="2" charset="0"/>
              </a:rPr>
              <a:t>strategy</a:t>
            </a:r>
            <a:endParaRPr lang="es-GT" dirty="0">
              <a:solidFill>
                <a:schemeClr val="tx1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387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45FEAA-14A2-D946-AD1C-8F22934E24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4183" y="287607"/>
            <a:ext cx="6205432" cy="955039"/>
          </a:xfrm>
        </p:spPr>
        <p:txBody>
          <a:bodyPr anchor="ctr">
            <a:noAutofit/>
          </a:bodyPr>
          <a:lstStyle/>
          <a:p>
            <a:pPr algn="l"/>
            <a:r>
              <a:rPr lang="es-GT" sz="3200" b="1" dirty="0" err="1">
                <a:latin typeface="Montserrat" pitchFamily="2" charset="0"/>
              </a:rPr>
              <a:t>Support</a:t>
            </a:r>
            <a:r>
              <a:rPr lang="es-GT" sz="3200" b="1" dirty="0">
                <a:latin typeface="Montserrat" pitchFamily="2" charset="0"/>
              </a:rPr>
              <a:t> </a:t>
            </a:r>
            <a:r>
              <a:rPr lang="es-GT" sz="3200" b="1" dirty="0" err="1">
                <a:latin typeface="Montserrat" pitchFamily="2" charset="0"/>
              </a:rPr>
              <a:t>recieved</a:t>
            </a:r>
            <a:r>
              <a:rPr lang="es-GT" sz="3200" b="1" dirty="0">
                <a:latin typeface="Montserrat" pitchFamily="2" charset="0"/>
              </a:rPr>
              <a:t> (2015-2020)</a:t>
            </a:r>
            <a:endParaRPr lang="es-GT" sz="3200" dirty="0">
              <a:latin typeface="Montserrat" pitchFamily="2" charset="0"/>
            </a:endParaRPr>
          </a:p>
        </p:txBody>
      </p:sp>
      <p:grpSp>
        <p:nvGrpSpPr>
          <p:cNvPr id="26" name="Grupo 25">
            <a:extLst>
              <a:ext uri="{FF2B5EF4-FFF2-40B4-BE49-F238E27FC236}">
                <a16:creationId xmlns:a16="http://schemas.microsoft.com/office/drawing/2014/main" id="{A418BA9B-4719-7547-9643-982FFB650E22}"/>
              </a:ext>
            </a:extLst>
          </p:cNvPr>
          <p:cNvGrpSpPr/>
          <p:nvPr/>
        </p:nvGrpSpPr>
        <p:grpSpPr>
          <a:xfrm rot="16200000">
            <a:off x="-3484040" y="3375000"/>
            <a:ext cx="7010766" cy="108000"/>
            <a:chOff x="-114000" y="6750000"/>
            <a:chExt cx="12420000" cy="108000"/>
          </a:xfrm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79ED96DB-12B3-EBD2-CA19-DAE840CA0508}"/>
                </a:ext>
              </a:extLst>
            </p:cNvPr>
            <p:cNvSpPr/>
            <p:nvPr/>
          </p:nvSpPr>
          <p:spPr>
            <a:xfrm>
              <a:off x="-114000" y="6750000"/>
              <a:ext cx="4140000" cy="108000"/>
            </a:xfrm>
            <a:prstGeom prst="rect">
              <a:avLst/>
            </a:prstGeom>
            <a:solidFill>
              <a:srgbClr val="23B2E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C6CF4613-4068-4B04-2AF8-2C3B8ACF076E}"/>
                </a:ext>
              </a:extLst>
            </p:cNvPr>
            <p:cNvSpPr/>
            <p:nvPr/>
          </p:nvSpPr>
          <p:spPr>
            <a:xfrm>
              <a:off x="4026000" y="6750000"/>
              <a:ext cx="4140000" cy="1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5838A726-591D-60EF-A3BD-E5761BC97840}"/>
                </a:ext>
              </a:extLst>
            </p:cNvPr>
            <p:cNvSpPr/>
            <p:nvPr/>
          </p:nvSpPr>
          <p:spPr>
            <a:xfrm>
              <a:off x="8166000" y="6750000"/>
              <a:ext cx="4140000" cy="108000"/>
            </a:xfrm>
            <a:prstGeom prst="rect">
              <a:avLst/>
            </a:prstGeom>
            <a:solidFill>
              <a:srgbClr val="23B2E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</p:grpSp>
      <p:grpSp>
        <p:nvGrpSpPr>
          <p:cNvPr id="3" name="Grupo 4">
            <a:extLst>
              <a:ext uri="{FF2B5EF4-FFF2-40B4-BE49-F238E27FC236}">
                <a16:creationId xmlns:a16="http://schemas.microsoft.com/office/drawing/2014/main" id="{FCDF4A30-D829-B266-067B-81DA067C8D57}"/>
              </a:ext>
            </a:extLst>
          </p:cNvPr>
          <p:cNvGrpSpPr/>
          <p:nvPr/>
        </p:nvGrpSpPr>
        <p:grpSpPr>
          <a:xfrm>
            <a:off x="10747698" y="-267314"/>
            <a:ext cx="1197043" cy="1296881"/>
            <a:chOff x="10463310" y="-277588"/>
            <a:chExt cx="1420586" cy="1539068"/>
          </a:xfrm>
        </p:grpSpPr>
        <p:sp>
          <p:nvSpPr>
            <p:cNvPr id="5" name="Rectángulo 23">
              <a:extLst>
                <a:ext uri="{FF2B5EF4-FFF2-40B4-BE49-F238E27FC236}">
                  <a16:creationId xmlns:a16="http://schemas.microsoft.com/office/drawing/2014/main" id="{53931063-E49F-DC19-511D-0C8CD3458ECE}"/>
                </a:ext>
              </a:extLst>
            </p:cNvPr>
            <p:cNvSpPr/>
            <p:nvPr/>
          </p:nvSpPr>
          <p:spPr>
            <a:xfrm>
              <a:off x="10463310" y="-277588"/>
              <a:ext cx="1420586" cy="1539068"/>
            </a:xfrm>
            <a:prstGeom prst="rect">
              <a:avLst/>
            </a:prstGeom>
            <a:solidFill>
              <a:srgbClr val="19285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pic>
          <p:nvPicPr>
            <p:cNvPr id="6" name="Imagen 2">
              <a:extLst>
                <a:ext uri="{FF2B5EF4-FFF2-40B4-BE49-F238E27FC236}">
                  <a16:creationId xmlns:a16="http://schemas.microsoft.com/office/drawing/2014/main" id="{A0E46A75-4D54-E386-526E-769516ADD6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673256" y="137698"/>
              <a:ext cx="1000693" cy="1022931"/>
            </a:xfrm>
            <a:prstGeom prst="rect">
              <a:avLst/>
            </a:prstGeom>
          </p:spPr>
        </p:pic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5AE8C3D0-E1AD-F809-9E65-208CE14D3D27}"/>
              </a:ext>
            </a:extLst>
          </p:cNvPr>
          <p:cNvGrpSpPr/>
          <p:nvPr/>
        </p:nvGrpSpPr>
        <p:grpSpPr>
          <a:xfrm>
            <a:off x="214391" y="1471612"/>
            <a:ext cx="3772705" cy="1174271"/>
            <a:chOff x="554183" y="1546769"/>
            <a:chExt cx="4682653" cy="1457497"/>
          </a:xfrm>
        </p:grpSpPr>
        <p:grpSp>
          <p:nvGrpSpPr>
            <p:cNvPr id="4" name="Google Shape;12470;p65">
              <a:extLst>
                <a:ext uri="{FF2B5EF4-FFF2-40B4-BE49-F238E27FC236}">
                  <a16:creationId xmlns:a16="http://schemas.microsoft.com/office/drawing/2014/main" id="{6EDF3EE6-7E1C-E707-E2BF-1ED33E0A9D6E}"/>
                </a:ext>
              </a:extLst>
            </p:cNvPr>
            <p:cNvGrpSpPr/>
            <p:nvPr/>
          </p:nvGrpSpPr>
          <p:grpSpPr>
            <a:xfrm>
              <a:off x="1032121" y="2000231"/>
              <a:ext cx="512568" cy="565224"/>
              <a:chOff x="1396957" y="4287365"/>
              <a:chExt cx="301861" cy="332871"/>
            </a:xfrm>
            <a:solidFill>
              <a:srgbClr val="81B6CF"/>
            </a:solidFill>
          </p:grpSpPr>
          <p:sp>
            <p:nvSpPr>
              <p:cNvPr id="7" name="Google Shape;12471;p65">
                <a:extLst>
                  <a:ext uri="{FF2B5EF4-FFF2-40B4-BE49-F238E27FC236}">
                    <a16:creationId xmlns:a16="http://schemas.microsoft.com/office/drawing/2014/main" id="{C0DB6FF9-4A83-FAE0-A2AA-AE1F4584B06C}"/>
                  </a:ext>
                </a:extLst>
              </p:cNvPr>
              <p:cNvSpPr/>
              <p:nvPr/>
            </p:nvSpPr>
            <p:spPr>
              <a:xfrm>
                <a:off x="1396957" y="4287365"/>
                <a:ext cx="301861" cy="332871"/>
              </a:xfrm>
              <a:custGeom>
                <a:avLst/>
                <a:gdLst/>
                <a:ahLst/>
                <a:cxnLst/>
                <a:rect l="l" t="t" r="r" b="b"/>
                <a:pathLst>
                  <a:path w="9491" h="10466" extrusionOk="0">
                    <a:moveTo>
                      <a:pt x="751" y="2417"/>
                    </a:moveTo>
                    <a:lnTo>
                      <a:pt x="930" y="2619"/>
                    </a:lnTo>
                    <a:lnTo>
                      <a:pt x="513" y="2989"/>
                    </a:lnTo>
                    <a:lnTo>
                      <a:pt x="334" y="2786"/>
                    </a:lnTo>
                    <a:lnTo>
                      <a:pt x="751" y="2417"/>
                    </a:lnTo>
                    <a:close/>
                    <a:moveTo>
                      <a:pt x="1132" y="2834"/>
                    </a:moveTo>
                    <a:lnTo>
                      <a:pt x="3394" y="5346"/>
                    </a:lnTo>
                    <a:lnTo>
                      <a:pt x="3299" y="5429"/>
                    </a:lnTo>
                    <a:lnTo>
                      <a:pt x="1037" y="2917"/>
                    </a:lnTo>
                    <a:lnTo>
                      <a:pt x="1132" y="2834"/>
                    </a:lnTo>
                    <a:close/>
                    <a:moveTo>
                      <a:pt x="811" y="3131"/>
                    </a:moveTo>
                    <a:lnTo>
                      <a:pt x="3073" y="5644"/>
                    </a:lnTo>
                    <a:lnTo>
                      <a:pt x="2989" y="5727"/>
                    </a:lnTo>
                    <a:lnTo>
                      <a:pt x="727" y="3215"/>
                    </a:lnTo>
                    <a:lnTo>
                      <a:pt x="811" y="3131"/>
                    </a:lnTo>
                    <a:close/>
                    <a:moveTo>
                      <a:pt x="3478" y="5691"/>
                    </a:moveTo>
                    <a:lnTo>
                      <a:pt x="3597" y="5989"/>
                    </a:lnTo>
                    <a:lnTo>
                      <a:pt x="3299" y="5846"/>
                    </a:lnTo>
                    <a:lnTo>
                      <a:pt x="3478" y="5691"/>
                    </a:lnTo>
                    <a:close/>
                    <a:moveTo>
                      <a:pt x="3216" y="0"/>
                    </a:moveTo>
                    <a:cubicBezTo>
                      <a:pt x="3013" y="0"/>
                      <a:pt x="2858" y="167"/>
                      <a:pt x="2858" y="357"/>
                    </a:cubicBezTo>
                    <a:lnTo>
                      <a:pt x="2858" y="4286"/>
                    </a:lnTo>
                    <a:lnTo>
                      <a:pt x="977" y="2203"/>
                    </a:lnTo>
                    <a:cubicBezTo>
                      <a:pt x="918" y="2143"/>
                      <a:pt x="846" y="2119"/>
                      <a:pt x="775" y="2096"/>
                    </a:cubicBezTo>
                    <a:cubicBezTo>
                      <a:pt x="691" y="2096"/>
                      <a:pt x="608" y="2131"/>
                      <a:pt x="549" y="2167"/>
                    </a:cubicBezTo>
                    <a:lnTo>
                      <a:pt x="132" y="2548"/>
                    </a:lnTo>
                    <a:cubicBezTo>
                      <a:pt x="13" y="2667"/>
                      <a:pt x="1" y="2858"/>
                      <a:pt x="96" y="2977"/>
                    </a:cubicBezTo>
                    <a:lnTo>
                      <a:pt x="2751" y="5917"/>
                    </a:lnTo>
                    <a:cubicBezTo>
                      <a:pt x="2775" y="5953"/>
                      <a:pt x="2811" y="5977"/>
                      <a:pt x="2858" y="6001"/>
                    </a:cubicBezTo>
                    <a:lnTo>
                      <a:pt x="2858" y="8358"/>
                    </a:lnTo>
                    <a:lnTo>
                      <a:pt x="2263" y="8358"/>
                    </a:lnTo>
                    <a:cubicBezTo>
                      <a:pt x="2168" y="8358"/>
                      <a:pt x="2108" y="8442"/>
                      <a:pt x="2108" y="8513"/>
                    </a:cubicBezTo>
                    <a:cubicBezTo>
                      <a:pt x="2108" y="8596"/>
                      <a:pt x="2180" y="8656"/>
                      <a:pt x="2263" y="8656"/>
                    </a:cubicBezTo>
                    <a:lnTo>
                      <a:pt x="6502" y="8656"/>
                    </a:lnTo>
                    <a:cubicBezTo>
                      <a:pt x="6526" y="8656"/>
                      <a:pt x="6549" y="8692"/>
                      <a:pt x="6549" y="8704"/>
                    </a:cubicBezTo>
                    <a:lnTo>
                      <a:pt x="6549" y="9013"/>
                    </a:lnTo>
                    <a:cubicBezTo>
                      <a:pt x="6549" y="9477"/>
                      <a:pt x="6752" y="9882"/>
                      <a:pt x="7097" y="10144"/>
                    </a:cubicBezTo>
                    <a:lnTo>
                      <a:pt x="1644" y="10144"/>
                    </a:lnTo>
                    <a:cubicBezTo>
                      <a:pt x="1025" y="10144"/>
                      <a:pt x="513" y="9644"/>
                      <a:pt x="513" y="9013"/>
                    </a:cubicBezTo>
                    <a:lnTo>
                      <a:pt x="513" y="8704"/>
                    </a:lnTo>
                    <a:cubicBezTo>
                      <a:pt x="513" y="8680"/>
                      <a:pt x="549" y="8656"/>
                      <a:pt x="561" y="8656"/>
                    </a:cubicBezTo>
                    <a:lnTo>
                      <a:pt x="1573" y="8656"/>
                    </a:lnTo>
                    <a:cubicBezTo>
                      <a:pt x="1668" y="8656"/>
                      <a:pt x="1727" y="8584"/>
                      <a:pt x="1727" y="8513"/>
                    </a:cubicBezTo>
                    <a:cubicBezTo>
                      <a:pt x="1727" y="8418"/>
                      <a:pt x="1644" y="8358"/>
                      <a:pt x="1573" y="8358"/>
                    </a:cubicBezTo>
                    <a:lnTo>
                      <a:pt x="561" y="8358"/>
                    </a:lnTo>
                    <a:cubicBezTo>
                      <a:pt x="370" y="8358"/>
                      <a:pt x="203" y="8525"/>
                      <a:pt x="203" y="8715"/>
                    </a:cubicBezTo>
                    <a:lnTo>
                      <a:pt x="203" y="9037"/>
                    </a:lnTo>
                    <a:cubicBezTo>
                      <a:pt x="203" y="9823"/>
                      <a:pt x="846" y="10466"/>
                      <a:pt x="1632" y="10466"/>
                    </a:cubicBezTo>
                    <a:lnTo>
                      <a:pt x="8050" y="10466"/>
                    </a:lnTo>
                    <a:cubicBezTo>
                      <a:pt x="8835" y="10466"/>
                      <a:pt x="9478" y="9823"/>
                      <a:pt x="9478" y="9037"/>
                    </a:cubicBezTo>
                    <a:lnTo>
                      <a:pt x="9478" y="4846"/>
                    </a:lnTo>
                    <a:cubicBezTo>
                      <a:pt x="9478" y="4763"/>
                      <a:pt x="9407" y="4703"/>
                      <a:pt x="9324" y="4703"/>
                    </a:cubicBezTo>
                    <a:cubicBezTo>
                      <a:pt x="9240" y="4703"/>
                      <a:pt x="9181" y="4774"/>
                      <a:pt x="9181" y="4846"/>
                    </a:cubicBezTo>
                    <a:lnTo>
                      <a:pt x="9181" y="9037"/>
                    </a:lnTo>
                    <a:cubicBezTo>
                      <a:pt x="9181" y="9656"/>
                      <a:pt x="8669" y="10168"/>
                      <a:pt x="8050" y="10168"/>
                    </a:cubicBezTo>
                    <a:lnTo>
                      <a:pt x="7978" y="10168"/>
                    </a:lnTo>
                    <a:cubicBezTo>
                      <a:pt x="7347" y="10168"/>
                      <a:pt x="6847" y="9656"/>
                      <a:pt x="6847" y="9037"/>
                    </a:cubicBezTo>
                    <a:lnTo>
                      <a:pt x="6847" y="8715"/>
                    </a:lnTo>
                    <a:cubicBezTo>
                      <a:pt x="6847" y="8525"/>
                      <a:pt x="6680" y="8358"/>
                      <a:pt x="6490" y="8358"/>
                    </a:cubicBezTo>
                    <a:lnTo>
                      <a:pt x="3156" y="8358"/>
                    </a:lnTo>
                    <a:lnTo>
                      <a:pt x="3156" y="6096"/>
                    </a:lnTo>
                    <a:lnTo>
                      <a:pt x="3585" y="6322"/>
                    </a:lnTo>
                    <a:cubicBezTo>
                      <a:pt x="3609" y="6334"/>
                      <a:pt x="3656" y="6358"/>
                      <a:pt x="3692" y="6358"/>
                    </a:cubicBezTo>
                    <a:cubicBezTo>
                      <a:pt x="3751" y="6358"/>
                      <a:pt x="3811" y="6334"/>
                      <a:pt x="3847" y="6298"/>
                    </a:cubicBezTo>
                    <a:cubicBezTo>
                      <a:pt x="3930" y="6215"/>
                      <a:pt x="3954" y="6120"/>
                      <a:pt x="3906" y="6025"/>
                    </a:cubicBezTo>
                    <a:lnTo>
                      <a:pt x="3668" y="5394"/>
                    </a:lnTo>
                    <a:lnTo>
                      <a:pt x="3668" y="5358"/>
                    </a:lnTo>
                    <a:cubicBezTo>
                      <a:pt x="3668" y="5286"/>
                      <a:pt x="3644" y="5191"/>
                      <a:pt x="3597" y="5132"/>
                    </a:cubicBezTo>
                    <a:lnTo>
                      <a:pt x="3132" y="4608"/>
                    </a:lnTo>
                    <a:lnTo>
                      <a:pt x="3132" y="345"/>
                    </a:lnTo>
                    <a:cubicBezTo>
                      <a:pt x="3132" y="310"/>
                      <a:pt x="3168" y="298"/>
                      <a:pt x="3180" y="298"/>
                    </a:cubicBezTo>
                    <a:lnTo>
                      <a:pt x="9109" y="298"/>
                    </a:lnTo>
                    <a:cubicBezTo>
                      <a:pt x="9133" y="298"/>
                      <a:pt x="9145" y="333"/>
                      <a:pt x="9145" y="345"/>
                    </a:cubicBezTo>
                    <a:lnTo>
                      <a:pt x="9145" y="2346"/>
                    </a:lnTo>
                    <a:cubicBezTo>
                      <a:pt x="9145" y="2441"/>
                      <a:pt x="9228" y="2500"/>
                      <a:pt x="9300" y="2500"/>
                    </a:cubicBezTo>
                    <a:cubicBezTo>
                      <a:pt x="9383" y="2500"/>
                      <a:pt x="9443" y="2429"/>
                      <a:pt x="9443" y="2346"/>
                    </a:cubicBezTo>
                    <a:lnTo>
                      <a:pt x="9443" y="345"/>
                    </a:lnTo>
                    <a:cubicBezTo>
                      <a:pt x="9490" y="167"/>
                      <a:pt x="9324" y="0"/>
                      <a:pt x="913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" name="Google Shape;12472;p65">
                <a:extLst>
                  <a:ext uri="{FF2B5EF4-FFF2-40B4-BE49-F238E27FC236}">
                    <a16:creationId xmlns:a16="http://schemas.microsoft.com/office/drawing/2014/main" id="{9E2DDA9C-9F70-8916-50D7-8C8280F2BFCA}"/>
                  </a:ext>
                </a:extLst>
              </p:cNvPr>
              <p:cNvSpPr/>
              <p:nvPr/>
            </p:nvSpPr>
            <p:spPr>
              <a:xfrm>
                <a:off x="1689309" y="4378614"/>
                <a:ext cx="9510" cy="46976"/>
              </a:xfrm>
              <a:custGeom>
                <a:avLst/>
                <a:gdLst/>
                <a:ahLst/>
                <a:cxnLst/>
                <a:rect l="l" t="t" r="r" b="b"/>
                <a:pathLst>
                  <a:path w="299" h="1477" extrusionOk="0">
                    <a:moveTo>
                      <a:pt x="155" y="0"/>
                    </a:moveTo>
                    <a:cubicBezTo>
                      <a:pt x="60" y="0"/>
                      <a:pt x="1" y="84"/>
                      <a:pt x="1" y="155"/>
                    </a:cubicBezTo>
                    <a:lnTo>
                      <a:pt x="1" y="1334"/>
                    </a:lnTo>
                    <a:cubicBezTo>
                      <a:pt x="1" y="1417"/>
                      <a:pt x="72" y="1477"/>
                      <a:pt x="155" y="1477"/>
                    </a:cubicBezTo>
                    <a:cubicBezTo>
                      <a:pt x="239" y="1477"/>
                      <a:pt x="298" y="1405"/>
                      <a:pt x="298" y="1334"/>
                    </a:cubicBezTo>
                    <a:lnTo>
                      <a:pt x="298" y="155"/>
                    </a:lnTo>
                    <a:cubicBezTo>
                      <a:pt x="298" y="84"/>
                      <a:pt x="239" y="0"/>
                      <a:pt x="15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Google Shape;12473;p65">
                <a:extLst>
                  <a:ext uri="{FF2B5EF4-FFF2-40B4-BE49-F238E27FC236}">
                    <a16:creationId xmlns:a16="http://schemas.microsoft.com/office/drawing/2014/main" id="{E8C3A812-6CD7-3B80-B78F-FFA50C3AA64D}"/>
                  </a:ext>
                </a:extLst>
              </p:cNvPr>
              <p:cNvSpPr/>
              <p:nvPr/>
            </p:nvSpPr>
            <p:spPr>
              <a:xfrm>
                <a:off x="1520424" y="4385420"/>
                <a:ext cx="33363" cy="32982"/>
              </a:xfrm>
              <a:custGeom>
                <a:avLst/>
                <a:gdLst/>
                <a:ahLst/>
                <a:cxnLst/>
                <a:rect l="l" t="t" r="r" b="b"/>
                <a:pathLst>
                  <a:path w="1049" h="1037" extrusionOk="0">
                    <a:moveTo>
                      <a:pt x="524" y="298"/>
                    </a:moveTo>
                    <a:cubicBezTo>
                      <a:pt x="643" y="298"/>
                      <a:pt x="739" y="406"/>
                      <a:pt x="739" y="525"/>
                    </a:cubicBezTo>
                    <a:cubicBezTo>
                      <a:pt x="739" y="644"/>
                      <a:pt x="643" y="739"/>
                      <a:pt x="524" y="739"/>
                    </a:cubicBezTo>
                    <a:cubicBezTo>
                      <a:pt x="405" y="739"/>
                      <a:pt x="298" y="644"/>
                      <a:pt x="298" y="525"/>
                    </a:cubicBezTo>
                    <a:cubicBezTo>
                      <a:pt x="298" y="406"/>
                      <a:pt x="405" y="298"/>
                      <a:pt x="524" y="298"/>
                    </a:cubicBezTo>
                    <a:close/>
                    <a:moveTo>
                      <a:pt x="524" y="1"/>
                    </a:moveTo>
                    <a:cubicBezTo>
                      <a:pt x="238" y="1"/>
                      <a:pt x="0" y="239"/>
                      <a:pt x="0" y="525"/>
                    </a:cubicBezTo>
                    <a:cubicBezTo>
                      <a:pt x="0" y="798"/>
                      <a:pt x="238" y="1037"/>
                      <a:pt x="524" y="1037"/>
                    </a:cubicBezTo>
                    <a:cubicBezTo>
                      <a:pt x="798" y="1037"/>
                      <a:pt x="1036" y="798"/>
                      <a:pt x="1036" y="525"/>
                    </a:cubicBezTo>
                    <a:cubicBezTo>
                      <a:pt x="1048" y="239"/>
                      <a:pt x="822" y="1"/>
                      <a:pt x="524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12474;p65">
                <a:extLst>
                  <a:ext uri="{FF2B5EF4-FFF2-40B4-BE49-F238E27FC236}">
                    <a16:creationId xmlns:a16="http://schemas.microsoft.com/office/drawing/2014/main" id="{217B104B-FF5E-9CCD-3ED7-7E6A804396A6}"/>
                  </a:ext>
                </a:extLst>
              </p:cNvPr>
              <p:cNvSpPr/>
              <p:nvPr/>
            </p:nvSpPr>
            <p:spPr>
              <a:xfrm>
                <a:off x="1563202" y="4398683"/>
                <a:ext cx="34508" cy="9510"/>
              </a:xfrm>
              <a:custGeom>
                <a:avLst/>
                <a:gdLst/>
                <a:ahLst/>
                <a:cxnLst/>
                <a:rect l="l" t="t" r="r" b="b"/>
                <a:pathLst>
                  <a:path w="1085" h="299" extrusionOk="0">
                    <a:moveTo>
                      <a:pt x="167" y="0"/>
                    </a:moveTo>
                    <a:cubicBezTo>
                      <a:pt x="84" y="0"/>
                      <a:pt x="25" y="72"/>
                      <a:pt x="25" y="143"/>
                    </a:cubicBezTo>
                    <a:cubicBezTo>
                      <a:pt x="1" y="227"/>
                      <a:pt x="84" y="298"/>
                      <a:pt x="167" y="298"/>
                    </a:cubicBezTo>
                    <a:lnTo>
                      <a:pt x="929" y="298"/>
                    </a:lnTo>
                    <a:cubicBezTo>
                      <a:pt x="1025" y="298"/>
                      <a:pt x="1084" y="227"/>
                      <a:pt x="1084" y="143"/>
                    </a:cubicBezTo>
                    <a:cubicBezTo>
                      <a:pt x="1084" y="60"/>
                      <a:pt x="1001" y="0"/>
                      <a:pt x="92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12475;p65">
                <a:extLst>
                  <a:ext uri="{FF2B5EF4-FFF2-40B4-BE49-F238E27FC236}">
                    <a16:creationId xmlns:a16="http://schemas.microsoft.com/office/drawing/2014/main" id="{E610A9BF-A568-38E3-B97A-E418310B1243}"/>
                  </a:ext>
                </a:extLst>
              </p:cNvPr>
              <p:cNvSpPr/>
              <p:nvPr/>
            </p:nvSpPr>
            <p:spPr>
              <a:xfrm>
                <a:off x="1563965" y="4410037"/>
                <a:ext cx="92807" cy="9510"/>
              </a:xfrm>
              <a:custGeom>
                <a:avLst/>
                <a:gdLst/>
                <a:ahLst/>
                <a:cxnLst/>
                <a:rect l="l" t="t" r="r" b="b"/>
                <a:pathLst>
                  <a:path w="2918" h="299" extrusionOk="0">
                    <a:moveTo>
                      <a:pt x="143" y="1"/>
                    </a:moveTo>
                    <a:cubicBezTo>
                      <a:pt x="60" y="1"/>
                      <a:pt x="1" y="72"/>
                      <a:pt x="1" y="144"/>
                    </a:cubicBezTo>
                    <a:cubicBezTo>
                      <a:pt x="1" y="239"/>
                      <a:pt x="72" y="298"/>
                      <a:pt x="143" y="298"/>
                    </a:cubicBezTo>
                    <a:lnTo>
                      <a:pt x="2763" y="298"/>
                    </a:lnTo>
                    <a:cubicBezTo>
                      <a:pt x="2858" y="298"/>
                      <a:pt x="2918" y="227"/>
                      <a:pt x="2918" y="144"/>
                    </a:cubicBezTo>
                    <a:cubicBezTo>
                      <a:pt x="2918" y="72"/>
                      <a:pt x="2858" y="1"/>
                      <a:pt x="2763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12476;p65">
                <a:extLst>
                  <a:ext uri="{FF2B5EF4-FFF2-40B4-BE49-F238E27FC236}">
                    <a16:creationId xmlns:a16="http://schemas.microsoft.com/office/drawing/2014/main" id="{5EBA4683-6270-D725-B085-F8A2C25407BC}"/>
                  </a:ext>
                </a:extLst>
              </p:cNvPr>
              <p:cNvSpPr/>
              <p:nvPr/>
            </p:nvSpPr>
            <p:spPr>
              <a:xfrm>
                <a:off x="1563202" y="4385039"/>
                <a:ext cx="10273" cy="9510"/>
              </a:xfrm>
              <a:custGeom>
                <a:avLst/>
                <a:gdLst/>
                <a:ahLst/>
                <a:cxnLst/>
                <a:rect l="l" t="t" r="r" b="b"/>
                <a:pathLst>
                  <a:path w="323" h="299" extrusionOk="0">
                    <a:moveTo>
                      <a:pt x="167" y="1"/>
                    </a:moveTo>
                    <a:cubicBezTo>
                      <a:pt x="84" y="1"/>
                      <a:pt x="25" y="72"/>
                      <a:pt x="25" y="144"/>
                    </a:cubicBezTo>
                    <a:cubicBezTo>
                      <a:pt x="1" y="215"/>
                      <a:pt x="84" y="299"/>
                      <a:pt x="167" y="299"/>
                    </a:cubicBezTo>
                    <a:cubicBezTo>
                      <a:pt x="263" y="299"/>
                      <a:pt x="322" y="215"/>
                      <a:pt x="322" y="144"/>
                    </a:cubicBezTo>
                    <a:cubicBezTo>
                      <a:pt x="322" y="60"/>
                      <a:pt x="251" y="1"/>
                      <a:pt x="16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2477;p65">
                <a:extLst>
                  <a:ext uri="{FF2B5EF4-FFF2-40B4-BE49-F238E27FC236}">
                    <a16:creationId xmlns:a16="http://schemas.microsoft.com/office/drawing/2014/main" id="{9BEB290E-FA70-E9D2-43E4-22D7A00471CD}"/>
                  </a:ext>
                </a:extLst>
              </p:cNvPr>
              <p:cNvSpPr/>
              <p:nvPr/>
            </p:nvSpPr>
            <p:spPr>
              <a:xfrm>
                <a:off x="1520424" y="4436944"/>
                <a:ext cx="33363" cy="33332"/>
              </a:xfrm>
              <a:custGeom>
                <a:avLst/>
                <a:gdLst/>
                <a:ahLst/>
                <a:cxnLst/>
                <a:rect l="l" t="t" r="r" b="b"/>
                <a:pathLst>
                  <a:path w="1049" h="1048" extrusionOk="0">
                    <a:moveTo>
                      <a:pt x="524" y="298"/>
                    </a:moveTo>
                    <a:cubicBezTo>
                      <a:pt x="643" y="298"/>
                      <a:pt x="739" y="405"/>
                      <a:pt x="739" y="524"/>
                    </a:cubicBezTo>
                    <a:cubicBezTo>
                      <a:pt x="739" y="655"/>
                      <a:pt x="643" y="750"/>
                      <a:pt x="524" y="750"/>
                    </a:cubicBezTo>
                    <a:cubicBezTo>
                      <a:pt x="405" y="750"/>
                      <a:pt x="298" y="643"/>
                      <a:pt x="298" y="524"/>
                    </a:cubicBezTo>
                    <a:cubicBezTo>
                      <a:pt x="298" y="405"/>
                      <a:pt x="405" y="298"/>
                      <a:pt x="524" y="298"/>
                    </a:cubicBezTo>
                    <a:close/>
                    <a:moveTo>
                      <a:pt x="524" y="0"/>
                    </a:moveTo>
                    <a:cubicBezTo>
                      <a:pt x="238" y="0"/>
                      <a:pt x="0" y="238"/>
                      <a:pt x="0" y="524"/>
                    </a:cubicBezTo>
                    <a:cubicBezTo>
                      <a:pt x="0" y="810"/>
                      <a:pt x="238" y="1048"/>
                      <a:pt x="524" y="1048"/>
                    </a:cubicBezTo>
                    <a:cubicBezTo>
                      <a:pt x="798" y="1048"/>
                      <a:pt x="1036" y="810"/>
                      <a:pt x="1036" y="524"/>
                    </a:cubicBezTo>
                    <a:cubicBezTo>
                      <a:pt x="1048" y="238"/>
                      <a:pt x="822" y="0"/>
                      <a:pt x="5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12478;p65">
                <a:extLst>
                  <a:ext uri="{FF2B5EF4-FFF2-40B4-BE49-F238E27FC236}">
                    <a16:creationId xmlns:a16="http://schemas.microsoft.com/office/drawing/2014/main" id="{3E9E504F-6235-F50F-59C1-3F1A78312B5B}"/>
                  </a:ext>
                </a:extLst>
              </p:cNvPr>
              <p:cNvSpPr/>
              <p:nvPr/>
            </p:nvSpPr>
            <p:spPr>
              <a:xfrm>
                <a:off x="1563202" y="4450175"/>
                <a:ext cx="34508" cy="9510"/>
              </a:xfrm>
              <a:custGeom>
                <a:avLst/>
                <a:gdLst/>
                <a:ahLst/>
                <a:cxnLst/>
                <a:rect l="l" t="t" r="r" b="b"/>
                <a:pathLst>
                  <a:path w="1085" h="299" extrusionOk="0">
                    <a:moveTo>
                      <a:pt x="167" y="1"/>
                    </a:moveTo>
                    <a:cubicBezTo>
                      <a:pt x="84" y="1"/>
                      <a:pt x="25" y="72"/>
                      <a:pt x="25" y="156"/>
                    </a:cubicBezTo>
                    <a:cubicBezTo>
                      <a:pt x="1" y="239"/>
                      <a:pt x="84" y="298"/>
                      <a:pt x="167" y="298"/>
                    </a:cubicBezTo>
                    <a:lnTo>
                      <a:pt x="929" y="298"/>
                    </a:lnTo>
                    <a:cubicBezTo>
                      <a:pt x="1025" y="298"/>
                      <a:pt x="1084" y="227"/>
                      <a:pt x="1084" y="156"/>
                    </a:cubicBezTo>
                    <a:cubicBezTo>
                      <a:pt x="1084" y="60"/>
                      <a:pt x="1001" y="1"/>
                      <a:pt x="92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2479;p65">
                <a:extLst>
                  <a:ext uri="{FF2B5EF4-FFF2-40B4-BE49-F238E27FC236}">
                    <a16:creationId xmlns:a16="http://schemas.microsoft.com/office/drawing/2014/main" id="{B8D0B417-4A27-4979-E48B-C777E6A6CC1B}"/>
                  </a:ext>
                </a:extLst>
              </p:cNvPr>
              <p:cNvSpPr/>
              <p:nvPr/>
            </p:nvSpPr>
            <p:spPr>
              <a:xfrm>
                <a:off x="1563965" y="4461530"/>
                <a:ext cx="92807" cy="9510"/>
              </a:xfrm>
              <a:custGeom>
                <a:avLst/>
                <a:gdLst/>
                <a:ahLst/>
                <a:cxnLst/>
                <a:rect l="l" t="t" r="r" b="b"/>
                <a:pathLst>
                  <a:path w="2918" h="299" extrusionOk="0">
                    <a:moveTo>
                      <a:pt x="143" y="1"/>
                    </a:moveTo>
                    <a:cubicBezTo>
                      <a:pt x="60" y="1"/>
                      <a:pt x="1" y="72"/>
                      <a:pt x="1" y="156"/>
                    </a:cubicBezTo>
                    <a:cubicBezTo>
                      <a:pt x="1" y="239"/>
                      <a:pt x="72" y="299"/>
                      <a:pt x="143" y="299"/>
                    </a:cubicBezTo>
                    <a:lnTo>
                      <a:pt x="2763" y="299"/>
                    </a:lnTo>
                    <a:cubicBezTo>
                      <a:pt x="2858" y="299"/>
                      <a:pt x="2918" y="227"/>
                      <a:pt x="2918" y="156"/>
                    </a:cubicBezTo>
                    <a:cubicBezTo>
                      <a:pt x="2918" y="72"/>
                      <a:pt x="2858" y="1"/>
                      <a:pt x="2763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2480;p65">
                <a:extLst>
                  <a:ext uri="{FF2B5EF4-FFF2-40B4-BE49-F238E27FC236}">
                    <a16:creationId xmlns:a16="http://schemas.microsoft.com/office/drawing/2014/main" id="{07AE8CD8-5D11-8A30-EC1E-588A336B6F19}"/>
                  </a:ext>
                </a:extLst>
              </p:cNvPr>
              <p:cNvSpPr/>
              <p:nvPr/>
            </p:nvSpPr>
            <p:spPr>
              <a:xfrm>
                <a:off x="1563202" y="4436563"/>
                <a:ext cx="10273" cy="9478"/>
              </a:xfrm>
              <a:custGeom>
                <a:avLst/>
                <a:gdLst/>
                <a:ahLst/>
                <a:cxnLst/>
                <a:rect l="l" t="t" r="r" b="b"/>
                <a:pathLst>
                  <a:path w="323" h="298" extrusionOk="0">
                    <a:moveTo>
                      <a:pt x="167" y="0"/>
                    </a:moveTo>
                    <a:cubicBezTo>
                      <a:pt x="84" y="0"/>
                      <a:pt x="25" y="72"/>
                      <a:pt x="25" y="143"/>
                    </a:cubicBezTo>
                    <a:cubicBezTo>
                      <a:pt x="1" y="226"/>
                      <a:pt x="84" y="298"/>
                      <a:pt x="167" y="298"/>
                    </a:cubicBezTo>
                    <a:cubicBezTo>
                      <a:pt x="263" y="298"/>
                      <a:pt x="322" y="226"/>
                      <a:pt x="322" y="143"/>
                    </a:cubicBezTo>
                    <a:cubicBezTo>
                      <a:pt x="322" y="60"/>
                      <a:pt x="251" y="0"/>
                      <a:pt x="167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7" name="Google Shape;12481;p65">
                <a:extLst>
                  <a:ext uri="{FF2B5EF4-FFF2-40B4-BE49-F238E27FC236}">
                    <a16:creationId xmlns:a16="http://schemas.microsoft.com/office/drawing/2014/main" id="{8B5456E9-E6E2-6719-6BA5-0B3963EEEC57}"/>
                  </a:ext>
                </a:extLst>
              </p:cNvPr>
              <p:cNvSpPr/>
              <p:nvPr/>
            </p:nvSpPr>
            <p:spPr>
              <a:xfrm>
                <a:off x="1520424" y="4488437"/>
                <a:ext cx="33363" cy="33332"/>
              </a:xfrm>
              <a:custGeom>
                <a:avLst/>
                <a:gdLst/>
                <a:ahLst/>
                <a:cxnLst/>
                <a:rect l="l" t="t" r="r" b="b"/>
                <a:pathLst>
                  <a:path w="1049" h="1048" extrusionOk="0">
                    <a:moveTo>
                      <a:pt x="524" y="298"/>
                    </a:moveTo>
                    <a:cubicBezTo>
                      <a:pt x="643" y="298"/>
                      <a:pt x="739" y="405"/>
                      <a:pt x="739" y="524"/>
                    </a:cubicBezTo>
                    <a:cubicBezTo>
                      <a:pt x="739" y="643"/>
                      <a:pt x="643" y="750"/>
                      <a:pt x="524" y="750"/>
                    </a:cubicBezTo>
                    <a:cubicBezTo>
                      <a:pt x="405" y="750"/>
                      <a:pt x="298" y="643"/>
                      <a:pt x="298" y="524"/>
                    </a:cubicBezTo>
                    <a:cubicBezTo>
                      <a:pt x="298" y="405"/>
                      <a:pt x="405" y="298"/>
                      <a:pt x="524" y="298"/>
                    </a:cubicBezTo>
                    <a:close/>
                    <a:moveTo>
                      <a:pt x="524" y="0"/>
                    </a:moveTo>
                    <a:cubicBezTo>
                      <a:pt x="238" y="0"/>
                      <a:pt x="0" y="238"/>
                      <a:pt x="0" y="524"/>
                    </a:cubicBezTo>
                    <a:cubicBezTo>
                      <a:pt x="0" y="810"/>
                      <a:pt x="238" y="1048"/>
                      <a:pt x="524" y="1048"/>
                    </a:cubicBezTo>
                    <a:cubicBezTo>
                      <a:pt x="798" y="1048"/>
                      <a:pt x="1036" y="810"/>
                      <a:pt x="1036" y="524"/>
                    </a:cubicBezTo>
                    <a:cubicBezTo>
                      <a:pt x="1048" y="238"/>
                      <a:pt x="822" y="0"/>
                      <a:pt x="5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2482;p65">
                <a:extLst>
                  <a:ext uri="{FF2B5EF4-FFF2-40B4-BE49-F238E27FC236}">
                    <a16:creationId xmlns:a16="http://schemas.microsoft.com/office/drawing/2014/main" id="{294B7A1B-251D-37F8-DB86-87A30AAE8BA4}"/>
                  </a:ext>
                </a:extLst>
              </p:cNvPr>
              <p:cNvSpPr/>
              <p:nvPr/>
            </p:nvSpPr>
            <p:spPr>
              <a:xfrm>
                <a:off x="1563202" y="4501667"/>
                <a:ext cx="34508" cy="9510"/>
              </a:xfrm>
              <a:custGeom>
                <a:avLst/>
                <a:gdLst/>
                <a:ahLst/>
                <a:cxnLst/>
                <a:rect l="l" t="t" r="r" b="b"/>
                <a:pathLst>
                  <a:path w="1085" h="299" extrusionOk="0">
                    <a:moveTo>
                      <a:pt x="167" y="1"/>
                    </a:moveTo>
                    <a:cubicBezTo>
                      <a:pt x="84" y="1"/>
                      <a:pt x="25" y="84"/>
                      <a:pt x="25" y="156"/>
                    </a:cubicBezTo>
                    <a:cubicBezTo>
                      <a:pt x="1" y="239"/>
                      <a:pt x="84" y="299"/>
                      <a:pt x="167" y="299"/>
                    </a:cubicBezTo>
                    <a:lnTo>
                      <a:pt x="929" y="299"/>
                    </a:lnTo>
                    <a:cubicBezTo>
                      <a:pt x="1025" y="299"/>
                      <a:pt x="1084" y="227"/>
                      <a:pt x="1084" y="156"/>
                    </a:cubicBezTo>
                    <a:cubicBezTo>
                      <a:pt x="1084" y="61"/>
                      <a:pt x="1001" y="1"/>
                      <a:pt x="92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2483;p65">
                <a:extLst>
                  <a:ext uri="{FF2B5EF4-FFF2-40B4-BE49-F238E27FC236}">
                    <a16:creationId xmlns:a16="http://schemas.microsoft.com/office/drawing/2014/main" id="{5DF0E9B7-C159-3B0B-30C4-4AACA7DB85E5}"/>
                  </a:ext>
                </a:extLst>
              </p:cNvPr>
              <p:cNvSpPr/>
              <p:nvPr/>
            </p:nvSpPr>
            <p:spPr>
              <a:xfrm>
                <a:off x="1563202" y="4513785"/>
                <a:ext cx="93570" cy="9510"/>
              </a:xfrm>
              <a:custGeom>
                <a:avLst/>
                <a:gdLst/>
                <a:ahLst/>
                <a:cxnLst/>
                <a:rect l="l" t="t" r="r" b="b"/>
                <a:pathLst>
                  <a:path w="2942" h="299" extrusionOk="0">
                    <a:moveTo>
                      <a:pt x="167" y="1"/>
                    </a:moveTo>
                    <a:cubicBezTo>
                      <a:pt x="84" y="1"/>
                      <a:pt x="25" y="72"/>
                      <a:pt x="25" y="144"/>
                    </a:cubicBezTo>
                    <a:cubicBezTo>
                      <a:pt x="1" y="215"/>
                      <a:pt x="84" y="299"/>
                      <a:pt x="167" y="299"/>
                    </a:cubicBezTo>
                    <a:lnTo>
                      <a:pt x="2787" y="299"/>
                    </a:lnTo>
                    <a:cubicBezTo>
                      <a:pt x="2882" y="299"/>
                      <a:pt x="2942" y="215"/>
                      <a:pt x="2942" y="144"/>
                    </a:cubicBezTo>
                    <a:cubicBezTo>
                      <a:pt x="2942" y="61"/>
                      <a:pt x="2870" y="1"/>
                      <a:pt x="278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12484;p65">
                <a:extLst>
                  <a:ext uri="{FF2B5EF4-FFF2-40B4-BE49-F238E27FC236}">
                    <a16:creationId xmlns:a16="http://schemas.microsoft.com/office/drawing/2014/main" id="{699331BB-993A-989D-0E24-C94C4124E20A}"/>
                  </a:ext>
                </a:extLst>
              </p:cNvPr>
              <p:cNvSpPr/>
              <p:nvPr/>
            </p:nvSpPr>
            <p:spPr>
              <a:xfrm>
                <a:off x="1563202" y="4488055"/>
                <a:ext cx="10273" cy="9478"/>
              </a:xfrm>
              <a:custGeom>
                <a:avLst/>
                <a:gdLst/>
                <a:ahLst/>
                <a:cxnLst/>
                <a:rect l="l" t="t" r="r" b="b"/>
                <a:pathLst>
                  <a:path w="323" h="298" extrusionOk="0">
                    <a:moveTo>
                      <a:pt x="167" y="0"/>
                    </a:moveTo>
                    <a:cubicBezTo>
                      <a:pt x="84" y="0"/>
                      <a:pt x="25" y="72"/>
                      <a:pt x="25" y="155"/>
                    </a:cubicBezTo>
                    <a:cubicBezTo>
                      <a:pt x="1" y="227"/>
                      <a:pt x="84" y="298"/>
                      <a:pt x="167" y="298"/>
                    </a:cubicBezTo>
                    <a:cubicBezTo>
                      <a:pt x="263" y="298"/>
                      <a:pt x="322" y="227"/>
                      <a:pt x="322" y="155"/>
                    </a:cubicBezTo>
                    <a:cubicBezTo>
                      <a:pt x="322" y="60"/>
                      <a:pt x="251" y="0"/>
                      <a:pt x="167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2485;p65">
                <a:extLst>
                  <a:ext uri="{FF2B5EF4-FFF2-40B4-BE49-F238E27FC236}">
                    <a16:creationId xmlns:a16="http://schemas.microsoft.com/office/drawing/2014/main" id="{C9867C63-252B-10B1-D37E-9E15CD8D225F}"/>
                  </a:ext>
                </a:extLst>
              </p:cNvPr>
              <p:cNvSpPr/>
              <p:nvPr/>
            </p:nvSpPr>
            <p:spPr>
              <a:xfrm>
                <a:off x="1522682" y="4318025"/>
                <a:ext cx="141659" cy="37912"/>
              </a:xfrm>
              <a:custGeom>
                <a:avLst/>
                <a:gdLst/>
                <a:ahLst/>
                <a:cxnLst/>
                <a:rect l="l" t="t" r="r" b="b"/>
                <a:pathLst>
                  <a:path w="4454" h="1192" extrusionOk="0">
                    <a:moveTo>
                      <a:pt x="4144" y="322"/>
                    </a:moveTo>
                    <a:lnTo>
                      <a:pt x="4144" y="893"/>
                    </a:lnTo>
                    <a:lnTo>
                      <a:pt x="298" y="893"/>
                    </a:lnTo>
                    <a:lnTo>
                      <a:pt x="298" y="322"/>
                    </a:lnTo>
                    <a:close/>
                    <a:moveTo>
                      <a:pt x="156" y="0"/>
                    </a:moveTo>
                    <a:cubicBezTo>
                      <a:pt x="60" y="0"/>
                      <a:pt x="1" y="84"/>
                      <a:pt x="1" y="155"/>
                    </a:cubicBezTo>
                    <a:lnTo>
                      <a:pt x="1" y="1048"/>
                    </a:lnTo>
                    <a:cubicBezTo>
                      <a:pt x="1" y="1132"/>
                      <a:pt x="72" y="1191"/>
                      <a:pt x="156" y="1191"/>
                    </a:cubicBezTo>
                    <a:lnTo>
                      <a:pt x="4299" y="1191"/>
                    </a:lnTo>
                    <a:cubicBezTo>
                      <a:pt x="4382" y="1191"/>
                      <a:pt x="4454" y="1132"/>
                      <a:pt x="4454" y="1048"/>
                    </a:cubicBezTo>
                    <a:lnTo>
                      <a:pt x="4454" y="155"/>
                    </a:lnTo>
                    <a:cubicBezTo>
                      <a:pt x="4454" y="60"/>
                      <a:pt x="4382" y="0"/>
                      <a:pt x="429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62EC1BDD-6600-A183-00BA-5DF4724A4429}"/>
                </a:ext>
              </a:extLst>
            </p:cNvPr>
            <p:cNvGrpSpPr/>
            <p:nvPr/>
          </p:nvGrpSpPr>
          <p:grpSpPr>
            <a:xfrm>
              <a:off x="554183" y="1546769"/>
              <a:ext cx="4682653" cy="1457497"/>
              <a:chOff x="554183" y="1546769"/>
              <a:chExt cx="4682653" cy="1457497"/>
            </a:xfrm>
          </p:grpSpPr>
          <p:grpSp>
            <p:nvGrpSpPr>
              <p:cNvPr id="25" name="Google Shape;2153;p55">
                <a:extLst>
                  <a:ext uri="{FF2B5EF4-FFF2-40B4-BE49-F238E27FC236}">
                    <a16:creationId xmlns:a16="http://schemas.microsoft.com/office/drawing/2014/main" id="{F1E40993-5419-F927-F27B-E47B3AED12F8}"/>
                  </a:ext>
                </a:extLst>
              </p:cNvPr>
              <p:cNvGrpSpPr/>
              <p:nvPr/>
            </p:nvGrpSpPr>
            <p:grpSpPr>
              <a:xfrm>
                <a:off x="554183" y="1546769"/>
                <a:ext cx="4682653" cy="1457497"/>
                <a:chOff x="4411970" y="4340222"/>
                <a:chExt cx="779467" cy="242683"/>
              </a:xfrm>
            </p:grpSpPr>
            <p:sp>
              <p:nvSpPr>
                <p:cNvPr id="46" name="Google Shape;2154;p55">
                  <a:extLst>
                    <a:ext uri="{FF2B5EF4-FFF2-40B4-BE49-F238E27FC236}">
                      <a16:creationId xmlns:a16="http://schemas.microsoft.com/office/drawing/2014/main" id="{E79B12EC-1763-EDED-179B-A9F08328D3A4}"/>
                    </a:ext>
                  </a:extLst>
                </p:cNvPr>
                <p:cNvSpPr/>
                <p:nvPr/>
              </p:nvSpPr>
              <p:spPr>
                <a:xfrm>
                  <a:off x="4411970" y="4340222"/>
                  <a:ext cx="121370" cy="1213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8" h="2688" extrusionOk="0">
                      <a:moveTo>
                        <a:pt x="2688" y="1"/>
                      </a:moveTo>
                      <a:cubicBezTo>
                        <a:pt x="1205" y="1"/>
                        <a:pt x="1" y="1203"/>
                        <a:pt x="1" y="2688"/>
                      </a:cubicBezTo>
                      <a:lnTo>
                        <a:pt x="379" y="2688"/>
                      </a:lnTo>
                      <a:cubicBezTo>
                        <a:pt x="379" y="1411"/>
                        <a:pt x="1413" y="379"/>
                        <a:pt x="2688" y="379"/>
                      </a:cubicBezTo>
                      <a:lnTo>
                        <a:pt x="2688" y="1"/>
                      </a:lnTo>
                      <a:close/>
                    </a:path>
                  </a:pathLst>
                </a:custGeom>
                <a:solidFill>
                  <a:srgbClr val="81B6CF"/>
                </a:solidFill>
                <a:ln w="38100" cap="flat" cmpd="sng">
                  <a:solidFill>
                    <a:srgbClr val="81B6C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" name="Google Shape;2155;p55">
                  <a:extLst>
                    <a:ext uri="{FF2B5EF4-FFF2-40B4-BE49-F238E27FC236}">
                      <a16:creationId xmlns:a16="http://schemas.microsoft.com/office/drawing/2014/main" id="{FC9C6B5F-77DC-9E69-EC02-E50DD9B42DB7}"/>
                    </a:ext>
                  </a:extLst>
                </p:cNvPr>
                <p:cNvSpPr/>
                <p:nvPr/>
              </p:nvSpPr>
              <p:spPr>
                <a:xfrm>
                  <a:off x="4457032" y="4385284"/>
                  <a:ext cx="152661" cy="1526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81" h="3380" extrusionOk="0">
                      <a:moveTo>
                        <a:pt x="1690" y="0"/>
                      </a:moveTo>
                      <a:cubicBezTo>
                        <a:pt x="756" y="0"/>
                        <a:pt x="0" y="756"/>
                        <a:pt x="0" y="1690"/>
                      </a:cubicBezTo>
                      <a:cubicBezTo>
                        <a:pt x="0" y="2623"/>
                        <a:pt x="756" y="3379"/>
                        <a:pt x="1690" y="3379"/>
                      </a:cubicBezTo>
                      <a:cubicBezTo>
                        <a:pt x="2623" y="3379"/>
                        <a:pt x="3381" y="2623"/>
                        <a:pt x="3381" y="1690"/>
                      </a:cubicBezTo>
                      <a:cubicBezTo>
                        <a:pt x="3381" y="756"/>
                        <a:pt x="2623" y="0"/>
                        <a:pt x="1690" y="0"/>
                      </a:cubicBezTo>
                      <a:close/>
                    </a:path>
                  </a:pathLst>
                </a:custGeom>
                <a:noFill/>
                <a:ln w="38100" cap="flat" cmpd="sng">
                  <a:solidFill>
                    <a:srgbClr val="81B6C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1" name="Google Shape;2156;p55">
                  <a:extLst>
                    <a:ext uri="{FF2B5EF4-FFF2-40B4-BE49-F238E27FC236}">
                      <a16:creationId xmlns:a16="http://schemas.microsoft.com/office/drawing/2014/main" id="{61E3F484-682E-F641-C05C-1A6BF42CCCA3}"/>
                    </a:ext>
                  </a:extLst>
                </p:cNvPr>
                <p:cNvSpPr/>
                <p:nvPr/>
              </p:nvSpPr>
              <p:spPr>
                <a:xfrm>
                  <a:off x="4533392" y="4383749"/>
                  <a:ext cx="658046" cy="1991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11" h="4997" extrusionOk="0">
                      <a:moveTo>
                        <a:pt x="4619" y="1"/>
                      </a:moveTo>
                      <a:cubicBezTo>
                        <a:pt x="3342" y="1"/>
                        <a:pt x="2309" y="1035"/>
                        <a:pt x="2309" y="2310"/>
                      </a:cubicBezTo>
                      <a:cubicBezTo>
                        <a:pt x="2309" y="3586"/>
                        <a:pt x="1275" y="4619"/>
                        <a:pt x="0" y="4619"/>
                      </a:cubicBezTo>
                      <a:lnTo>
                        <a:pt x="0" y="4997"/>
                      </a:lnTo>
                      <a:cubicBezTo>
                        <a:pt x="482" y="4997"/>
                        <a:pt x="958" y="4867"/>
                        <a:pt x="1373" y="4619"/>
                      </a:cubicBezTo>
                      <a:lnTo>
                        <a:pt x="14185" y="4619"/>
                      </a:lnTo>
                      <a:cubicBezTo>
                        <a:pt x="15472" y="4619"/>
                        <a:pt x="16510" y="3567"/>
                        <a:pt x="16494" y="2279"/>
                      </a:cubicBezTo>
                      <a:cubicBezTo>
                        <a:pt x="16478" y="1006"/>
                        <a:pt x="15399" y="1"/>
                        <a:pt x="14126" y="1"/>
                      </a:cubicBezTo>
                      <a:close/>
                    </a:path>
                  </a:pathLst>
                </a:custGeom>
                <a:solidFill>
                  <a:srgbClr val="81B6CF"/>
                </a:solidFill>
                <a:ln w="38100" cap="flat" cmpd="sng">
                  <a:solidFill>
                    <a:srgbClr val="81B6C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488458E-B642-0A8E-0846-39894996C72E}"/>
                  </a:ext>
                </a:extLst>
              </p:cNvPr>
              <p:cNvSpPr txBox="1"/>
              <p:nvPr/>
            </p:nvSpPr>
            <p:spPr>
              <a:xfrm>
                <a:off x="2164466" y="2123734"/>
                <a:ext cx="27547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latin typeface="Montserrat" pitchFamily="2" charset="0"/>
                    <a:ea typeface="MingLiU" panose="020B0604030504040204" pitchFamily="49" charset="-120"/>
                  </a:rPr>
                  <a:t>90 projects </a:t>
                </a:r>
                <a:endParaRPr lang="es-GT" sz="2000" dirty="0">
                  <a:latin typeface="Montserrat" pitchFamily="2" charset="0"/>
                  <a:ea typeface="MingLiU" panose="020B0604030504040204" pitchFamily="49" charset="-120"/>
                </a:endParaRPr>
              </a:p>
            </p:txBody>
          </p:sp>
        </p:grp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CE105E5-71A1-7A43-AB4A-3BEEBFCE7288}"/>
              </a:ext>
            </a:extLst>
          </p:cNvPr>
          <p:cNvGrpSpPr/>
          <p:nvPr/>
        </p:nvGrpSpPr>
        <p:grpSpPr>
          <a:xfrm>
            <a:off x="4178258" y="1467234"/>
            <a:ext cx="3772800" cy="1173600"/>
            <a:chOff x="554183" y="1546769"/>
            <a:chExt cx="4682653" cy="1457497"/>
          </a:xfrm>
          <a:solidFill>
            <a:schemeClr val="accent4">
              <a:lumMod val="40000"/>
              <a:lumOff val="60000"/>
            </a:schemeClr>
          </a:solidFill>
        </p:grpSpPr>
        <p:grpSp>
          <p:nvGrpSpPr>
            <p:cNvPr id="59" name="Google Shape;2153;p55">
              <a:extLst>
                <a:ext uri="{FF2B5EF4-FFF2-40B4-BE49-F238E27FC236}">
                  <a16:creationId xmlns:a16="http://schemas.microsoft.com/office/drawing/2014/main" id="{9D675182-079D-E71A-A4F3-C4A7C71D88BA}"/>
                </a:ext>
              </a:extLst>
            </p:cNvPr>
            <p:cNvGrpSpPr/>
            <p:nvPr/>
          </p:nvGrpSpPr>
          <p:grpSpPr>
            <a:xfrm>
              <a:off x="554183" y="1546769"/>
              <a:ext cx="4682653" cy="1457497"/>
              <a:chOff x="4411970" y="4340222"/>
              <a:chExt cx="779467" cy="242683"/>
            </a:xfrm>
            <a:grpFill/>
          </p:grpSpPr>
          <p:sp>
            <p:nvSpPr>
              <p:cNvPr id="61" name="Google Shape;2154;p55">
                <a:extLst>
                  <a:ext uri="{FF2B5EF4-FFF2-40B4-BE49-F238E27FC236}">
                    <a16:creationId xmlns:a16="http://schemas.microsoft.com/office/drawing/2014/main" id="{900B8A6F-817E-E4E0-0A54-3295FCCACA21}"/>
                  </a:ext>
                </a:extLst>
              </p:cNvPr>
              <p:cNvSpPr/>
              <p:nvPr/>
            </p:nvSpPr>
            <p:spPr>
              <a:xfrm>
                <a:off x="4411970" y="4340222"/>
                <a:ext cx="121370" cy="121370"/>
              </a:xfrm>
              <a:custGeom>
                <a:avLst/>
                <a:gdLst/>
                <a:ahLst/>
                <a:cxnLst/>
                <a:rect l="l" t="t" r="r" b="b"/>
                <a:pathLst>
                  <a:path w="2688" h="2688" extrusionOk="0">
                    <a:moveTo>
                      <a:pt x="2688" y="1"/>
                    </a:moveTo>
                    <a:cubicBezTo>
                      <a:pt x="1205" y="1"/>
                      <a:pt x="1" y="1203"/>
                      <a:pt x="1" y="2688"/>
                    </a:cubicBezTo>
                    <a:lnTo>
                      <a:pt x="379" y="2688"/>
                    </a:lnTo>
                    <a:cubicBezTo>
                      <a:pt x="379" y="1411"/>
                      <a:pt x="1413" y="379"/>
                      <a:pt x="2688" y="379"/>
                    </a:cubicBezTo>
                    <a:lnTo>
                      <a:pt x="2688" y="1"/>
                    </a:lnTo>
                    <a:close/>
                  </a:path>
                </a:pathLst>
              </a:custGeom>
              <a:grpFill/>
              <a:ln w="38100" cap="flat" cmpd="sng">
                <a:solidFill>
                  <a:schemeClr val="accent4">
                    <a:lumMod val="40000"/>
                    <a:lumOff val="6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2155;p55">
                <a:extLst>
                  <a:ext uri="{FF2B5EF4-FFF2-40B4-BE49-F238E27FC236}">
                    <a16:creationId xmlns:a16="http://schemas.microsoft.com/office/drawing/2014/main" id="{6D9B8D5A-482B-6AB1-E8B1-81F00725C0C7}"/>
                  </a:ext>
                </a:extLst>
              </p:cNvPr>
              <p:cNvSpPr/>
              <p:nvPr/>
            </p:nvSpPr>
            <p:spPr>
              <a:xfrm>
                <a:off x="4457032" y="4385284"/>
                <a:ext cx="152661" cy="152615"/>
              </a:xfrm>
              <a:custGeom>
                <a:avLst/>
                <a:gdLst/>
                <a:ahLst/>
                <a:cxnLst/>
                <a:rect l="l" t="t" r="r" b="b"/>
                <a:pathLst>
                  <a:path w="3381" h="3380" extrusionOk="0">
                    <a:moveTo>
                      <a:pt x="1690" y="0"/>
                    </a:moveTo>
                    <a:cubicBezTo>
                      <a:pt x="756" y="0"/>
                      <a:pt x="0" y="756"/>
                      <a:pt x="0" y="1690"/>
                    </a:cubicBezTo>
                    <a:cubicBezTo>
                      <a:pt x="0" y="2623"/>
                      <a:pt x="756" y="3379"/>
                      <a:pt x="1690" y="3379"/>
                    </a:cubicBezTo>
                    <a:cubicBezTo>
                      <a:pt x="2623" y="3379"/>
                      <a:pt x="3381" y="2623"/>
                      <a:pt x="3381" y="1690"/>
                    </a:cubicBezTo>
                    <a:cubicBezTo>
                      <a:pt x="3381" y="756"/>
                      <a:pt x="2623" y="0"/>
                      <a:pt x="1690" y="0"/>
                    </a:cubicBezTo>
                    <a:close/>
                  </a:path>
                </a:pathLst>
              </a:custGeom>
              <a:noFill/>
              <a:ln w="38100" cap="flat" cmpd="sng">
                <a:solidFill>
                  <a:schemeClr val="accent4">
                    <a:lumMod val="40000"/>
                    <a:lumOff val="6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2156;p55">
                <a:extLst>
                  <a:ext uri="{FF2B5EF4-FFF2-40B4-BE49-F238E27FC236}">
                    <a16:creationId xmlns:a16="http://schemas.microsoft.com/office/drawing/2014/main" id="{F4A0E569-B3E3-EF4D-2B1F-F14DA3333EA0}"/>
                  </a:ext>
                </a:extLst>
              </p:cNvPr>
              <p:cNvSpPr/>
              <p:nvPr/>
            </p:nvSpPr>
            <p:spPr>
              <a:xfrm>
                <a:off x="4533392" y="4383749"/>
                <a:ext cx="658046" cy="199155"/>
              </a:xfrm>
              <a:custGeom>
                <a:avLst/>
                <a:gdLst/>
                <a:ahLst/>
                <a:cxnLst/>
                <a:rect l="l" t="t" r="r" b="b"/>
                <a:pathLst>
                  <a:path w="16511" h="4997" extrusionOk="0">
                    <a:moveTo>
                      <a:pt x="4619" y="1"/>
                    </a:moveTo>
                    <a:cubicBezTo>
                      <a:pt x="3342" y="1"/>
                      <a:pt x="2309" y="1035"/>
                      <a:pt x="2309" y="2310"/>
                    </a:cubicBezTo>
                    <a:cubicBezTo>
                      <a:pt x="2309" y="3586"/>
                      <a:pt x="1275" y="4619"/>
                      <a:pt x="0" y="4619"/>
                    </a:cubicBezTo>
                    <a:lnTo>
                      <a:pt x="0" y="4997"/>
                    </a:lnTo>
                    <a:cubicBezTo>
                      <a:pt x="482" y="4997"/>
                      <a:pt x="958" y="4867"/>
                      <a:pt x="1373" y="4619"/>
                    </a:cubicBezTo>
                    <a:lnTo>
                      <a:pt x="14185" y="4619"/>
                    </a:lnTo>
                    <a:cubicBezTo>
                      <a:pt x="15472" y="4619"/>
                      <a:pt x="16510" y="3567"/>
                      <a:pt x="16494" y="2279"/>
                    </a:cubicBezTo>
                    <a:cubicBezTo>
                      <a:pt x="16478" y="1006"/>
                      <a:pt x="15399" y="1"/>
                      <a:pt x="14126" y="1"/>
                    </a:cubicBezTo>
                    <a:close/>
                  </a:path>
                </a:pathLst>
              </a:custGeom>
              <a:grpFill/>
              <a:ln w="38100" cap="flat" cmpd="sng">
                <a:solidFill>
                  <a:schemeClr val="accent4">
                    <a:lumMod val="40000"/>
                    <a:lumOff val="6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1097602B-E03F-176D-A722-AC4E86E1F8F9}"/>
                </a:ext>
              </a:extLst>
            </p:cNvPr>
            <p:cNvSpPr txBox="1"/>
            <p:nvPr/>
          </p:nvSpPr>
          <p:spPr>
            <a:xfrm>
              <a:off x="2140605" y="1961253"/>
              <a:ext cx="2754773" cy="707886"/>
            </a:xfrm>
            <a:prstGeom prst="rect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Montserrat" pitchFamily="2" charset="0"/>
                  <a:ea typeface="MingLiU" panose="020B0604030504040204" pitchFamily="49" charset="-120"/>
                </a:rPr>
                <a:t>USD 332 mil (approx.)</a:t>
              </a:r>
              <a:endParaRPr lang="es-GT" sz="2000" dirty="0">
                <a:latin typeface="Montserrat" pitchFamily="2" charset="0"/>
                <a:ea typeface="MingLiU" panose="020B0604030504040204" pitchFamily="49" charset="-120"/>
              </a:endParaRPr>
            </a:p>
          </p:txBody>
        </p:sp>
      </p:grpSp>
      <p:grpSp>
        <p:nvGrpSpPr>
          <p:cNvPr id="64" name="Google Shape;9987;p61">
            <a:extLst>
              <a:ext uri="{FF2B5EF4-FFF2-40B4-BE49-F238E27FC236}">
                <a16:creationId xmlns:a16="http://schemas.microsoft.com/office/drawing/2014/main" id="{433B4381-0EF6-44BF-CBF5-B2FAD0DCD65D}"/>
              </a:ext>
            </a:extLst>
          </p:cNvPr>
          <p:cNvGrpSpPr/>
          <p:nvPr/>
        </p:nvGrpSpPr>
        <p:grpSpPr>
          <a:xfrm>
            <a:off x="4535232" y="1827316"/>
            <a:ext cx="472810" cy="451155"/>
            <a:chOff x="7390435" y="3680868"/>
            <a:chExt cx="372073" cy="355243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65" name="Google Shape;9988;p61">
              <a:extLst>
                <a:ext uri="{FF2B5EF4-FFF2-40B4-BE49-F238E27FC236}">
                  <a16:creationId xmlns:a16="http://schemas.microsoft.com/office/drawing/2014/main" id="{C1A430F0-D828-6AA9-674B-C04BECDD3B59}"/>
                </a:ext>
              </a:extLst>
            </p:cNvPr>
            <p:cNvSpPr/>
            <p:nvPr/>
          </p:nvSpPr>
          <p:spPr>
            <a:xfrm>
              <a:off x="7390435" y="3744950"/>
              <a:ext cx="294178" cy="291162"/>
            </a:xfrm>
            <a:custGeom>
              <a:avLst/>
              <a:gdLst/>
              <a:ahLst/>
              <a:cxnLst/>
              <a:rect l="l" t="t" r="r" b="b"/>
              <a:pathLst>
                <a:path w="9264" h="9169" extrusionOk="0">
                  <a:moveTo>
                    <a:pt x="4668" y="0"/>
                  </a:moveTo>
                  <a:cubicBezTo>
                    <a:pt x="3441" y="0"/>
                    <a:pt x="2287" y="477"/>
                    <a:pt x="1417" y="1334"/>
                  </a:cubicBezTo>
                  <a:cubicBezTo>
                    <a:pt x="1358" y="1393"/>
                    <a:pt x="1358" y="1501"/>
                    <a:pt x="1417" y="1572"/>
                  </a:cubicBezTo>
                  <a:cubicBezTo>
                    <a:pt x="1447" y="1602"/>
                    <a:pt x="1489" y="1617"/>
                    <a:pt x="1532" y="1617"/>
                  </a:cubicBezTo>
                  <a:cubicBezTo>
                    <a:pt x="1575" y="1617"/>
                    <a:pt x="1620" y="1602"/>
                    <a:pt x="1655" y="1572"/>
                  </a:cubicBezTo>
                  <a:cubicBezTo>
                    <a:pt x="2465" y="774"/>
                    <a:pt x="3537" y="322"/>
                    <a:pt x="4668" y="322"/>
                  </a:cubicBezTo>
                  <a:cubicBezTo>
                    <a:pt x="5799" y="322"/>
                    <a:pt x="6870" y="774"/>
                    <a:pt x="7668" y="1572"/>
                  </a:cubicBezTo>
                  <a:cubicBezTo>
                    <a:pt x="8478" y="2382"/>
                    <a:pt x="8918" y="3453"/>
                    <a:pt x="8918" y="4584"/>
                  </a:cubicBezTo>
                  <a:cubicBezTo>
                    <a:pt x="8918" y="5715"/>
                    <a:pt x="8478" y="6787"/>
                    <a:pt x="7668" y="7585"/>
                  </a:cubicBezTo>
                  <a:cubicBezTo>
                    <a:pt x="6841" y="8412"/>
                    <a:pt x="5751" y="8826"/>
                    <a:pt x="4662" y="8826"/>
                  </a:cubicBezTo>
                  <a:cubicBezTo>
                    <a:pt x="3572" y="8826"/>
                    <a:pt x="2483" y="8412"/>
                    <a:pt x="1655" y="7585"/>
                  </a:cubicBezTo>
                  <a:cubicBezTo>
                    <a:pt x="953" y="6882"/>
                    <a:pt x="524" y="5965"/>
                    <a:pt x="441" y="4977"/>
                  </a:cubicBezTo>
                  <a:cubicBezTo>
                    <a:pt x="346" y="4013"/>
                    <a:pt x="596" y="3037"/>
                    <a:pt x="1132" y="2227"/>
                  </a:cubicBezTo>
                  <a:cubicBezTo>
                    <a:pt x="1179" y="2155"/>
                    <a:pt x="1167" y="2048"/>
                    <a:pt x="1096" y="1989"/>
                  </a:cubicBezTo>
                  <a:cubicBezTo>
                    <a:pt x="1066" y="1972"/>
                    <a:pt x="1035" y="1964"/>
                    <a:pt x="1005" y="1964"/>
                  </a:cubicBezTo>
                  <a:cubicBezTo>
                    <a:pt x="950" y="1964"/>
                    <a:pt x="896" y="1990"/>
                    <a:pt x="858" y="2036"/>
                  </a:cubicBezTo>
                  <a:cubicBezTo>
                    <a:pt x="274" y="2894"/>
                    <a:pt x="1" y="3953"/>
                    <a:pt x="108" y="5013"/>
                  </a:cubicBezTo>
                  <a:cubicBezTo>
                    <a:pt x="215" y="6073"/>
                    <a:pt x="679" y="7085"/>
                    <a:pt x="1429" y="7823"/>
                  </a:cubicBezTo>
                  <a:cubicBezTo>
                    <a:pt x="2322" y="8716"/>
                    <a:pt x="3501" y="9168"/>
                    <a:pt x="4680" y="9168"/>
                  </a:cubicBezTo>
                  <a:cubicBezTo>
                    <a:pt x="5858" y="9168"/>
                    <a:pt x="7025" y="8716"/>
                    <a:pt x="7918" y="7823"/>
                  </a:cubicBezTo>
                  <a:cubicBezTo>
                    <a:pt x="8787" y="6966"/>
                    <a:pt x="9264" y="5799"/>
                    <a:pt x="9264" y="4584"/>
                  </a:cubicBezTo>
                  <a:cubicBezTo>
                    <a:pt x="9264" y="3358"/>
                    <a:pt x="8787" y="2203"/>
                    <a:pt x="7906" y="1334"/>
                  </a:cubicBezTo>
                  <a:cubicBezTo>
                    <a:pt x="7049" y="477"/>
                    <a:pt x="5882" y="0"/>
                    <a:pt x="466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9989;p61">
              <a:extLst>
                <a:ext uri="{FF2B5EF4-FFF2-40B4-BE49-F238E27FC236}">
                  <a16:creationId xmlns:a16="http://schemas.microsoft.com/office/drawing/2014/main" id="{D915D05A-E0A1-2550-F24C-B159B090F6C2}"/>
                </a:ext>
              </a:extLst>
            </p:cNvPr>
            <p:cNvSpPr/>
            <p:nvPr/>
          </p:nvSpPr>
          <p:spPr>
            <a:xfrm>
              <a:off x="7408948" y="3772259"/>
              <a:ext cx="259407" cy="236257"/>
            </a:xfrm>
            <a:custGeom>
              <a:avLst/>
              <a:gdLst/>
              <a:ahLst/>
              <a:cxnLst/>
              <a:rect l="l" t="t" r="r" b="b"/>
              <a:pathLst>
                <a:path w="8169" h="7440" extrusionOk="0">
                  <a:moveTo>
                    <a:pt x="4085" y="319"/>
                  </a:moveTo>
                  <a:cubicBezTo>
                    <a:pt x="4942" y="319"/>
                    <a:pt x="5823" y="653"/>
                    <a:pt x="6478" y="1319"/>
                  </a:cubicBezTo>
                  <a:cubicBezTo>
                    <a:pt x="7800" y="2653"/>
                    <a:pt x="7800" y="4796"/>
                    <a:pt x="6478" y="6117"/>
                  </a:cubicBezTo>
                  <a:cubicBezTo>
                    <a:pt x="5817" y="6778"/>
                    <a:pt x="4951" y="7109"/>
                    <a:pt x="4083" y="7109"/>
                  </a:cubicBezTo>
                  <a:cubicBezTo>
                    <a:pt x="3216" y="7109"/>
                    <a:pt x="2346" y="6778"/>
                    <a:pt x="1680" y="6117"/>
                  </a:cubicBezTo>
                  <a:cubicBezTo>
                    <a:pt x="358" y="4796"/>
                    <a:pt x="358" y="2653"/>
                    <a:pt x="1680" y="1319"/>
                  </a:cubicBezTo>
                  <a:cubicBezTo>
                    <a:pt x="2335" y="664"/>
                    <a:pt x="3216" y="319"/>
                    <a:pt x="4085" y="319"/>
                  </a:cubicBezTo>
                  <a:close/>
                  <a:moveTo>
                    <a:pt x="4088" y="1"/>
                  </a:moveTo>
                  <a:cubicBezTo>
                    <a:pt x="3132" y="1"/>
                    <a:pt x="2174" y="361"/>
                    <a:pt x="1442" y="1081"/>
                  </a:cubicBezTo>
                  <a:cubicBezTo>
                    <a:pt x="1" y="2534"/>
                    <a:pt x="1" y="4891"/>
                    <a:pt x="1442" y="6356"/>
                  </a:cubicBezTo>
                  <a:cubicBezTo>
                    <a:pt x="2180" y="7082"/>
                    <a:pt x="3120" y="7439"/>
                    <a:pt x="4085" y="7439"/>
                  </a:cubicBezTo>
                  <a:cubicBezTo>
                    <a:pt x="5037" y="7439"/>
                    <a:pt x="5978" y="7082"/>
                    <a:pt x="6716" y="6356"/>
                  </a:cubicBezTo>
                  <a:cubicBezTo>
                    <a:pt x="8169" y="4891"/>
                    <a:pt x="8169" y="2546"/>
                    <a:pt x="6716" y="1081"/>
                  </a:cubicBezTo>
                  <a:cubicBezTo>
                    <a:pt x="5996" y="361"/>
                    <a:pt x="5043" y="1"/>
                    <a:pt x="408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9990;p61">
              <a:extLst>
                <a:ext uri="{FF2B5EF4-FFF2-40B4-BE49-F238E27FC236}">
                  <a16:creationId xmlns:a16="http://schemas.microsoft.com/office/drawing/2014/main" id="{5F9AB8DF-A856-AC9B-6BCD-10D81540F0A6}"/>
                </a:ext>
              </a:extLst>
            </p:cNvPr>
            <p:cNvSpPr/>
            <p:nvPr/>
          </p:nvSpPr>
          <p:spPr>
            <a:xfrm>
              <a:off x="7487986" y="3680868"/>
              <a:ext cx="274522" cy="259565"/>
            </a:xfrm>
            <a:custGeom>
              <a:avLst/>
              <a:gdLst/>
              <a:ahLst/>
              <a:cxnLst/>
              <a:rect l="l" t="t" r="r" b="b"/>
              <a:pathLst>
                <a:path w="8645" h="8174" extrusionOk="0">
                  <a:moveTo>
                    <a:pt x="3614" y="0"/>
                  </a:moveTo>
                  <a:cubicBezTo>
                    <a:pt x="2438" y="0"/>
                    <a:pt x="1262" y="447"/>
                    <a:pt x="369" y="1340"/>
                  </a:cubicBezTo>
                  <a:cubicBezTo>
                    <a:pt x="262" y="1447"/>
                    <a:pt x="167" y="1566"/>
                    <a:pt x="60" y="1685"/>
                  </a:cubicBezTo>
                  <a:cubicBezTo>
                    <a:pt x="0" y="1756"/>
                    <a:pt x="12" y="1864"/>
                    <a:pt x="84" y="1923"/>
                  </a:cubicBezTo>
                  <a:cubicBezTo>
                    <a:pt x="118" y="1948"/>
                    <a:pt x="155" y="1960"/>
                    <a:pt x="191" y="1960"/>
                  </a:cubicBezTo>
                  <a:cubicBezTo>
                    <a:pt x="240" y="1960"/>
                    <a:pt x="287" y="1936"/>
                    <a:pt x="322" y="1887"/>
                  </a:cubicBezTo>
                  <a:cubicBezTo>
                    <a:pt x="417" y="1792"/>
                    <a:pt x="500" y="1685"/>
                    <a:pt x="608" y="1578"/>
                  </a:cubicBezTo>
                  <a:cubicBezTo>
                    <a:pt x="1435" y="750"/>
                    <a:pt x="2524" y="337"/>
                    <a:pt x="3614" y="337"/>
                  </a:cubicBezTo>
                  <a:cubicBezTo>
                    <a:pt x="4703" y="337"/>
                    <a:pt x="5793" y="750"/>
                    <a:pt x="6620" y="1578"/>
                  </a:cubicBezTo>
                  <a:cubicBezTo>
                    <a:pt x="8275" y="3233"/>
                    <a:pt x="8275" y="5936"/>
                    <a:pt x="6620" y="7591"/>
                  </a:cubicBezTo>
                  <a:cubicBezTo>
                    <a:pt x="6513" y="7698"/>
                    <a:pt x="6418" y="7781"/>
                    <a:pt x="6311" y="7876"/>
                  </a:cubicBezTo>
                  <a:cubicBezTo>
                    <a:pt x="6239" y="7936"/>
                    <a:pt x="6215" y="8043"/>
                    <a:pt x="6275" y="8114"/>
                  </a:cubicBezTo>
                  <a:cubicBezTo>
                    <a:pt x="6311" y="8162"/>
                    <a:pt x="6358" y="8174"/>
                    <a:pt x="6418" y="8174"/>
                  </a:cubicBezTo>
                  <a:cubicBezTo>
                    <a:pt x="6454" y="8174"/>
                    <a:pt x="6489" y="8162"/>
                    <a:pt x="6513" y="8126"/>
                  </a:cubicBezTo>
                  <a:cubicBezTo>
                    <a:pt x="6632" y="8043"/>
                    <a:pt x="6751" y="7936"/>
                    <a:pt x="6858" y="7817"/>
                  </a:cubicBezTo>
                  <a:cubicBezTo>
                    <a:pt x="8644" y="6031"/>
                    <a:pt x="8644" y="3126"/>
                    <a:pt x="6858" y="1340"/>
                  </a:cubicBezTo>
                  <a:cubicBezTo>
                    <a:pt x="5965" y="447"/>
                    <a:pt x="4790" y="0"/>
                    <a:pt x="361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9991;p61">
              <a:extLst>
                <a:ext uri="{FF2B5EF4-FFF2-40B4-BE49-F238E27FC236}">
                  <a16:creationId xmlns:a16="http://schemas.microsoft.com/office/drawing/2014/main" id="{B8EF2A81-768F-D675-A8F6-43CE63A67BCB}"/>
                </a:ext>
              </a:extLst>
            </p:cNvPr>
            <p:cNvSpPr/>
            <p:nvPr/>
          </p:nvSpPr>
          <p:spPr>
            <a:xfrm>
              <a:off x="7691758" y="3789502"/>
              <a:ext cx="34073" cy="102918"/>
            </a:xfrm>
            <a:custGeom>
              <a:avLst/>
              <a:gdLst/>
              <a:ahLst/>
              <a:cxnLst/>
              <a:rect l="l" t="t" r="r" b="b"/>
              <a:pathLst>
                <a:path w="1073" h="3241" extrusionOk="0">
                  <a:moveTo>
                    <a:pt x="589" y="1"/>
                  </a:moveTo>
                  <a:cubicBezTo>
                    <a:pt x="580" y="1"/>
                    <a:pt x="570" y="1"/>
                    <a:pt x="560" y="2"/>
                  </a:cubicBezTo>
                  <a:cubicBezTo>
                    <a:pt x="477" y="38"/>
                    <a:pt x="429" y="121"/>
                    <a:pt x="441" y="217"/>
                  </a:cubicBezTo>
                  <a:cubicBezTo>
                    <a:pt x="715" y="1157"/>
                    <a:pt x="560" y="2145"/>
                    <a:pt x="37" y="2967"/>
                  </a:cubicBezTo>
                  <a:cubicBezTo>
                    <a:pt x="1" y="3038"/>
                    <a:pt x="13" y="3146"/>
                    <a:pt x="84" y="3205"/>
                  </a:cubicBezTo>
                  <a:cubicBezTo>
                    <a:pt x="120" y="3217"/>
                    <a:pt x="144" y="3241"/>
                    <a:pt x="167" y="3241"/>
                  </a:cubicBezTo>
                  <a:cubicBezTo>
                    <a:pt x="239" y="3241"/>
                    <a:pt x="275" y="3205"/>
                    <a:pt x="310" y="3158"/>
                  </a:cubicBezTo>
                  <a:cubicBezTo>
                    <a:pt x="906" y="2265"/>
                    <a:pt x="1072" y="1169"/>
                    <a:pt x="775" y="121"/>
                  </a:cubicBezTo>
                  <a:cubicBezTo>
                    <a:pt x="743" y="47"/>
                    <a:pt x="672" y="1"/>
                    <a:pt x="58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9992;p61">
              <a:extLst>
                <a:ext uri="{FF2B5EF4-FFF2-40B4-BE49-F238E27FC236}">
                  <a16:creationId xmlns:a16="http://schemas.microsoft.com/office/drawing/2014/main" id="{C951BD31-8355-D76C-5961-A08E2488572E}"/>
                </a:ext>
              </a:extLst>
            </p:cNvPr>
            <p:cNvSpPr/>
            <p:nvPr/>
          </p:nvSpPr>
          <p:spPr>
            <a:xfrm>
              <a:off x="7536000" y="3708082"/>
              <a:ext cx="173192" cy="72052"/>
            </a:xfrm>
            <a:custGeom>
              <a:avLst/>
              <a:gdLst/>
              <a:ahLst/>
              <a:cxnLst/>
              <a:rect l="l" t="t" r="r" b="b"/>
              <a:pathLst>
                <a:path w="5454" h="2269" extrusionOk="0">
                  <a:moveTo>
                    <a:pt x="2121" y="0"/>
                  </a:moveTo>
                  <a:cubicBezTo>
                    <a:pt x="1410" y="0"/>
                    <a:pt x="707" y="204"/>
                    <a:pt x="108" y="590"/>
                  </a:cubicBezTo>
                  <a:cubicBezTo>
                    <a:pt x="36" y="638"/>
                    <a:pt x="0" y="733"/>
                    <a:pt x="60" y="828"/>
                  </a:cubicBezTo>
                  <a:cubicBezTo>
                    <a:pt x="91" y="874"/>
                    <a:pt x="147" y="906"/>
                    <a:pt x="205" y="906"/>
                  </a:cubicBezTo>
                  <a:cubicBezTo>
                    <a:pt x="237" y="906"/>
                    <a:pt x="269" y="897"/>
                    <a:pt x="298" y="876"/>
                  </a:cubicBezTo>
                  <a:cubicBezTo>
                    <a:pt x="841" y="534"/>
                    <a:pt x="1478" y="344"/>
                    <a:pt x="2123" y="344"/>
                  </a:cubicBezTo>
                  <a:cubicBezTo>
                    <a:pt x="2241" y="344"/>
                    <a:pt x="2359" y="351"/>
                    <a:pt x="2477" y="364"/>
                  </a:cubicBezTo>
                  <a:cubicBezTo>
                    <a:pt x="3251" y="435"/>
                    <a:pt x="3977" y="792"/>
                    <a:pt x="4513" y="1328"/>
                  </a:cubicBezTo>
                  <a:cubicBezTo>
                    <a:pt x="4763" y="1590"/>
                    <a:pt x="4977" y="1864"/>
                    <a:pt x="5120" y="2185"/>
                  </a:cubicBezTo>
                  <a:cubicBezTo>
                    <a:pt x="5156" y="2245"/>
                    <a:pt x="5215" y="2269"/>
                    <a:pt x="5275" y="2269"/>
                  </a:cubicBezTo>
                  <a:cubicBezTo>
                    <a:pt x="5299" y="2269"/>
                    <a:pt x="5323" y="2269"/>
                    <a:pt x="5346" y="2257"/>
                  </a:cubicBezTo>
                  <a:cubicBezTo>
                    <a:pt x="5418" y="2197"/>
                    <a:pt x="5453" y="2102"/>
                    <a:pt x="5406" y="2019"/>
                  </a:cubicBezTo>
                  <a:cubicBezTo>
                    <a:pt x="5227" y="1673"/>
                    <a:pt x="5001" y="1364"/>
                    <a:pt x="4739" y="1102"/>
                  </a:cubicBezTo>
                  <a:cubicBezTo>
                    <a:pt x="4144" y="507"/>
                    <a:pt x="3334" y="114"/>
                    <a:pt x="2489" y="18"/>
                  </a:cubicBezTo>
                  <a:cubicBezTo>
                    <a:pt x="2366" y="6"/>
                    <a:pt x="2243" y="0"/>
                    <a:pt x="21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9993;p61">
              <a:extLst>
                <a:ext uri="{FF2B5EF4-FFF2-40B4-BE49-F238E27FC236}">
                  <a16:creationId xmlns:a16="http://schemas.microsoft.com/office/drawing/2014/main" id="{AC7C7781-3928-7CCA-33FA-32B215766D5F}"/>
                </a:ext>
              </a:extLst>
            </p:cNvPr>
            <p:cNvSpPr/>
            <p:nvPr/>
          </p:nvSpPr>
          <p:spPr>
            <a:xfrm>
              <a:off x="7501228" y="3819415"/>
              <a:ext cx="75640" cy="141437"/>
            </a:xfrm>
            <a:custGeom>
              <a:avLst/>
              <a:gdLst/>
              <a:ahLst/>
              <a:cxnLst/>
              <a:rect l="l" t="t" r="r" b="b"/>
              <a:pathLst>
                <a:path w="2382" h="4454" extrusionOk="0">
                  <a:moveTo>
                    <a:pt x="1012" y="692"/>
                  </a:moveTo>
                  <a:lnTo>
                    <a:pt x="1012" y="2061"/>
                  </a:lnTo>
                  <a:cubicBezTo>
                    <a:pt x="607" y="2001"/>
                    <a:pt x="310" y="1715"/>
                    <a:pt x="310" y="1370"/>
                  </a:cubicBezTo>
                  <a:cubicBezTo>
                    <a:pt x="310" y="1025"/>
                    <a:pt x="607" y="763"/>
                    <a:pt x="1012" y="692"/>
                  </a:cubicBezTo>
                  <a:close/>
                  <a:moveTo>
                    <a:pt x="1357" y="2418"/>
                  </a:moveTo>
                  <a:cubicBezTo>
                    <a:pt x="1750" y="2477"/>
                    <a:pt x="2048" y="2751"/>
                    <a:pt x="2048" y="3097"/>
                  </a:cubicBezTo>
                  <a:cubicBezTo>
                    <a:pt x="2048" y="3430"/>
                    <a:pt x="1738" y="3704"/>
                    <a:pt x="1357" y="3763"/>
                  </a:cubicBezTo>
                  <a:lnTo>
                    <a:pt x="1357" y="2418"/>
                  </a:lnTo>
                  <a:close/>
                  <a:moveTo>
                    <a:pt x="1191" y="1"/>
                  </a:moveTo>
                  <a:cubicBezTo>
                    <a:pt x="1095" y="1"/>
                    <a:pt x="1024" y="72"/>
                    <a:pt x="1024" y="168"/>
                  </a:cubicBezTo>
                  <a:lnTo>
                    <a:pt x="1024" y="358"/>
                  </a:lnTo>
                  <a:cubicBezTo>
                    <a:pt x="441" y="430"/>
                    <a:pt x="0" y="870"/>
                    <a:pt x="0" y="1370"/>
                  </a:cubicBezTo>
                  <a:cubicBezTo>
                    <a:pt x="0" y="1882"/>
                    <a:pt x="441" y="2323"/>
                    <a:pt x="1024" y="2382"/>
                  </a:cubicBezTo>
                  <a:lnTo>
                    <a:pt x="1024" y="3763"/>
                  </a:lnTo>
                  <a:cubicBezTo>
                    <a:pt x="619" y="3704"/>
                    <a:pt x="322" y="3430"/>
                    <a:pt x="322" y="3085"/>
                  </a:cubicBezTo>
                  <a:cubicBezTo>
                    <a:pt x="322" y="2989"/>
                    <a:pt x="250" y="2918"/>
                    <a:pt x="167" y="2918"/>
                  </a:cubicBezTo>
                  <a:cubicBezTo>
                    <a:pt x="71" y="2918"/>
                    <a:pt x="0" y="2989"/>
                    <a:pt x="0" y="3085"/>
                  </a:cubicBezTo>
                  <a:cubicBezTo>
                    <a:pt x="0" y="3609"/>
                    <a:pt x="441" y="4037"/>
                    <a:pt x="1024" y="4097"/>
                  </a:cubicBezTo>
                  <a:lnTo>
                    <a:pt x="1024" y="4287"/>
                  </a:lnTo>
                  <a:cubicBezTo>
                    <a:pt x="1024" y="4371"/>
                    <a:pt x="1095" y="4454"/>
                    <a:pt x="1191" y="4454"/>
                  </a:cubicBezTo>
                  <a:cubicBezTo>
                    <a:pt x="1274" y="4454"/>
                    <a:pt x="1357" y="4371"/>
                    <a:pt x="1357" y="4287"/>
                  </a:cubicBezTo>
                  <a:lnTo>
                    <a:pt x="1357" y="4097"/>
                  </a:lnTo>
                  <a:cubicBezTo>
                    <a:pt x="1929" y="4025"/>
                    <a:pt x="2381" y="3585"/>
                    <a:pt x="2381" y="3085"/>
                  </a:cubicBezTo>
                  <a:cubicBezTo>
                    <a:pt x="2381" y="2573"/>
                    <a:pt x="1929" y="2144"/>
                    <a:pt x="1357" y="2073"/>
                  </a:cubicBezTo>
                  <a:lnTo>
                    <a:pt x="1357" y="692"/>
                  </a:lnTo>
                  <a:cubicBezTo>
                    <a:pt x="1750" y="751"/>
                    <a:pt x="2048" y="1025"/>
                    <a:pt x="2048" y="1370"/>
                  </a:cubicBezTo>
                  <a:cubicBezTo>
                    <a:pt x="2048" y="1465"/>
                    <a:pt x="2131" y="1537"/>
                    <a:pt x="2215" y="1537"/>
                  </a:cubicBezTo>
                  <a:cubicBezTo>
                    <a:pt x="2298" y="1537"/>
                    <a:pt x="2381" y="1465"/>
                    <a:pt x="2381" y="1370"/>
                  </a:cubicBezTo>
                  <a:cubicBezTo>
                    <a:pt x="2381" y="846"/>
                    <a:pt x="1929" y="418"/>
                    <a:pt x="1345" y="358"/>
                  </a:cubicBezTo>
                  <a:lnTo>
                    <a:pt x="1345" y="168"/>
                  </a:lnTo>
                  <a:cubicBezTo>
                    <a:pt x="1345" y="72"/>
                    <a:pt x="1274" y="1"/>
                    <a:pt x="119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7323F199-F2BF-D217-24A2-47238AEBA6DD}"/>
              </a:ext>
            </a:extLst>
          </p:cNvPr>
          <p:cNvGrpSpPr/>
          <p:nvPr/>
        </p:nvGrpSpPr>
        <p:grpSpPr>
          <a:xfrm>
            <a:off x="8153022" y="1476221"/>
            <a:ext cx="3772800" cy="1173600"/>
            <a:chOff x="554195" y="5070683"/>
            <a:chExt cx="4682653" cy="1457497"/>
          </a:xfrm>
        </p:grpSpPr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5F098F8F-469C-F8D1-BC35-53F6821FD249}"/>
                </a:ext>
              </a:extLst>
            </p:cNvPr>
            <p:cNvGrpSpPr/>
            <p:nvPr/>
          </p:nvGrpSpPr>
          <p:grpSpPr>
            <a:xfrm>
              <a:off x="554195" y="5070683"/>
              <a:ext cx="4682653" cy="1457497"/>
              <a:chOff x="554183" y="1546769"/>
              <a:chExt cx="4682653" cy="1457497"/>
            </a:xfrm>
            <a:solidFill>
              <a:schemeClr val="accent6">
                <a:lumMod val="40000"/>
                <a:lumOff val="60000"/>
              </a:schemeClr>
            </a:solidFill>
          </p:grpSpPr>
          <p:grpSp>
            <p:nvGrpSpPr>
              <p:cNvPr id="72" name="Google Shape;2153;p55">
                <a:extLst>
                  <a:ext uri="{FF2B5EF4-FFF2-40B4-BE49-F238E27FC236}">
                    <a16:creationId xmlns:a16="http://schemas.microsoft.com/office/drawing/2014/main" id="{82B7EFEB-452A-0248-765C-9576D2077ACA}"/>
                  </a:ext>
                </a:extLst>
              </p:cNvPr>
              <p:cNvGrpSpPr/>
              <p:nvPr/>
            </p:nvGrpSpPr>
            <p:grpSpPr>
              <a:xfrm>
                <a:off x="554183" y="1546769"/>
                <a:ext cx="4682653" cy="1457497"/>
                <a:chOff x="4411970" y="4340222"/>
                <a:chExt cx="779467" cy="242683"/>
              </a:xfrm>
              <a:grpFill/>
            </p:grpSpPr>
            <p:sp>
              <p:nvSpPr>
                <p:cNvPr id="74" name="Google Shape;2154;p55">
                  <a:extLst>
                    <a:ext uri="{FF2B5EF4-FFF2-40B4-BE49-F238E27FC236}">
                      <a16:creationId xmlns:a16="http://schemas.microsoft.com/office/drawing/2014/main" id="{C46AF264-ACAE-4991-270D-D87CECCDDED0}"/>
                    </a:ext>
                  </a:extLst>
                </p:cNvPr>
                <p:cNvSpPr/>
                <p:nvPr/>
              </p:nvSpPr>
              <p:spPr>
                <a:xfrm>
                  <a:off x="4411970" y="4340222"/>
                  <a:ext cx="121370" cy="1213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8" h="2688" extrusionOk="0">
                      <a:moveTo>
                        <a:pt x="2688" y="1"/>
                      </a:moveTo>
                      <a:cubicBezTo>
                        <a:pt x="1205" y="1"/>
                        <a:pt x="1" y="1203"/>
                        <a:pt x="1" y="2688"/>
                      </a:cubicBezTo>
                      <a:lnTo>
                        <a:pt x="379" y="2688"/>
                      </a:lnTo>
                      <a:cubicBezTo>
                        <a:pt x="379" y="1411"/>
                        <a:pt x="1413" y="379"/>
                        <a:pt x="2688" y="379"/>
                      </a:cubicBezTo>
                      <a:lnTo>
                        <a:pt x="2688" y="1"/>
                      </a:lnTo>
                      <a:close/>
                    </a:path>
                  </a:pathLst>
                </a:custGeom>
                <a:grpFill/>
                <a:ln w="38100" cap="flat" cmpd="sng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5" name="Google Shape;2155;p55">
                  <a:extLst>
                    <a:ext uri="{FF2B5EF4-FFF2-40B4-BE49-F238E27FC236}">
                      <a16:creationId xmlns:a16="http://schemas.microsoft.com/office/drawing/2014/main" id="{32CA8C22-9B5F-8908-EC23-30BD7144E07D}"/>
                    </a:ext>
                  </a:extLst>
                </p:cNvPr>
                <p:cNvSpPr/>
                <p:nvPr/>
              </p:nvSpPr>
              <p:spPr>
                <a:xfrm>
                  <a:off x="4457032" y="4385284"/>
                  <a:ext cx="152661" cy="1526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81" h="3380" extrusionOk="0">
                      <a:moveTo>
                        <a:pt x="1690" y="0"/>
                      </a:moveTo>
                      <a:cubicBezTo>
                        <a:pt x="756" y="0"/>
                        <a:pt x="0" y="756"/>
                        <a:pt x="0" y="1690"/>
                      </a:cubicBezTo>
                      <a:cubicBezTo>
                        <a:pt x="0" y="2623"/>
                        <a:pt x="756" y="3379"/>
                        <a:pt x="1690" y="3379"/>
                      </a:cubicBezTo>
                      <a:cubicBezTo>
                        <a:pt x="2623" y="3379"/>
                        <a:pt x="3381" y="2623"/>
                        <a:pt x="3381" y="1690"/>
                      </a:cubicBezTo>
                      <a:cubicBezTo>
                        <a:pt x="3381" y="756"/>
                        <a:pt x="2623" y="0"/>
                        <a:pt x="1690" y="0"/>
                      </a:cubicBezTo>
                      <a:close/>
                    </a:path>
                  </a:pathLst>
                </a:custGeom>
                <a:noFill/>
                <a:ln w="38100" cap="flat" cmpd="sng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6" name="Google Shape;2156;p55">
                  <a:extLst>
                    <a:ext uri="{FF2B5EF4-FFF2-40B4-BE49-F238E27FC236}">
                      <a16:creationId xmlns:a16="http://schemas.microsoft.com/office/drawing/2014/main" id="{DAC3B66E-1453-6D8C-4CEC-2C8AA18B1EC4}"/>
                    </a:ext>
                  </a:extLst>
                </p:cNvPr>
                <p:cNvSpPr/>
                <p:nvPr/>
              </p:nvSpPr>
              <p:spPr>
                <a:xfrm>
                  <a:off x="4533392" y="4383749"/>
                  <a:ext cx="658046" cy="1991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11" h="4997" extrusionOk="0">
                      <a:moveTo>
                        <a:pt x="4619" y="1"/>
                      </a:moveTo>
                      <a:cubicBezTo>
                        <a:pt x="3342" y="1"/>
                        <a:pt x="2309" y="1035"/>
                        <a:pt x="2309" y="2310"/>
                      </a:cubicBezTo>
                      <a:cubicBezTo>
                        <a:pt x="2309" y="3586"/>
                        <a:pt x="1275" y="4619"/>
                        <a:pt x="0" y="4619"/>
                      </a:cubicBezTo>
                      <a:lnTo>
                        <a:pt x="0" y="4997"/>
                      </a:lnTo>
                      <a:cubicBezTo>
                        <a:pt x="482" y="4997"/>
                        <a:pt x="958" y="4867"/>
                        <a:pt x="1373" y="4619"/>
                      </a:cubicBezTo>
                      <a:lnTo>
                        <a:pt x="14185" y="4619"/>
                      </a:lnTo>
                      <a:cubicBezTo>
                        <a:pt x="15472" y="4619"/>
                        <a:pt x="16510" y="3567"/>
                        <a:pt x="16494" y="2279"/>
                      </a:cubicBezTo>
                      <a:cubicBezTo>
                        <a:pt x="16478" y="1006"/>
                        <a:pt x="15399" y="1"/>
                        <a:pt x="14126" y="1"/>
                      </a:cubicBezTo>
                      <a:close/>
                    </a:path>
                  </a:pathLst>
                </a:custGeom>
                <a:grpFill/>
                <a:ln w="38100" cap="flat" cmpd="sng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EF08F380-CC15-D6F2-8290-849FFF971938}"/>
                  </a:ext>
                </a:extLst>
              </p:cNvPr>
              <p:cNvSpPr txBox="1"/>
              <p:nvPr/>
            </p:nvSpPr>
            <p:spPr>
              <a:xfrm>
                <a:off x="2140605" y="1780057"/>
                <a:ext cx="2754773" cy="11466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Montserrat" pitchFamily="2" charset="0"/>
                    <a:ea typeface="MingLiU" panose="020B0604030504040204" pitchFamily="49" charset="-120"/>
                  </a:rPr>
                  <a:t>50% adaptation</a:t>
                </a:r>
              </a:p>
              <a:p>
                <a:pPr algn="ctr"/>
                <a:r>
                  <a:rPr lang="en-US" dirty="0">
                    <a:latin typeface="Montserrat" pitchFamily="2" charset="0"/>
                    <a:ea typeface="MingLiU" panose="020B0604030504040204" pitchFamily="49" charset="-120"/>
                  </a:rPr>
                  <a:t>19% mitigation</a:t>
                </a:r>
              </a:p>
              <a:p>
                <a:pPr algn="ctr"/>
                <a:r>
                  <a:rPr lang="en-US" dirty="0">
                    <a:latin typeface="Montserrat" pitchFamily="2" charset="0"/>
                    <a:ea typeface="MingLiU" panose="020B0604030504040204" pitchFamily="49" charset="-120"/>
                  </a:rPr>
                  <a:t>31% crosscutting</a:t>
                </a:r>
              </a:p>
            </p:txBody>
          </p:sp>
        </p:grpSp>
        <p:grpSp>
          <p:nvGrpSpPr>
            <p:cNvPr id="77" name="Google Shape;11356;p64">
              <a:extLst>
                <a:ext uri="{FF2B5EF4-FFF2-40B4-BE49-F238E27FC236}">
                  <a16:creationId xmlns:a16="http://schemas.microsoft.com/office/drawing/2014/main" id="{59B5F9E8-DE11-7EA7-3A55-E4C71F5BE6FF}"/>
                </a:ext>
              </a:extLst>
            </p:cNvPr>
            <p:cNvGrpSpPr/>
            <p:nvPr/>
          </p:nvGrpSpPr>
          <p:grpSpPr>
            <a:xfrm>
              <a:off x="1000409" y="5488977"/>
              <a:ext cx="595962" cy="615092"/>
              <a:chOff x="3560600" y="3763338"/>
              <a:chExt cx="352345" cy="363655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78" name="Google Shape;11357;p64">
                <a:extLst>
                  <a:ext uri="{FF2B5EF4-FFF2-40B4-BE49-F238E27FC236}">
                    <a16:creationId xmlns:a16="http://schemas.microsoft.com/office/drawing/2014/main" id="{B5261B45-5A2C-E97B-BD99-0945EADFEE18}"/>
                  </a:ext>
                </a:extLst>
              </p:cNvPr>
              <p:cNvSpPr/>
              <p:nvPr/>
            </p:nvSpPr>
            <p:spPr>
              <a:xfrm>
                <a:off x="3665841" y="3763338"/>
                <a:ext cx="143352" cy="173543"/>
              </a:xfrm>
              <a:custGeom>
                <a:avLst/>
                <a:gdLst/>
                <a:ahLst/>
                <a:cxnLst/>
                <a:rect l="l" t="t" r="r" b="b"/>
                <a:pathLst>
                  <a:path w="4525" h="5478" extrusionOk="0">
                    <a:moveTo>
                      <a:pt x="2251" y="1"/>
                    </a:moveTo>
                    <a:cubicBezTo>
                      <a:pt x="1691" y="1"/>
                      <a:pt x="1179" y="191"/>
                      <a:pt x="774" y="549"/>
                    </a:cubicBezTo>
                    <a:cubicBezTo>
                      <a:pt x="370" y="906"/>
                      <a:pt x="108" y="1382"/>
                      <a:pt x="12" y="1918"/>
                    </a:cubicBezTo>
                    <a:cubicBezTo>
                      <a:pt x="0" y="2013"/>
                      <a:pt x="60" y="2096"/>
                      <a:pt x="143" y="2120"/>
                    </a:cubicBezTo>
                    <a:cubicBezTo>
                      <a:pt x="151" y="2121"/>
                      <a:pt x="159" y="2122"/>
                      <a:pt x="167" y="2122"/>
                    </a:cubicBezTo>
                    <a:cubicBezTo>
                      <a:pt x="252" y="2122"/>
                      <a:pt x="324" y="2064"/>
                      <a:pt x="346" y="1977"/>
                    </a:cubicBezTo>
                    <a:cubicBezTo>
                      <a:pt x="477" y="1049"/>
                      <a:pt x="1286" y="346"/>
                      <a:pt x="2239" y="346"/>
                    </a:cubicBezTo>
                    <a:cubicBezTo>
                      <a:pt x="3299" y="346"/>
                      <a:pt x="4168" y="1203"/>
                      <a:pt x="4168" y="2263"/>
                    </a:cubicBezTo>
                    <a:cubicBezTo>
                      <a:pt x="4168" y="3096"/>
                      <a:pt x="3632" y="3847"/>
                      <a:pt x="2822" y="4097"/>
                    </a:cubicBezTo>
                    <a:cubicBezTo>
                      <a:pt x="2775" y="4108"/>
                      <a:pt x="2751" y="4144"/>
                      <a:pt x="2739" y="4168"/>
                    </a:cubicBezTo>
                    <a:lnTo>
                      <a:pt x="2239" y="4990"/>
                    </a:lnTo>
                    <a:lnTo>
                      <a:pt x="1751" y="4168"/>
                    </a:lnTo>
                    <a:cubicBezTo>
                      <a:pt x="1739" y="4144"/>
                      <a:pt x="1691" y="4108"/>
                      <a:pt x="1667" y="4097"/>
                    </a:cubicBezTo>
                    <a:cubicBezTo>
                      <a:pt x="977" y="3870"/>
                      <a:pt x="477" y="3287"/>
                      <a:pt x="358" y="2573"/>
                    </a:cubicBezTo>
                    <a:cubicBezTo>
                      <a:pt x="347" y="2496"/>
                      <a:pt x="266" y="2440"/>
                      <a:pt x="189" y="2440"/>
                    </a:cubicBezTo>
                    <a:cubicBezTo>
                      <a:pt x="182" y="2440"/>
                      <a:pt x="174" y="2441"/>
                      <a:pt x="167" y="2442"/>
                    </a:cubicBezTo>
                    <a:cubicBezTo>
                      <a:pt x="72" y="2454"/>
                      <a:pt x="12" y="2549"/>
                      <a:pt x="24" y="2632"/>
                    </a:cubicBezTo>
                    <a:cubicBezTo>
                      <a:pt x="108" y="3049"/>
                      <a:pt x="286" y="3418"/>
                      <a:pt x="548" y="3739"/>
                    </a:cubicBezTo>
                    <a:cubicBezTo>
                      <a:pt x="798" y="4037"/>
                      <a:pt x="1132" y="4251"/>
                      <a:pt x="1501" y="4394"/>
                    </a:cubicBezTo>
                    <a:lnTo>
                      <a:pt x="2108" y="5406"/>
                    </a:lnTo>
                    <a:cubicBezTo>
                      <a:pt x="2144" y="5442"/>
                      <a:pt x="2203" y="5478"/>
                      <a:pt x="2263" y="5478"/>
                    </a:cubicBezTo>
                    <a:cubicBezTo>
                      <a:pt x="2322" y="5478"/>
                      <a:pt x="2382" y="5442"/>
                      <a:pt x="2406" y="5406"/>
                    </a:cubicBezTo>
                    <a:lnTo>
                      <a:pt x="3025" y="4394"/>
                    </a:lnTo>
                    <a:cubicBezTo>
                      <a:pt x="3930" y="4073"/>
                      <a:pt x="4525" y="3227"/>
                      <a:pt x="4525" y="2263"/>
                    </a:cubicBezTo>
                    <a:cubicBezTo>
                      <a:pt x="4489" y="1013"/>
                      <a:pt x="3477" y="1"/>
                      <a:pt x="2251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11358;p64">
                <a:extLst>
                  <a:ext uri="{FF2B5EF4-FFF2-40B4-BE49-F238E27FC236}">
                    <a16:creationId xmlns:a16="http://schemas.microsoft.com/office/drawing/2014/main" id="{B615B813-3DEB-8F59-ACB3-25B64D1AB2EF}"/>
                  </a:ext>
                </a:extLst>
              </p:cNvPr>
              <p:cNvSpPr/>
              <p:nvPr/>
            </p:nvSpPr>
            <p:spPr>
              <a:xfrm>
                <a:off x="3696761" y="3794099"/>
                <a:ext cx="82653" cy="78661"/>
              </a:xfrm>
              <a:custGeom>
                <a:avLst/>
                <a:gdLst/>
                <a:ahLst/>
                <a:cxnLst/>
                <a:rect l="l" t="t" r="r" b="b"/>
                <a:pathLst>
                  <a:path w="2609" h="2483" extrusionOk="0">
                    <a:moveTo>
                      <a:pt x="1584" y="328"/>
                    </a:moveTo>
                    <a:cubicBezTo>
                      <a:pt x="1727" y="328"/>
                      <a:pt x="1882" y="387"/>
                      <a:pt x="2001" y="506"/>
                    </a:cubicBezTo>
                    <a:cubicBezTo>
                      <a:pt x="2239" y="732"/>
                      <a:pt x="2239" y="1102"/>
                      <a:pt x="2001" y="1340"/>
                    </a:cubicBezTo>
                    <a:cubicBezTo>
                      <a:pt x="1888" y="1453"/>
                      <a:pt x="1736" y="1509"/>
                      <a:pt x="1584" y="1509"/>
                    </a:cubicBezTo>
                    <a:cubicBezTo>
                      <a:pt x="1433" y="1509"/>
                      <a:pt x="1281" y="1453"/>
                      <a:pt x="1168" y="1340"/>
                    </a:cubicBezTo>
                    <a:cubicBezTo>
                      <a:pt x="941" y="1113"/>
                      <a:pt x="941" y="732"/>
                      <a:pt x="1168" y="506"/>
                    </a:cubicBezTo>
                    <a:cubicBezTo>
                      <a:pt x="1287" y="387"/>
                      <a:pt x="1430" y="328"/>
                      <a:pt x="1584" y="328"/>
                    </a:cubicBezTo>
                    <a:close/>
                    <a:moveTo>
                      <a:pt x="1584" y="0"/>
                    </a:moveTo>
                    <a:cubicBezTo>
                      <a:pt x="1346" y="0"/>
                      <a:pt x="1108" y="89"/>
                      <a:pt x="929" y="268"/>
                    </a:cubicBezTo>
                    <a:cubicBezTo>
                      <a:pt x="596" y="590"/>
                      <a:pt x="572" y="1090"/>
                      <a:pt x="822" y="1447"/>
                    </a:cubicBezTo>
                    <a:lnTo>
                      <a:pt x="60" y="2197"/>
                    </a:lnTo>
                    <a:cubicBezTo>
                      <a:pt x="1" y="2256"/>
                      <a:pt x="1" y="2375"/>
                      <a:pt x="60" y="2435"/>
                    </a:cubicBezTo>
                    <a:cubicBezTo>
                      <a:pt x="96" y="2471"/>
                      <a:pt x="144" y="2483"/>
                      <a:pt x="179" y="2483"/>
                    </a:cubicBezTo>
                    <a:cubicBezTo>
                      <a:pt x="227" y="2483"/>
                      <a:pt x="275" y="2471"/>
                      <a:pt x="298" y="2435"/>
                    </a:cubicBezTo>
                    <a:lnTo>
                      <a:pt x="1060" y="1685"/>
                    </a:lnTo>
                    <a:cubicBezTo>
                      <a:pt x="1227" y="1780"/>
                      <a:pt x="1406" y="1840"/>
                      <a:pt x="1584" y="1840"/>
                    </a:cubicBezTo>
                    <a:cubicBezTo>
                      <a:pt x="1822" y="1840"/>
                      <a:pt x="2061" y="1756"/>
                      <a:pt x="2239" y="1578"/>
                    </a:cubicBezTo>
                    <a:cubicBezTo>
                      <a:pt x="2608" y="1209"/>
                      <a:pt x="2608" y="625"/>
                      <a:pt x="2239" y="268"/>
                    </a:cubicBezTo>
                    <a:cubicBezTo>
                      <a:pt x="2061" y="89"/>
                      <a:pt x="1822" y="0"/>
                      <a:pt x="158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11359;p64">
                <a:extLst>
                  <a:ext uri="{FF2B5EF4-FFF2-40B4-BE49-F238E27FC236}">
                    <a16:creationId xmlns:a16="http://schemas.microsoft.com/office/drawing/2014/main" id="{5B9D2D4E-049E-527A-7C44-613428E24DC5}"/>
                  </a:ext>
                </a:extLst>
              </p:cNvPr>
              <p:cNvSpPr/>
              <p:nvPr/>
            </p:nvSpPr>
            <p:spPr>
              <a:xfrm>
                <a:off x="3560600" y="3916574"/>
                <a:ext cx="352345" cy="210419"/>
              </a:xfrm>
              <a:custGeom>
                <a:avLst/>
                <a:gdLst/>
                <a:ahLst/>
                <a:cxnLst/>
                <a:rect l="l" t="t" r="r" b="b"/>
                <a:pathLst>
                  <a:path w="11122" h="6642" extrusionOk="0">
                    <a:moveTo>
                      <a:pt x="3037" y="391"/>
                    </a:moveTo>
                    <a:lnTo>
                      <a:pt x="5394" y="1176"/>
                    </a:lnTo>
                    <a:lnTo>
                      <a:pt x="5394" y="1296"/>
                    </a:lnTo>
                    <a:lnTo>
                      <a:pt x="3037" y="510"/>
                    </a:lnTo>
                    <a:lnTo>
                      <a:pt x="3037" y="391"/>
                    </a:lnTo>
                    <a:close/>
                    <a:moveTo>
                      <a:pt x="8085" y="391"/>
                    </a:moveTo>
                    <a:lnTo>
                      <a:pt x="8085" y="510"/>
                    </a:lnTo>
                    <a:lnTo>
                      <a:pt x="5728" y="1296"/>
                    </a:lnTo>
                    <a:lnTo>
                      <a:pt x="5728" y="1176"/>
                    </a:lnTo>
                    <a:lnTo>
                      <a:pt x="8085" y="391"/>
                    </a:lnTo>
                    <a:close/>
                    <a:moveTo>
                      <a:pt x="2691" y="855"/>
                    </a:moveTo>
                    <a:lnTo>
                      <a:pt x="2691" y="4975"/>
                    </a:lnTo>
                    <a:lnTo>
                      <a:pt x="2680" y="4975"/>
                    </a:lnTo>
                    <a:lnTo>
                      <a:pt x="786" y="5594"/>
                    </a:lnTo>
                    <a:lnTo>
                      <a:pt x="786" y="1486"/>
                    </a:lnTo>
                    <a:lnTo>
                      <a:pt x="2691" y="855"/>
                    </a:lnTo>
                    <a:close/>
                    <a:moveTo>
                      <a:pt x="8085" y="867"/>
                    </a:moveTo>
                    <a:lnTo>
                      <a:pt x="8085" y="4975"/>
                    </a:lnTo>
                    <a:lnTo>
                      <a:pt x="8049" y="4975"/>
                    </a:lnTo>
                    <a:lnTo>
                      <a:pt x="5728" y="5748"/>
                    </a:lnTo>
                    <a:lnTo>
                      <a:pt x="5728" y="1641"/>
                    </a:lnTo>
                    <a:lnTo>
                      <a:pt x="5763" y="1641"/>
                    </a:lnTo>
                    <a:lnTo>
                      <a:pt x="8085" y="867"/>
                    </a:lnTo>
                    <a:close/>
                    <a:moveTo>
                      <a:pt x="3037" y="879"/>
                    </a:moveTo>
                    <a:lnTo>
                      <a:pt x="5358" y="1653"/>
                    </a:lnTo>
                    <a:lnTo>
                      <a:pt x="5394" y="1653"/>
                    </a:lnTo>
                    <a:lnTo>
                      <a:pt x="5394" y="5760"/>
                    </a:lnTo>
                    <a:lnTo>
                      <a:pt x="3072" y="4986"/>
                    </a:lnTo>
                    <a:lnTo>
                      <a:pt x="3037" y="4986"/>
                    </a:lnTo>
                    <a:lnTo>
                      <a:pt x="3037" y="879"/>
                    </a:lnTo>
                    <a:close/>
                    <a:moveTo>
                      <a:pt x="3037" y="5320"/>
                    </a:moveTo>
                    <a:lnTo>
                      <a:pt x="5394" y="6106"/>
                    </a:lnTo>
                    <a:lnTo>
                      <a:pt x="5394" y="6225"/>
                    </a:lnTo>
                    <a:lnTo>
                      <a:pt x="3037" y="5439"/>
                    </a:lnTo>
                    <a:lnTo>
                      <a:pt x="3037" y="5320"/>
                    </a:lnTo>
                    <a:close/>
                    <a:moveTo>
                      <a:pt x="8085" y="5320"/>
                    </a:moveTo>
                    <a:lnTo>
                      <a:pt x="8085" y="5439"/>
                    </a:lnTo>
                    <a:lnTo>
                      <a:pt x="5728" y="6225"/>
                    </a:lnTo>
                    <a:lnTo>
                      <a:pt x="5728" y="6106"/>
                    </a:lnTo>
                    <a:lnTo>
                      <a:pt x="8085" y="5320"/>
                    </a:lnTo>
                    <a:close/>
                    <a:moveTo>
                      <a:pt x="2715" y="414"/>
                    </a:moveTo>
                    <a:lnTo>
                      <a:pt x="2715" y="510"/>
                    </a:lnTo>
                    <a:lnTo>
                      <a:pt x="584" y="1224"/>
                    </a:lnTo>
                    <a:cubicBezTo>
                      <a:pt x="513" y="1248"/>
                      <a:pt x="465" y="1307"/>
                      <a:pt x="465" y="1391"/>
                    </a:cubicBezTo>
                    <a:lnTo>
                      <a:pt x="465" y="5856"/>
                    </a:lnTo>
                    <a:cubicBezTo>
                      <a:pt x="465" y="5915"/>
                      <a:pt x="489" y="5951"/>
                      <a:pt x="536" y="5987"/>
                    </a:cubicBezTo>
                    <a:cubicBezTo>
                      <a:pt x="571" y="6004"/>
                      <a:pt x="613" y="6015"/>
                      <a:pt x="651" y="6015"/>
                    </a:cubicBezTo>
                    <a:cubicBezTo>
                      <a:pt x="665" y="6015"/>
                      <a:pt x="678" y="6014"/>
                      <a:pt x="691" y="6010"/>
                    </a:cubicBezTo>
                    <a:lnTo>
                      <a:pt x="2715" y="5344"/>
                    </a:lnTo>
                    <a:lnTo>
                      <a:pt x="2715" y="5463"/>
                    </a:lnTo>
                    <a:lnTo>
                      <a:pt x="358" y="6249"/>
                    </a:lnTo>
                    <a:lnTo>
                      <a:pt x="358" y="1200"/>
                    </a:lnTo>
                    <a:lnTo>
                      <a:pt x="2715" y="414"/>
                    </a:lnTo>
                    <a:close/>
                    <a:moveTo>
                      <a:pt x="2864" y="1"/>
                    </a:moveTo>
                    <a:cubicBezTo>
                      <a:pt x="2846" y="1"/>
                      <a:pt x="2828" y="4"/>
                      <a:pt x="2811" y="10"/>
                    </a:cubicBezTo>
                    <a:lnTo>
                      <a:pt x="120" y="903"/>
                    </a:lnTo>
                    <a:cubicBezTo>
                      <a:pt x="48" y="938"/>
                      <a:pt x="1" y="998"/>
                      <a:pt x="1" y="1069"/>
                    </a:cubicBezTo>
                    <a:lnTo>
                      <a:pt x="1" y="6475"/>
                    </a:lnTo>
                    <a:cubicBezTo>
                      <a:pt x="1" y="6534"/>
                      <a:pt x="36" y="6582"/>
                      <a:pt x="72" y="6606"/>
                    </a:cubicBezTo>
                    <a:cubicBezTo>
                      <a:pt x="108" y="6618"/>
                      <a:pt x="132" y="6641"/>
                      <a:pt x="179" y="6641"/>
                    </a:cubicBezTo>
                    <a:cubicBezTo>
                      <a:pt x="191" y="6641"/>
                      <a:pt x="215" y="6641"/>
                      <a:pt x="239" y="6618"/>
                    </a:cubicBezTo>
                    <a:lnTo>
                      <a:pt x="2870" y="5748"/>
                    </a:lnTo>
                    <a:lnTo>
                      <a:pt x="5513" y="6618"/>
                    </a:lnTo>
                    <a:cubicBezTo>
                      <a:pt x="5525" y="6630"/>
                      <a:pt x="5543" y="6635"/>
                      <a:pt x="5561" y="6635"/>
                    </a:cubicBezTo>
                    <a:cubicBezTo>
                      <a:pt x="5579" y="6635"/>
                      <a:pt x="5597" y="6630"/>
                      <a:pt x="5608" y="6618"/>
                    </a:cubicBezTo>
                    <a:lnTo>
                      <a:pt x="8252" y="5737"/>
                    </a:lnTo>
                    <a:lnTo>
                      <a:pt x="10883" y="6606"/>
                    </a:lnTo>
                    <a:cubicBezTo>
                      <a:pt x="10895" y="6606"/>
                      <a:pt x="10907" y="6630"/>
                      <a:pt x="10942" y="6630"/>
                    </a:cubicBezTo>
                    <a:cubicBezTo>
                      <a:pt x="10966" y="6630"/>
                      <a:pt x="11014" y="6606"/>
                      <a:pt x="11050" y="6594"/>
                    </a:cubicBezTo>
                    <a:cubicBezTo>
                      <a:pt x="11085" y="6558"/>
                      <a:pt x="11121" y="6510"/>
                      <a:pt x="11121" y="6463"/>
                    </a:cubicBezTo>
                    <a:lnTo>
                      <a:pt x="11121" y="3510"/>
                    </a:lnTo>
                    <a:cubicBezTo>
                      <a:pt x="11121" y="3427"/>
                      <a:pt x="11050" y="3355"/>
                      <a:pt x="10954" y="3355"/>
                    </a:cubicBezTo>
                    <a:cubicBezTo>
                      <a:pt x="10871" y="3355"/>
                      <a:pt x="10788" y="3427"/>
                      <a:pt x="10788" y="3510"/>
                    </a:cubicBezTo>
                    <a:lnTo>
                      <a:pt x="10788" y="6225"/>
                    </a:lnTo>
                    <a:lnTo>
                      <a:pt x="8442" y="5439"/>
                    </a:lnTo>
                    <a:lnTo>
                      <a:pt x="8442" y="5320"/>
                    </a:lnTo>
                    <a:lnTo>
                      <a:pt x="10466" y="5987"/>
                    </a:lnTo>
                    <a:cubicBezTo>
                      <a:pt x="10482" y="5991"/>
                      <a:pt x="10499" y="5993"/>
                      <a:pt x="10516" y="5993"/>
                    </a:cubicBezTo>
                    <a:cubicBezTo>
                      <a:pt x="10551" y="5993"/>
                      <a:pt x="10585" y="5983"/>
                      <a:pt x="10609" y="5951"/>
                    </a:cubicBezTo>
                    <a:cubicBezTo>
                      <a:pt x="10657" y="5927"/>
                      <a:pt x="10692" y="5868"/>
                      <a:pt x="10692" y="5820"/>
                    </a:cubicBezTo>
                    <a:lnTo>
                      <a:pt x="10692" y="3486"/>
                    </a:lnTo>
                    <a:cubicBezTo>
                      <a:pt x="10692" y="3391"/>
                      <a:pt x="10609" y="3320"/>
                      <a:pt x="10526" y="3320"/>
                    </a:cubicBezTo>
                    <a:cubicBezTo>
                      <a:pt x="10431" y="3320"/>
                      <a:pt x="10359" y="3391"/>
                      <a:pt x="10359" y="3486"/>
                    </a:cubicBezTo>
                    <a:lnTo>
                      <a:pt x="10359" y="5582"/>
                    </a:lnTo>
                    <a:lnTo>
                      <a:pt x="8466" y="4963"/>
                    </a:lnTo>
                    <a:lnTo>
                      <a:pt x="8442" y="4963"/>
                    </a:lnTo>
                    <a:lnTo>
                      <a:pt x="8442" y="855"/>
                    </a:lnTo>
                    <a:lnTo>
                      <a:pt x="10347" y="1486"/>
                    </a:lnTo>
                    <a:lnTo>
                      <a:pt x="10347" y="2843"/>
                    </a:lnTo>
                    <a:cubicBezTo>
                      <a:pt x="10347" y="2939"/>
                      <a:pt x="10419" y="3010"/>
                      <a:pt x="10514" y="3010"/>
                    </a:cubicBezTo>
                    <a:cubicBezTo>
                      <a:pt x="10597" y="3010"/>
                      <a:pt x="10669" y="2939"/>
                      <a:pt x="10669" y="2843"/>
                    </a:cubicBezTo>
                    <a:lnTo>
                      <a:pt x="10669" y="1367"/>
                    </a:lnTo>
                    <a:cubicBezTo>
                      <a:pt x="10669" y="1296"/>
                      <a:pt x="10633" y="1236"/>
                      <a:pt x="10550" y="1212"/>
                    </a:cubicBezTo>
                    <a:lnTo>
                      <a:pt x="8430" y="498"/>
                    </a:lnTo>
                    <a:lnTo>
                      <a:pt x="8430" y="379"/>
                    </a:lnTo>
                    <a:lnTo>
                      <a:pt x="10776" y="1165"/>
                    </a:lnTo>
                    <a:lnTo>
                      <a:pt x="10776" y="2831"/>
                    </a:lnTo>
                    <a:cubicBezTo>
                      <a:pt x="10776" y="2939"/>
                      <a:pt x="10847" y="3022"/>
                      <a:pt x="10942" y="3022"/>
                    </a:cubicBezTo>
                    <a:cubicBezTo>
                      <a:pt x="11026" y="3022"/>
                      <a:pt x="11109" y="2951"/>
                      <a:pt x="11109" y="2855"/>
                    </a:cubicBezTo>
                    <a:lnTo>
                      <a:pt x="11109" y="1069"/>
                    </a:lnTo>
                    <a:cubicBezTo>
                      <a:pt x="11109" y="998"/>
                      <a:pt x="11062" y="938"/>
                      <a:pt x="10990" y="903"/>
                    </a:cubicBezTo>
                    <a:lnTo>
                      <a:pt x="8287" y="10"/>
                    </a:lnTo>
                    <a:cubicBezTo>
                      <a:pt x="8275" y="4"/>
                      <a:pt x="8258" y="1"/>
                      <a:pt x="8240" y="1"/>
                    </a:cubicBezTo>
                    <a:cubicBezTo>
                      <a:pt x="8222" y="1"/>
                      <a:pt x="8204" y="4"/>
                      <a:pt x="8192" y="10"/>
                    </a:cubicBezTo>
                    <a:lnTo>
                      <a:pt x="5549" y="891"/>
                    </a:lnTo>
                    <a:lnTo>
                      <a:pt x="2918" y="10"/>
                    </a:lnTo>
                    <a:cubicBezTo>
                      <a:pt x="2900" y="4"/>
                      <a:pt x="2882" y="1"/>
                      <a:pt x="2864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0" name="TextBox 89">
            <a:extLst>
              <a:ext uri="{FF2B5EF4-FFF2-40B4-BE49-F238E27FC236}">
                <a16:creationId xmlns:a16="http://schemas.microsoft.com/office/drawing/2014/main" id="{53B712B7-9786-7951-ACA8-394C9D49826B}"/>
              </a:ext>
            </a:extLst>
          </p:cNvPr>
          <p:cNvSpPr txBox="1"/>
          <p:nvPr/>
        </p:nvSpPr>
        <p:spPr>
          <a:xfrm>
            <a:off x="554183" y="3092886"/>
            <a:ext cx="61112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GT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j-ea"/>
                <a:cs typeface="+mj-cs"/>
              </a:rPr>
              <a:t>Support</a:t>
            </a:r>
            <a:r>
              <a:rPr kumimoji="0" lang="es-G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j-ea"/>
                <a:cs typeface="+mj-cs"/>
              </a:rPr>
              <a:t> </a:t>
            </a:r>
            <a:r>
              <a:rPr kumimoji="0" lang="es-GT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j-ea"/>
                <a:cs typeface="+mj-cs"/>
              </a:rPr>
              <a:t>needed</a:t>
            </a:r>
            <a:endParaRPr lang="es-GT" dirty="0"/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7F576DFC-1836-D98B-1C51-09ABBAB27E2A}"/>
              </a:ext>
            </a:extLst>
          </p:cNvPr>
          <p:cNvGrpSpPr/>
          <p:nvPr/>
        </p:nvGrpSpPr>
        <p:grpSpPr>
          <a:xfrm>
            <a:off x="1459356" y="3832367"/>
            <a:ext cx="4638786" cy="1744180"/>
            <a:chOff x="554183" y="1546769"/>
            <a:chExt cx="4682659" cy="1760679"/>
          </a:xfrm>
          <a:solidFill>
            <a:srgbClr val="FDC273"/>
          </a:solidFill>
        </p:grpSpPr>
        <p:grpSp>
          <p:nvGrpSpPr>
            <p:cNvPr id="94" name="Google Shape;2153;p55">
              <a:extLst>
                <a:ext uri="{FF2B5EF4-FFF2-40B4-BE49-F238E27FC236}">
                  <a16:creationId xmlns:a16="http://schemas.microsoft.com/office/drawing/2014/main" id="{69326B93-F304-00CD-49FA-7EEF1DEE6E4C}"/>
                </a:ext>
              </a:extLst>
            </p:cNvPr>
            <p:cNvGrpSpPr/>
            <p:nvPr/>
          </p:nvGrpSpPr>
          <p:grpSpPr>
            <a:xfrm>
              <a:off x="554183" y="1546769"/>
              <a:ext cx="4682659" cy="1457491"/>
              <a:chOff x="4411970" y="4340222"/>
              <a:chExt cx="779468" cy="242682"/>
            </a:xfrm>
            <a:grpFill/>
          </p:grpSpPr>
          <p:sp>
            <p:nvSpPr>
              <p:cNvPr id="96" name="Google Shape;2154;p55">
                <a:extLst>
                  <a:ext uri="{FF2B5EF4-FFF2-40B4-BE49-F238E27FC236}">
                    <a16:creationId xmlns:a16="http://schemas.microsoft.com/office/drawing/2014/main" id="{9C42CBA6-9F7F-EB63-116F-32BE360617E0}"/>
                  </a:ext>
                </a:extLst>
              </p:cNvPr>
              <p:cNvSpPr/>
              <p:nvPr/>
            </p:nvSpPr>
            <p:spPr>
              <a:xfrm>
                <a:off x="4411970" y="4340222"/>
                <a:ext cx="121370" cy="121370"/>
              </a:xfrm>
              <a:custGeom>
                <a:avLst/>
                <a:gdLst/>
                <a:ahLst/>
                <a:cxnLst/>
                <a:rect l="l" t="t" r="r" b="b"/>
                <a:pathLst>
                  <a:path w="2688" h="2688" extrusionOk="0">
                    <a:moveTo>
                      <a:pt x="2688" y="1"/>
                    </a:moveTo>
                    <a:cubicBezTo>
                      <a:pt x="1205" y="1"/>
                      <a:pt x="1" y="1203"/>
                      <a:pt x="1" y="2688"/>
                    </a:cubicBezTo>
                    <a:lnTo>
                      <a:pt x="379" y="2688"/>
                    </a:lnTo>
                    <a:cubicBezTo>
                      <a:pt x="379" y="1411"/>
                      <a:pt x="1413" y="379"/>
                      <a:pt x="2688" y="379"/>
                    </a:cubicBezTo>
                    <a:lnTo>
                      <a:pt x="2688" y="1"/>
                    </a:lnTo>
                    <a:close/>
                  </a:path>
                </a:pathLst>
              </a:custGeom>
              <a:grpFill/>
              <a:ln w="38100" cap="flat" cmpd="sng">
                <a:solidFill>
                  <a:srgbClr val="FDC27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2155;p55">
                <a:extLst>
                  <a:ext uri="{FF2B5EF4-FFF2-40B4-BE49-F238E27FC236}">
                    <a16:creationId xmlns:a16="http://schemas.microsoft.com/office/drawing/2014/main" id="{1D8B27B1-47C3-A855-0574-30EA6095815E}"/>
                  </a:ext>
                </a:extLst>
              </p:cNvPr>
              <p:cNvSpPr/>
              <p:nvPr/>
            </p:nvSpPr>
            <p:spPr>
              <a:xfrm>
                <a:off x="4457032" y="4385284"/>
                <a:ext cx="152661" cy="152615"/>
              </a:xfrm>
              <a:custGeom>
                <a:avLst/>
                <a:gdLst/>
                <a:ahLst/>
                <a:cxnLst/>
                <a:rect l="l" t="t" r="r" b="b"/>
                <a:pathLst>
                  <a:path w="3381" h="3380" extrusionOk="0">
                    <a:moveTo>
                      <a:pt x="1690" y="0"/>
                    </a:moveTo>
                    <a:cubicBezTo>
                      <a:pt x="756" y="0"/>
                      <a:pt x="0" y="756"/>
                      <a:pt x="0" y="1690"/>
                    </a:cubicBezTo>
                    <a:cubicBezTo>
                      <a:pt x="0" y="2623"/>
                      <a:pt x="756" y="3379"/>
                      <a:pt x="1690" y="3379"/>
                    </a:cubicBezTo>
                    <a:cubicBezTo>
                      <a:pt x="2623" y="3379"/>
                      <a:pt x="3381" y="2623"/>
                      <a:pt x="3381" y="1690"/>
                    </a:cubicBezTo>
                    <a:cubicBezTo>
                      <a:pt x="3381" y="756"/>
                      <a:pt x="2623" y="0"/>
                      <a:pt x="1690" y="0"/>
                    </a:cubicBezTo>
                    <a:close/>
                  </a:path>
                </a:pathLst>
              </a:custGeom>
              <a:noFill/>
              <a:ln w="38100" cap="flat" cmpd="sng">
                <a:solidFill>
                  <a:srgbClr val="FDC27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2156;p55">
                <a:extLst>
                  <a:ext uri="{FF2B5EF4-FFF2-40B4-BE49-F238E27FC236}">
                    <a16:creationId xmlns:a16="http://schemas.microsoft.com/office/drawing/2014/main" id="{0CF0961D-54B5-30BB-2DC0-332AC0099C65}"/>
                  </a:ext>
                </a:extLst>
              </p:cNvPr>
              <p:cNvSpPr/>
              <p:nvPr/>
            </p:nvSpPr>
            <p:spPr>
              <a:xfrm>
                <a:off x="4533392" y="4383749"/>
                <a:ext cx="658046" cy="199155"/>
              </a:xfrm>
              <a:custGeom>
                <a:avLst/>
                <a:gdLst/>
                <a:ahLst/>
                <a:cxnLst/>
                <a:rect l="l" t="t" r="r" b="b"/>
                <a:pathLst>
                  <a:path w="16511" h="4997" extrusionOk="0">
                    <a:moveTo>
                      <a:pt x="4619" y="1"/>
                    </a:moveTo>
                    <a:cubicBezTo>
                      <a:pt x="3342" y="1"/>
                      <a:pt x="2309" y="1035"/>
                      <a:pt x="2309" y="2310"/>
                    </a:cubicBezTo>
                    <a:cubicBezTo>
                      <a:pt x="2309" y="3586"/>
                      <a:pt x="1275" y="4619"/>
                      <a:pt x="0" y="4619"/>
                    </a:cubicBezTo>
                    <a:lnTo>
                      <a:pt x="0" y="4997"/>
                    </a:lnTo>
                    <a:cubicBezTo>
                      <a:pt x="482" y="4997"/>
                      <a:pt x="958" y="4867"/>
                      <a:pt x="1373" y="4619"/>
                    </a:cubicBezTo>
                    <a:lnTo>
                      <a:pt x="14185" y="4619"/>
                    </a:lnTo>
                    <a:cubicBezTo>
                      <a:pt x="15472" y="4619"/>
                      <a:pt x="16510" y="3567"/>
                      <a:pt x="16494" y="2279"/>
                    </a:cubicBezTo>
                    <a:cubicBezTo>
                      <a:pt x="16478" y="1006"/>
                      <a:pt x="15399" y="1"/>
                      <a:pt x="14126" y="1"/>
                    </a:cubicBezTo>
                    <a:close/>
                  </a:path>
                </a:pathLst>
              </a:custGeom>
              <a:grpFill/>
              <a:ln w="38100" cap="flat" cmpd="sng">
                <a:solidFill>
                  <a:srgbClr val="FDC27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1DC22260-EAF4-9469-EF83-8882C878C4C8}"/>
                </a:ext>
              </a:extLst>
            </p:cNvPr>
            <p:cNvSpPr txBox="1"/>
            <p:nvPr/>
          </p:nvSpPr>
          <p:spPr>
            <a:xfrm>
              <a:off x="2149082" y="2046814"/>
              <a:ext cx="2754775" cy="126063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GT" sz="2000" dirty="0">
                  <a:latin typeface="Montserrat" pitchFamily="2" charset="0"/>
                  <a:ea typeface="MingLiU" panose="020B0604030504040204" pitchFamily="49" charset="-120"/>
                </a:rPr>
                <a:t>MRV and data </a:t>
              </a:r>
              <a:r>
                <a:rPr lang="es-GT" sz="2000" dirty="0" err="1">
                  <a:latin typeface="Montserrat" pitchFamily="2" charset="0"/>
                  <a:ea typeface="MingLiU" panose="020B0604030504040204" pitchFamily="49" charset="-120"/>
                </a:rPr>
                <a:t>generation</a:t>
              </a:r>
              <a:r>
                <a:rPr lang="es-GT" sz="2000" dirty="0">
                  <a:latin typeface="Montserrat" pitchFamily="2" charset="0"/>
                  <a:ea typeface="MingLiU" panose="020B0604030504040204" pitchFamily="49" charset="-120"/>
                </a:rPr>
                <a:t> </a:t>
              </a:r>
              <a:r>
                <a:rPr lang="es-GT" sz="2000" dirty="0" err="1">
                  <a:latin typeface="Montserrat" pitchFamily="2" charset="0"/>
                  <a:ea typeface="MingLiU" panose="020B0604030504040204" pitchFamily="49" charset="-120"/>
                </a:rPr>
                <a:t>systems</a:t>
              </a:r>
              <a:endParaRPr lang="es-GT" sz="2000" dirty="0">
                <a:latin typeface="Montserrat" pitchFamily="2" charset="0"/>
                <a:ea typeface="MingLiU" panose="020B0604030504040204" pitchFamily="49" charset="-120"/>
              </a:endParaRPr>
            </a:p>
          </p:txBody>
        </p: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60C68EC0-9529-43C1-762E-800587F99D85}"/>
              </a:ext>
            </a:extLst>
          </p:cNvPr>
          <p:cNvGrpSpPr/>
          <p:nvPr/>
        </p:nvGrpSpPr>
        <p:grpSpPr>
          <a:xfrm>
            <a:off x="1444116" y="5174321"/>
            <a:ext cx="4638780" cy="1443839"/>
            <a:chOff x="554183" y="1546769"/>
            <a:chExt cx="4682653" cy="1457497"/>
          </a:xfrm>
          <a:solidFill>
            <a:srgbClr val="FDC273"/>
          </a:solidFill>
        </p:grpSpPr>
        <p:grpSp>
          <p:nvGrpSpPr>
            <p:cNvPr id="140" name="Google Shape;2153;p55">
              <a:extLst>
                <a:ext uri="{FF2B5EF4-FFF2-40B4-BE49-F238E27FC236}">
                  <a16:creationId xmlns:a16="http://schemas.microsoft.com/office/drawing/2014/main" id="{C87FB881-32B9-95D0-6F05-14143A202E28}"/>
                </a:ext>
              </a:extLst>
            </p:cNvPr>
            <p:cNvGrpSpPr/>
            <p:nvPr/>
          </p:nvGrpSpPr>
          <p:grpSpPr>
            <a:xfrm>
              <a:off x="554183" y="1546769"/>
              <a:ext cx="4682653" cy="1457497"/>
              <a:chOff x="4411970" y="4340222"/>
              <a:chExt cx="779467" cy="242683"/>
            </a:xfrm>
            <a:grpFill/>
          </p:grpSpPr>
          <p:sp>
            <p:nvSpPr>
              <p:cNvPr id="142" name="Google Shape;2154;p55">
                <a:extLst>
                  <a:ext uri="{FF2B5EF4-FFF2-40B4-BE49-F238E27FC236}">
                    <a16:creationId xmlns:a16="http://schemas.microsoft.com/office/drawing/2014/main" id="{EFBCF833-AB3C-E203-87EA-52AB69E530A8}"/>
                  </a:ext>
                </a:extLst>
              </p:cNvPr>
              <p:cNvSpPr/>
              <p:nvPr/>
            </p:nvSpPr>
            <p:spPr>
              <a:xfrm>
                <a:off x="4411970" y="4340222"/>
                <a:ext cx="121370" cy="121370"/>
              </a:xfrm>
              <a:custGeom>
                <a:avLst/>
                <a:gdLst/>
                <a:ahLst/>
                <a:cxnLst/>
                <a:rect l="l" t="t" r="r" b="b"/>
                <a:pathLst>
                  <a:path w="2688" h="2688" extrusionOk="0">
                    <a:moveTo>
                      <a:pt x="2688" y="1"/>
                    </a:moveTo>
                    <a:cubicBezTo>
                      <a:pt x="1205" y="1"/>
                      <a:pt x="1" y="1203"/>
                      <a:pt x="1" y="2688"/>
                    </a:cubicBezTo>
                    <a:lnTo>
                      <a:pt x="379" y="2688"/>
                    </a:lnTo>
                    <a:cubicBezTo>
                      <a:pt x="379" y="1411"/>
                      <a:pt x="1413" y="379"/>
                      <a:pt x="2688" y="379"/>
                    </a:cubicBezTo>
                    <a:lnTo>
                      <a:pt x="2688" y="1"/>
                    </a:lnTo>
                    <a:close/>
                  </a:path>
                </a:pathLst>
              </a:custGeom>
              <a:grpFill/>
              <a:ln w="38100" cap="flat" cmpd="sng">
                <a:solidFill>
                  <a:srgbClr val="FDC27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2155;p55">
                <a:extLst>
                  <a:ext uri="{FF2B5EF4-FFF2-40B4-BE49-F238E27FC236}">
                    <a16:creationId xmlns:a16="http://schemas.microsoft.com/office/drawing/2014/main" id="{040EAFD8-D83F-79D7-C65F-C4AD3CD2EBBB}"/>
                  </a:ext>
                </a:extLst>
              </p:cNvPr>
              <p:cNvSpPr/>
              <p:nvPr/>
            </p:nvSpPr>
            <p:spPr>
              <a:xfrm>
                <a:off x="4457032" y="4385284"/>
                <a:ext cx="152661" cy="152615"/>
              </a:xfrm>
              <a:custGeom>
                <a:avLst/>
                <a:gdLst/>
                <a:ahLst/>
                <a:cxnLst/>
                <a:rect l="l" t="t" r="r" b="b"/>
                <a:pathLst>
                  <a:path w="3381" h="3380" extrusionOk="0">
                    <a:moveTo>
                      <a:pt x="1690" y="0"/>
                    </a:moveTo>
                    <a:cubicBezTo>
                      <a:pt x="756" y="0"/>
                      <a:pt x="0" y="756"/>
                      <a:pt x="0" y="1690"/>
                    </a:cubicBezTo>
                    <a:cubicBezTo>
                      <a:pt x="0" y="2623"/>
                      <a:pt x="756" y="3379"/>
                      <a:pt x="1690" y="3379"/>
                    </a:cubicBezTo>
                    <a:cubicBezTo>
                      <a:pt x="2623" y="3379"/>
                      <a:pt x="3381" y="2623"/>
                      <a:pt x="3381" y="1690"/>
                    </a:cubicBezTo>
                    <a:cubicBezTo>
                      <a:pt x="3381" y="756"/>
                      <a:pt x="2623" y="0"/>
                      <a:pt x="1690" y="0"/>
                    </a:cubicBezTo>
                    <a:close/>
                  </a:path>
                </a:pathLst>
              </a:custGeom>
              <a:noFill/>
              <a:ln w="38100" cap="flat" cmpd="sng">
                <a:solidFill>
                  <a:srgbClr val="FDC27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2156;p55">
                <a:extLst>
                  <a:ext uri="{FF2B5EF4-FFF2-40B4-BE49-F238E27FC236}">
                    <a16:creationId xmlns:a16="http://schemas.microsoft.com/office/drawing/2014/main" id="{D59472FB-CEDE-55B3-5C85-FD5997259FB9}"/>
                  </a:ext>
                </a:extLst>
              </p:cNvPr>
              <p:cNvSpPr/>
              <p:nvPr/>
            </p:nvSpPr>
            <p:spPr>
              <a:xfrm>
                <a:off x="4533392" y="4383749"/>
                <a:ext cx="658046" cy="199155"/>
              </a:xfrm>
              <a:custGeom>
                <a:avLst/>
                <a:gdLst/>
                <a:ahLst/>
                <a:cxnLst/>
                <a:rect l="l" t="t" r="r" b="b"/>
                <a:pathLst>
                  <a:path w="16511" h="4997" extrusionOk="0">
                    <a:moveTo>
                      <a:pt x="4619" y="1"/>
                    </a:moveTo>
                    <a:cubicBezTo>
                      <a:pt x="3342" y="1"/>
                      <a:pt x="2309" y="1035"/>
                      <a:pt x="2309" y="2310"/>
                    </a:cubicBezTo>
                    <a:cubicBezTo>
                      <a:pt x="2309" y="3586"/>
                      <a:pt x="1275" y="4619"/>
                      <a:pt x="0" y="4619"/>
                    </a:cubicBezTo>
                    <a:lnTo>
                      <a:pt x="0" y="4997"/>
                    </a:lnTo>
                    <a:cubicBezTo>
                      <a:pt x="482" y="4997"/>
                      <a:pt x="958" y="4867"/>
                      <a:pt x="1373" y="4619"/>
                    </a:cubicBezTo>
                    <a:lnTo>
                      <a:pt x="14185" y="4619"/>
                    </a:lnTo>
                    <a:cubicBezTo>
                      <a:pt x="15472" y="4619"/>
                      <a:pt x="16510" y="3567"/>
                      <a:pt x="16494" y="2279"/>
                    </a:cubicBezTo>
                    <a:cubicBezTo>
                      <a:pt x="16478" y="1006"/>
                      <a:pt x="15399" y="1"/>
                      <a:pt x="14126" y="1"/>
                    </a:cubicBezTo>
                    <a:close/>
                  </a:path>
                </a:pathLst>
              </a:custGeom>
              <a:grpFill/>
              <a:ln w="38100" cap="flat" cmpd="sng">
                <a:solidFill>
                  <a:srgbClr val="FDC27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422928B5-5597-C104-2DD0-62B937DD9B24}"/>
                </a:ext>
              </a:extLst>
            </p:cNvPr>
            <p:cNvSpPr txBox="1"/>
            <p:nvPr/>
          </p:nvSpPr>
          <p:spPr>
            <a:xfrm>
              <a:off x="2164466" y="1860584"/>
              <a:ext cx="2754775" cy="1025270"/>
            </a:xfrm>
            <a:prstGeom prst="rect">
              <a:avLst/>
            </a:prstGeom>
            <a:noFill/>
            <a:ln>
              <a:solidFill>
                <a:srgbClr val="FDC273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GT" sz="2000" dirty="0" err="1">
                  <a:latin typeface="Montserrat" pitchFamily="2" charset="0"/>
                  <a:ea typeface="MingLiU" panose="020B0604030504040204" pitchFamily="49" charset="-120"/>
                </a:rPr>
                <a:t>Capacity</a:t>
              </a:r>
              <a:r>
                <a:rPr lang="es-GT" sz="2000" dirty="0">
                  <a:latin typeface="Montserrat" pitchFamily="2" charset="0"/>
                  <a:ea typeface="MingLiU" panose="020B0604030504040204" pitchFamily="49" charset="-120"/>
                </a:rPr>
                <a:t> </a:t>
              </a:r>
              <a:r>
                <a:rPr lang="es-GT" sz="2000" dirty="0" err="1">
                  <a:latin typeface="Montserrat" pitchFamily="2" charset="0"/>
                  <a:ea typeface="MingLiU" panose="020B0604030504040204" pitchFamily="49" charset="-120"/>
                </a:rPr>
                <a:t>building</a:t>
              </a:r>
              <a:r>
                <a:rPr lang="es-GT" sz="2000" dirty="0">
                  <a:latin typeface="Montserrat" pitchFamily="2" charset="0"/>
                  <a:ea typeface="MingLiU" panose="020B0604030504040204" pitchFamily="49" charset="-120"/>
                </a:rPr>
                <a:t> </a:t>
              </a:r>
              <a:r>
                <a:rPr lang="es-GT" sz="2000" dirty="0" err="1">
                  <a:latin typeface="Montserrat" pitchFamily="2" charset="0"/>
                  <a:ea typeface="MingLiU" panose="020B0604030504040204" pitchFamily="49" charset="-120"/>
                </a:rPr>
                <a:t>on</a:t>
              </a:r>
              <a:r>
                <a:rPr lang="es-GT" sz="2000" dirty="0">
                  <a:latin typeface="Montserrat" pitchFamily="2" charset="0"/>
                  <a:ea typeface="MingLiU" panose="020B0604030504040204" pitchFamily="49" charset="-120"/>
                </a:rPr>
                <a:t> new </a:t>
              </a:r>
              <a:r>
                <a:rPr lang="es-GT" sz="2000" dirty="0" err="1">
                  <a:latin typeface="Montserrat" pitchFamily="2" charset="0"/>
                  <a:ea typeface="MingLiU" panose="020B0604030504040204" pitchFamily="49" charset="-120"/>
                </a:rPr>
                <a:t>mechanisms</a:t>
              </a:r>
              <a:endParaRPr lang="es-GT" sz="2000" dirty="0">
                <a:latin typeface="Montserrat" pitchFamily="2" charset="0"/>
                <a:ea typeface="MingLiU" panose="020B0604030504040204" pitchFamily="49" charset="-120"/>
              </a:endParaRPr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A302F707-D334-EAFA-508F-FCE7A927EB2F}"/>
              </a:ext>
            </a:extLst>
          </p:cNvPr>
          <p:cNvGrpSpPr/>
          <p:nvPr/>
        </p:nvGrpSpPr>
        <p:grpSpPr>
          <a:xfrm>
            <a:off x="6421342" y="3832368"/>
            <a:ext cx="4638780" cy="1443840"/>
            <a:chOff x="554183" y="1546769"/>
            <a:chExt cx="4682653" cy="1457497"/>
          </a:xfrm>
          <a:solidFill>
            <a:srgbClr val="FDC273"/>
          </a:solidFill>
        </p:grpSpPr>
        <p:grpSp>
          <p:nvGrpSpPr>
            <p:cNvPr id="163" name="Google Shape;2153;p55">
              <a:extLst>
                <a:ext uri="{FF2B5EF4-FFF2-40B4-BE49-F238E27FC236}">
                  <a16:creationId xmlns:a16="http://schemas.microsoft.com/office/drawing/2014/main" id="{DC5D4D75-4336-F09D-ACC3-6AA78E206AEB}"/>
                </a:ext>
              </a:extLst>
            </p:cNvPr>
            <p:cNvGrpSpPr/>
            <p:nvPr/>
          </p:nvGrpSpPr>
          <p:grpSpPr>
            <a:xfrm>
              <a:off x="554183" y="1546769"/>
              <a:ext cx="4682653" cy="1457497"/>
              <a:chOff x="4411970" y="4340222"/>
              <a:chExt cx="779467" cy="242683"/>
            </a:xfrm>
            <a:grpFill/>
          </p:grpSpPr>
          <p:sp>
            <p:nvSpPr>
              <p:cNvPr id="165" name="Google Shape;2154;p55">
                <a:extLst>
                  <a:ext uri="{FF2B5EF4-FFF2-40B4-BE49-F238E27FC236}">
                    <a16:creationId xmlns:a16="http://schemas.microsoft.com/office/drawing/2014/main" id="{F9D8EF92-E123-D861-F381-C2A0001F1740}"/>
                  </a:ext>
                </a:extLst>
              </p:cNvPr>
              <p:cNvSpPr/>
              <p:nvPr/>
            </p:nvSpPr>
            <p:spPr>
              <a:xfrm>
                <a:off x="4411970" y="4340222"/>
                <a:ext cx="121370" cy="121370"/>
              </a:xfrm>
              <a:custGeom>
                <a:avLst/>
                <a:gdLst/>
                <a:ahLst/>
                <a:cxnLst/>
                <a:rect l="l" t="t" r="r" b="b"/>
                <a:pathLst>
                  <a:path w="2688" h="2688" extrusionOk="0">
                    <a:moveTo>
                      <a:pt x="2688" y="1"/>
                    </a:moveTo>
                    <a:cubicBezTo>
                      <a:pt x="1205" y="1"/>
                      <a:pt x="1" y="1203"/>
                      <a:pt x="1" y="2688"/>
                    </a:cubicBezTo>
                    <a:lnTo>
                      <a:pt x="379" y="2688"/>
                    </a:lnTo>
                    <a:cubicBezTo>
                      <a:pt x="379" y="1411"/>
                      <a:pt x="1413" y="379"/>
                      <a:pt x="2688" y="379"/>
                    </a:cubicBezTo>
                    <a:lnTo>
                      <a:pt x="2688" y="1"/>
                    </a:lnTo>
                    <a:close/>
                  </a:path>
                </a:pathLst>
              </a:custGeom>
              <a:grpFill/>
              <a:ln w="38100" cap="flat" cmpd="sng">
                <a:solidFill>
                  <a:srgbClr val="FDC27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2155;p55">
                <a:extLst>
                  <a:ext uri="{FF2B5EF4-FFF2-40B4-BE49-F238E27FC236}">
                    <a16:creationId xmlns:a16="http://schemas.microsoft.com/office/drawing/2014/main" id="{D68DFED2-E9B8-88C2-4B28-D239FE23D41D}"/>
                  </a:ext>
                </a:extLst>
              </p:cNvPr>
              <p:cNvSpPr/>
              <p:nvPr/>
            </p:nvSpPr>
            <p:spPr>
              <a:xfrm>
                <a:off x="4457032" y="4385284"/>
                <a:ext cx="152661" cy="152615"/>
              </a:xfrm>
              <a:custGeom>
                <a:avLst/>
                <a:gdLst/>
                <a:ahLst/>
                <a:cxnLst/>
                <a:rect l="l" t="t" r="r" b="b"/>
                <a:pathLst>
                  <a:path w="3381" h="3380" extrusionOk="0">
                    <a:moveTo>
                      <a:pt x="1690" y="0"/>
                    </a:moveTo>
                    <a:cubicBezTo>
                      <a:pt x="756" y="0"/>
                      <a:pt x="0" y="756"/>
                      <a:pt x="0" y="1690"/>
                    </a:cubicBezTo>
                    <a:cubicBezTo>
                      <a:pt x="0" y="2623"/>
                      <a:pt x="756" y="3379"/>
                      <a:pt x="1690" y="3379"/>
                    </a:cubicBezTo>
                    <a:cubicBezTo>
                      <a:pt x="2623" y="3379"/>
                      <a:pt x="3381" y="2623"/>
                      <a:pt x="3381" y="1690"/>
                    </a:cubicBezTo>
                    <a:cubicBezTo>
                      <a:pt x="3381" y="756"/>
                      <a:pt x="2623" y="0"/>
                      <a:pt x="1690" y="0"/>
                    </a:cubicBezTo>
                    <a:close/>
                  </a:path>
                </a:pathLst>
              </a:custGeom>
              <a:noFill/>
              <a:ln w="38100" cap="flat" cmpd="sng">
                <a:solidFill>
                  <a:srgbClr val="FDC27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2156;p55">
                <a:extLst>
                  <a:ext uri="{FF2B5EF4-FFF2-40B4-BE49-F238E27FC236}">
                    <a16:creationId xmlns:a16="http://schemas.microsoft.com/office/drawing/2014/main" id="{FCB6173F-04DF-6C3F-5D4B-19D1B60C7FBF}"/>
                  </a:ext>
                </a:extLst>
              </p:cNvPr>
              <p:cNvSpPr/>
              <p:nvPr/>
            </p:nvSpPr>
            <p:spPr>
              <a:xfrm>
                <a:off x="4533392" y="4383749"/>
                <a:ext cx="658046" cy="199155"/>
              </a:xfrm>
              <a:custGeom>
                <a:avLst/>
                <a:gdLst/>
                <a:ahLst/>
                <a:cxnLst/>
                <a:rect l="l" t="t" r="r" b="b"/>
                <a:pathLst>
                  <a:path w="16511" h="4997" extrusionOk="0">
                    <a:moveTo>
                      <a:pt x="4619" y="1"/>
                    </a:moveTo>
                    <a:cubicBezTo>
                      <a:pt x="3342" y="1"/>
                      <a:pt x="2309" y="1035"/>
                      <a:pt x="2309" y="2310"/>
                    </a:cubicBezTo>
                    <a:cubicBezTo>
                      <a:pt x="2309" y="3586"/>
                      <a:pt x="1275" y="4619"/>
                      <a:pt x="0" y="4619"/>
                    </a:cubicBezTo>
                    <a:lnTo>
                      <a:pt x="0" y="4997"/>
                    </a:lnTo>
                    <a:cubicBezTo>
                      <a:pt x="482" y="4997"/>
                      <a:pt x="958" y="4867"/>
                      <a:pt x="1373" y="4619"/>
                    </a:cubicBezTo>
                    <a:lnTo>
                      <a:pt x="14185" y="4619"/>
                    </a:lnTo>
                    <a:cubicBezTo>
                      <a:pt x="15472" y="4619"/>
                      <a:pt x="16510" y="3567"/>
                      <a:pt x="16494" y="2279"/>
                    </a:cubicBezTo>
                    <a:cubicBezTo>
                      <a:pt x="16478" y="1006"/>
                      <a:pt x="15399" y="1"/>
                      <a:pt x="14126" y="1"/>
                    </a:cubicBezTo>
                    <a:close/>
                  </a:path>
                </a:pathLst>
              </a:custGeom>
              <a:grpFill/>
              <a:ln w="38100" cap="flat" cmpd="sng">
                <a:solidFill>
                  <a:srgbClr val="FDC27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1F402101-D22F-8724-7B47-F1A330F01D6F}"/>
                </a:ext>
              </a:extLst>
            </p:cNvPr>
            <p:cNvSpPr txBox="1"/>
            <p:nvPr/>
          </p:nvSpPr>
          <p:spPr>
            <a:xfrm>
              <a:off x="2149082" y="1852489"/>
              <a:ext cx="2754775" cy="102527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GT" sz="2000" dirty="0" err="1">
                  <a:latin typeface="Montserrat" pitchFamily="2" charset="0"/>
                  <a:ea typeface="MingLiU" panose="020B0604030504040204" pitchFamily="49" charset="-120"/>
                </a:rPr>
                <a:t>Institutional</a:t>
              </a:r>
              <a:r>
                <a:rPr lang="es-GT" sz="2000" dirty="0">
                  <a:latin typeface="Montserrat" pitchFamily="2" charset="0"/>
                  <a:ea typeface="MingLiU" panose="020B0604030504040204" pitchFamily="49" charset="-120"/>
                </a:rPr>
                <a:t> </a:t>
              </a:r>
              <a:r>
                <a:rPr lang="es-GT" sz="2000" dirty="0" err="1">
                  <a:latin typeface="Montserrat" pitchFamily="2" charset="0"/>
                  <a:ea typeface="MingLiU" panose="020B0604030504040204" pitchFamily="49" charset="-120"/>
                </a:rPr>
                <a:t>arrangements</a:t>
              </a:r>
              <a:r>
                <a:rPr lang="es-GT" sz="2000" dirty="0">
                  <a:latin typeface="Montserrat" pitchFamily="2" charset="0"/>
                  <a:ea typeface="MingLiU" panose="020B0604030504040204" pitchFamily="49" charset="-120"/>
                </a:rPr>
                <a:t> and </a:t>
              </a:r>
              <a:r>
                <a:rPr lang="es-GT" sz="2000" dirty="0" err="1">
                  <a:latin typeface="Montserrat" pitchFamily="2" charset="0"/>
                  <a:ea typeface="MingLiU" panose="020B0604030504040204" pitchFamily="49" charset="-120"/>
                </a:rPr>
                <a:t>policy</a:t>
              </a:r>
              <a:r>
                <a:rPr lang="es-GT" sz="2000" dirty="0">
                  <a:latin typeface="Montserrat" pitchFamily="2" charset="0"/>
                  <a:ea typeface="MingLiU" panose="020B0604030504040204" pitchFamily="49" charset="-120"/>
                </a:rPr>
                <a:t> </a:t>
              </a:r>
              <a:r>
                <a:rPr lang="es-GT" sz="2000" dirty="0" err="1">
                  <a:latin typeface="Montserrat" pitchFamily="2" charset="0"/>
                  <a:ea typeface="MingLiU" panose="020B0604030504040204" pitchFamily="49" charset="-120"/>
                </a:rPr>
                <a:t>measures</a:t>
              </a:r>
              <a:endParaRPr lang="es-GT" sz="2000" dirty="0">
                <a:latin typeface="Montserrat" pitchFamily="2" charset="0"/>
                <a:ea typeface="MingLiU" panose="020B0604030504040204" pitchFamily="49" charset="-120"/>
              </a:endParaRPr>
            </a:p>
          </p:txBody>
        </p:sp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5C314D17-9FFB-719F-2FB1-14E112DE1497}"/>
              </a:ext>
            </a:extLst>
          </p:cNvPr>
          <p:cNvGrpSpPr/>
          <p:nvPr/>
        </p:nvGrpSpPr>
        <p:grpSpPr>
          <a:xfrm>
            <a:off x="6406102" y="5174321"/>
            <a:ext cx="4638780" cy="1443839"/>
            <a:chOff x="554183" y="1546769"/>
            <a:chExt cx="4682653" cy="1457497"/>
          </a:xfrm>
          <a:solidFill>
            <a:srgbClr val="FDC273"/>
          </a:solidFill>
        </p:grpSpPr>
        <p:grpSp>
          <p:nvGrpSpPr>
            <p:cNvPr id="186" name="Google Shape;2153;p55">
              <a:extLst>
                <a:ext uri="{FF2B5EF4-FFF2-40B4-BE49-F238E27FC236}">
                  <a16:creationId xmlns:a16="http://schemas.microsoft.com/office/drawing/2014/main" id="{90D5058C-B6C9-10A3-4DE9-E3E9C85FF4FD}"/>
                </a:ext>
              </a:extLst>
            </p:cNvPr>
            <p:cNvGrpSpPr/>
            <p:nvPr/>
          </p:nvGrpSpPr>
          <p:grpSpPr>
            <a:xfrm>
              <a:off x="554183" y="1546769"/>
              <a:ext cx="4682653" cy="1457497"/>
              <a:chOff x="4411970" y="4340222"/>
              <a:chExt cx="779467" cy="242683"/>
            </a:xfrm>
            <a:grpFill/>
          </p:grpSpPr>
          <p:sp>
            <p:nvSpPr>
              <p:cNvPr id="188" name="Google Shape;2154;p55">
                <a:extLst>
                  <a:ext uri="{FF2B5EF4-FFF2-40B4-BE49-F238E27FC236}">
                    <a16:creationId xmlns:a16="http://schemas.microsoft.com/office/drawing/2014/main" id="{413F0E3B-4D19-FBC3-CA3D-57090C0205B6}"/>
                  </a:ext>
                </a:extLst>
              </p:cNvPr>
              <p:cNvSpPr/>
              <p:nvPr/>
            </p:nvSpPr>
            <p:spPr>
              <a:xfrm>
                <a:off x="4411970" y="4340222"/>
                <a:ext cx="121370" cy="121370"/>
              </a:xfrm>
              <a:custGeom>
                <a:avLst/>
                <a:gdLst/>
                <a:ahLst/>
                <a:cxnLst/>
                <a:rect l="l" t="t" r="r" b="b"/>
                <a:pathLst>
                  <a:path w="2688" h="2688" extrusionOk="0">
                    <a:moveTo>
                      <a:pt x="2688" y="1"/>
                    </a:moveTo>
                    <a:cubicBezTo>
                      <a:pt x="1205" y="1"/>
                      <a:pt x="1" y="1203"/>
                      <a:pt x="1" y="2688"/>
                    </a:cubicBezTo>
                    <a:lnTo>
                      <a:pt x="379" y="2688"/>
                    </a:lnTo>
                    <a:cubicBezTo>
                      <a:pt x="379" y="1411"/>
                      <a:pt x="1413" y="379"/>
                      <a:pt x="2688" y="379"/>
                    </a:cubicBezTo>
                    <a:lnTo>
                      <a:pt x="2688" y="1"/>
                    </a:lnTo>
                    <a:close/>
                  </a:path>
                </a:pathLst>
              </a:custGeom>
              <a:grpFill/>
              <a:ln w="38100" cap="flat" cmpd="sng">
                <a:solidFill>
                  <a:srgbClr val="FDC27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2155;p55">
                <a:extLst>
                  <a:ext uri="{FF2B5EF4-FFF2-40B4-BE49-F238E27FC236}">
                    <a16:creationId xmlns:a16="http://schemas.microsoft.com/office/drawing/2014/main" id="{BA622219-BB68-897E-A46B-1DFF1C62CFDD}"/>
                  </a:ext>
                </a:extLst>
              </p:cNvPr>
              <p:cNvSpPr/>
              <p:nvPr/>
            </p:nvSpPr>
            <p:spPr>
              <a:xfrm>
                <a:off x="4457032" y="4385284"/>
                <a:ext cx="152661" cy="152615"/>
              </a:xfrm>
              <a:custGeom>
                <a:avLst/>
                <a:gdLst/>
                <a:ahLst/>
                <a:cxnLst/>
                <a:rect l="l" t="t" r="r" b="b"/>
                <a:pathLst>
                  <a:path w="3381" h="3380" extrusionOk="0">
                    <a:moveTo>
                      <a:pt x="1690" y="0"/>
                    </a:moveTo>
                    <a:cubicBezTo>
                      <a:pt x="756" y="0"/>
                      <a:pt x="0" y="756"/>
                      <a:pt x="0" y="1690"/>
                    </a:cubicBezTo>
                    <a:cubicBezTo>
                      <a:pt x="0" y="2623"/>
                      <a:pt x="756" y="3379"/>
                      <a:pt x="1690" y="3379"/>
                    </a:cubicBezTo>
                    <a:cubicBezTo>
                      <a:pt x="2623" y="3379"/>
                      <a:pt x="3381" y="2623"/>
                      <a:pt x="3381" y="1690"/>
                    </a:cubicBezTo>
                    <a:cubicBezTo>
                      <a:pt x="3381" y="756"/>
                      <a:pt x="2623" y="0"/>
                      <a:pt x="1690" y="0"/>
                    </a:cubicBezTo>
                    <a:close/>
                  </a:path>
                </a:pathLst>
              </a:custGeom>
              <a:noFill/>
              <a:ln w="38100" cap="flat" cmpd="sng">
                <a:solidFill>
                  <a:srgbClr val="FDC27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0" name="Google Shape;2156;p55">
                <a:extLst>
                  <a:ext uri="{FF2B5EF4-FFF2-40B4-BE49-F238E27FC236}">
                    <a16:creationId xmlns:a16="http://schemas.microsoft.com/office/drawing/2014/main" id="{3A617DD6-5101-7319-5EAF-AACABAC02663}"/>
                  </a:ext>
                </a:extLst>
              </p:cNvPr>
              <p:cNvSpPr/>
              <p:nvPr/>
            </p:nvSpPr>
            <p:spPr>
              <a:xfrm>
                <a:off x="4533392" y="4383749"/>
                <a:ext cx="658046" cy="199155"/>
              </a:xfrm>
              <a:custGeom>
                <a:avLst/>
                <a:gdLst/>
                <a:ahLst/>
                <a:cxnLst/>
                <a:rect l="l" t="t" r="r" b="b"/>
                <a:pathLst>
                  <a:path w="16511" h="4997" extrusionOk="0">
                    <a:moveTo>
                      <a:pt x="4619" y="1"/>
                    </a:moveTo>
                    <a:cubicBezTo>
                      <a:pt x="3342" y="1"/>
                      <a:pt x="2309" y="1035"/>
                      <a:pt x="2309" y="2310"/>
                    </a:cubicBezTo>
                    <a:cubicBezTo>
                      <a:pt x="2309" y="3586"/>
                      <a:pt x="1275" y="4619"/>
                      <a:pt x="0" y="4619"/>
                    </a:cubicBezTo>
                    <a:lnTo>
                      <a:pt x="0" y="4997"/>
                    </a:lnTo>
                    <a:cubicBezTo>
                      <a:pt x="482" y="4997"/>
                      <a:pt x="958" y="4867"/>
                      <a:pt x="1373" y="4619"/>
                    </a:cubicBezTo>
                    <a:lnTo>
                      <a:pt x="14185" y="4619"/>
                    </a:lnTo>
                    <a:cubicBezTo>
                      <a:pt x="15472" y="4619"/>
                      <a:pt x="16510" y="3567"/>
                      <a:pt x="16494" y="2279"/>
                    </a:cubicBezTo>
                    <a:cubicBezTo>
                      <a:pt x="16478" y="1006"/>
                      <a:pt x="15399" y="1"/>
                      <a:pt x="14126" y="1"/>
                    </a:cubicBezTo>
                    <a:close/>
                  </a:path>
                </a:pathLst>
              </a:custGeom>
              <a:grpFill/>
              <a:ln w="38100" cap="flat" cmpd="sng">
                <a:solidFill>
                  <a:srgbClr val="FDC27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87" name="TextBox 186">
              <a:extLst>
                <a:ext uri="{FF2B5EF4-FFF2-40B4-BE49-F238E27FC236}">
                  <a16:creationId xmlns:a16="http://schemas.microsoft.com/office/drawing/2014/main" id="{AEFBCC42-9722-8B82-9F37-7EAABAB1EB1F}"/>
                </a:ext>
              </a:extLst>
            </p:cNvPr>
            <p:cNvSpPr txBox="1"/>
            <p:nvPr/>
          </p:nvSpPr>
          <p:spPr>
            <a:xfrm>
              <a:off x="2164466" y="1860584"/>
              <a:ext cx="2754775" cy="102527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GT" sz="2000" dirty="0" err="1">
                  <a:latin typeface="Montserrat" pitchFamily="2" charset="0"/>
                  <a:ea typeface="MingLiU" panose="020B0604030504040204" pitchFamily="49" charset="-120"/>
                </a:rPr>
                <a:t>Financial</a:t>
              </a:r>
              <a:r>
                <a:rPr lang="es-GT" sz="2000" dirty="0">
                  <a:latin typeface="Montserrat" pitchFamily="2" charset="0"/>
                  <a:ea typeface="MingLiU" panose="020B0604030504040204" pitchFamily="49" charset="-120"/>
                </a:rPr>
                <a:t> </a:t>
              </a:r>
              <a:r>
                <a:rPr lang="es-GT" sz="2000" dirty="0" err="1">
                  <a:latin typeface="Montserrat" pitchFamily="2" charset="0"/>
                  <a:ea typeface="MingLiU" panose="020B0604030504040204" pitchFamily="49" charset="-120"/>
                </a:rPr>
                <a:t>support</a:t>
              </a:r>
              <a:r>
                <a:rPr lang="es-GT" sz="2000" dirty="0">
                  <a:latin typeface="Montserrat" pitchFamily="2" charset="0"/>
                  <a:ea typeface="MingLiU" panose="020B0604030504040204" pitchFamily="49" charset="-120"/>
                </a:rPr>
                <a:t> </a:t>
              </a:r>
              <a:r>
                <a:rPr lang="es-GT" sz="2000" dirty="0" err="1">
                  <a:latin typeface="Montserrat" pitchFamily="2" charset="0"/>
                  <a:ea typeface="MingLiU" panose="020B0604030504040204" pitchFamily="49" charset="-120"/>
                </a:rPr>
                <a:t>to</a:t>
              </a:r>
              <a:r>
                <a:rPr lang="es-GT" sz="2000" dirty="0">
                  <a:latin typeface="Montserrat" pitchFamily="2" charset="0"/>
                  <a:ea typeface="MingLiU" panose="020B0604030504040204" pitchFamily="49" charset="-120"/>
                </a:rPr>
                <a:t> </a:t>
              </a:r>
              <a:r>
                <a:rPr lang="es-GT" sz="2000" dirty="0" err="1">
                  <a:latin typeface="Montserrat" pitchFamily="2" charset="0"/>
                  <a:ea typeface="MingLiU" panose="020B0604030504040204" pitchFamily="49" charset="-120"/>
                </a:rPr>
                <a:t>implement</a:t>
              </a:r>
              <a:r>
                <a:rPr lang="es-GT" sz="2000" dirty="0">
                  <a:latin typeface="Montserrat" pitchFamily="2" charset="0"/>
                  <a:ea typeface="MingLiU" panose="020B0604030504040204" pitchFamily="49" charset="-120"/>
                </a:rPr>
                <a:t> </a:t>
              </a:r>
              <a:r>
                <a:rPr lang="es-GT" sz="2000" dirty="0" err="1">
                  <a:latin typeface="Montserrat" pitchFamily="2" charset="0"/>
                  <a:ea typeface="MingLiU" panose="020B0604030504040204" pitchFamily="49" charset="-120"/>
                </a:rPr>
                <a:t>actions</a:t>
              </a:r>
              <a:endParaRPr lang="es-GT" sz="2000" dirty="0">
                <a:latin typeface="Montserrat" pitchFamily="2" charset="0"/>
                <a:ea typeface="MingLiU" panose="020B0604030504040204" pitchFamily="49" charset="-120"/>
              </a:endParaRPr>
            </a:p>
          </p:txBody>
        </p:sp>
      </p:grpSp>
      <p:grpSp>
        <p:nvGrpSpPr>
          <p:cNvPr id="206" name="Google Shape;11585;p64">
            <a:extLst>
              <a:ext uri="{FF2B5EF4-FFF2-40B4-BE49-F238E27FC236}">
                <a16:creationId xmlns:a16="http://schemas.microsoft.com/office/drawing/2014/main" id="{D8563AF2-7EC6-328C-636D-D5F4544F95C3}"/>
              </a:ext>
            </a:extLst>
          </p:cNvPr>
          <p:cNvGrpSpPr/>
          <p:nvPr/>
        </p:nvGrpSpPr>
        <p:grpSpPr>
          <a:xfrm>
            <a:off x="1905702" y="4293589"/>
            <a:ext cx="540000" cy="540000"/>
            <a:chOff x="3527780" y="2885263"/>
            <a:chExt cx="347435" cy="345534"/>
          </a:xfrm>
          <a:solidFill>
            <a:srgbClr val="FDC273"/>
          </a:solidFill>
        </p:grpSpPr>
        <p:sp>
          <p:nvSpPr>
            <p:cNvPr id="207" name="Google Shape;11586;p64">
              <a:extLst>
                <a:ext uri="{FF2B5EF4-FFF2-40B4-BE49-F238E27FC236}">
                  <a16:creationId xmlns:a16="http://schemas.microsoft.com/office/drawing/2014/main" id="{B5ECB62E-ACB2-E087-DB76-F926D15F842A}"/>
                </a:ext>
              </a:extLst>
            </p:cNvPr>
            <p:cNvSpPr/>
            <p:nvPr/>
          </p:nvSpPr>
          <p:spPr>
            <a:xfrm>
              <a:off x="3527780" y="2885263"/>
              <a:ext cx="347435" cy="345534"/>
            </a:xfrm>
            <a:custGeom>
              <a:avLst/>
              <a:gdLst/>
              <a:ahLst/>
              <a:cxnLst/>
              <a:rect l="l" t="t" r="r" b="b"/>
              <a:pathLst>
                <a:path w="10967" h="10907" extrusionOk="0">
                  <a:moveTo>
                    <a:pt x="3751" y="298"/>
                  </a:moveTo>
                  <a:cubicBezTo>
                    <a:pt x="3811" y="298"/>
                    <a:pt x="3847" y="345"/>
                    <a:pt x="3847" y="405"/>
                  </a:cubicBezTo>
                  <a:cubicBezTo>
                    <a:pt x="3847" y="464"/>
                    <a:pt x="3811" y="512"/>
                    <a:pt x="3751" y="512"/>
                  </a:cubicBezTo>
                  <a:cubicBezTo>
                    <a:pt x="3692" y="512"/>
                    <a:pt x="3644" y="464"/>
                    <a:pt x="3644" y="405"/>
                  </a:cubicBezTo>
                  <a:cubicBezTo>
                    <a:pt x="3656" y="345"/>
                    <a:pt x="3704" y="298"/>
                    <a:pt x="3751" y="298"/>
                  </a:cubicBezTo>
                  <a:close/>
                  <a:moveTo>
                    <a:pt x="5490" y="298"/>
                  </a:moveTo>
                  <a:cubicBezTo>
                    <a:pt x="5549" y="298"/>
                    <a:pt x="5597" y="345"/>
                    <a:pt x="5597" y="405"/>
                  </a:cubicBezTo>
                  <a:cubicBezTo>
                    <a:pt x="5597" y="464"/>
                    <a:pt x="5549" y="512"/>
                    <a:pt x="5490" y="512"/>
                  </a:cubicBezTo>
                  <a:cubicBezTo>
                    <a:pt x="5430" y="512"/>
                    <a:pt x="5382" y="464"/>
                    <a:pt x="5382" y="405"/>
                  </a:cubicBezTo>
                  <a:cubicBezTo>
                    <a:pt x="5382" y="345"/>
                    <a:pt x="5430" y="298"/>
                    <a:pt x="5490" y="298"/>
                  </a:cubicBezTo>
                  <a:close/>
                  <a:moveTo>
                    <a:pt x="7216" y="298"/>
                  </a:moveTo>
                  <a:cubicBezTo>
                    <a:pt x="7276" y="298"/>
                    <a:pt x="7323" y="345"/>
                    <a:pt x="7323" y="405"/>
                  </a:cubicBezTo>
                  <a:cubicBezTo>
                    <a:pt x="7323" y="464"/>
                    <a:pt x="7276" y="512"/>
                    <a:pt x="7216" y="512"/>
                  </a:cubicBezTo>
                  <a:cubicBezTo>
                    <a:pt x="7156" y="512"/>
                    <a:pt x="7109" y="464"/>
                    <a:pt x="7109" y="405"/>
                  </a:cubicBezTo>
                  <a:cubicBezTo>
                    <a:pt x="7109" y="345"/>
                    <a:pt x="7156" y="298"/>
                    <a:pt x="7216" y="298"/>
                  </a:cubicBezTo>
                  <a:close/>
                  <a:moveTo>
                    <a:pt x="394" y="3632"/>
                  </a:moveTo>
                  <a:cubicBezTo>
                    <a:pt x="453" y="3632"/>
                    <a:pt x="501" y="3679"/>
                    <a:pt x="501" y="3739"/>
                  </a:cubicBezTo>
                  <a:cubicBezTo>
                    <a:pt x="501" y="3798"/>
                    <a:pt x="453" y="3846"/>
                    <a:pt x="394" y="3846"/>
                  </a:cubicBezTo>
                  <a:cubicBezTo>
                    <a:pt x="334" y="3846"/>
                    <a:pt x="287" y="3798"/>
                    <a:pt x="287" y="3739"/>
                  </a:cubicBezTo>
                  <a:cubicBezTo>
                    <a:pt x="287" y="3679"/>
                    <a:pt x="334" y="3632"/>
                    <a:pt x="394" y="3632"/>
                  </a:cubicBezTo>
                  <a:close/>
                  <a:moveTo>
                    <a:pt x="10562" y="3655"/>
                  </a:moveTo>
                  <a:cubicBezTo>
                    <a:pt x="10621" y="3655"/>
                    <a:pt x="10669" y="3691"/>
                    <a:pt x="10669" y="3763"/>
                  </a:cubicBezTo>
                  <a:cubicBezTo>
                    <a:pt x="10669" y="3822"/>
                    <a:pt x="10621" y="3858"/>
                    <a:pt x="10562" y="3858"/>
                  </a:cubicBezTo>
                  <a:cubicBezTo>
                    <a:pt x="10502" y="3858"/>
                    <a:pt x="10454" y="3822"/>
                    <a:pt x="10454" y="3763"/>
                  </a:cubicBezTo>
                  <a:cubicBezTo>
                    <a:pt x="10454" y="3691"/>
                    <a:pt x="10502" y="3655"/>
                    <a:pt x="10562" y="3655"/>
                  </a:cubicBezTo>
                  <a:close/>
                  <a:moveTo>
                    <a:pt x="394" y="5382"/>
                  </a:moveTo>
                  <a:cubicBezTo>
                    <a:pt x="453" y="5382"/>
                    <a:pt x="501" y="5417"/>
                    <a:pt x="501" y="5477"/>
                  </a:cubicBezTo>
                  <a:cubicBezTo>
                    <a:pt x="501" y="5548"/>
                    <a:pt x="453" y="5584"/>
                    <a:pt x="394" y="5584"/>
                  </a:cubicBezTo>
                  <a:cubicBezTo>
                    <a:pt x="334" y="5584"/>
                    <a:pt x="287" y="5548"/>
                    <a:pt x="287" y="5477"/>
                  </a:cubicBezTo>
                  <a:cubicBezTo>
                    <a:pt x="287" y="5417"/>
                    <a:pt x="334" y="5382"/>
                    <a:pt x="394" y="5382"/>
                  </a:cubicBezTo>
                  <a:close/>
                  <a:moveTo>
                    <a:pt x="10562" y="5382"/>
                  </a:moveTo>
                  <a:cubicBezTo>
                    <a:pt x="10621" y="5382"/>
                    <a:pt x="10669" y="5429"/>
                    <a:pt x="10669" y="5489"/>
                  </a:cubicBezTo>
                  <a:cubicBezTo>
                    <a:pt x="10669" y="5548"/>
                    <a:pt x="10621" y="5584"/>
                    <a:pt x="10562" y="5584"/>
                  </a:cubicBezTo>
                  <a:cubicBezTo>
                    <a:pt x="10502" y="5584"/>
                    <a:pt x="10454" y="5548"/>
                    <a:pt x="10454" y="5489"/>
                  </a:cubicBezTo>
                  <a:cubicBezTo>
                    <a:pt x="10454" y="5429"/>
                    <a:pt x="10502" y="5382"/>
                    <a:pt x="10562" y="5382"/>
                  </a:cubicBezTo>
                  <a:close/>
                  <a:moveTo>
                    <a:pt x="394" y="7108"/>
                  </a:moveTo>
                  <a:cubicBezTo>
                    <a:pt x="453" y="7108"/>
                    <a:pt x="501" y="7144"/>
                    <a:pt x="501" y="7215"/>
                  </a:cubicBezTo>
                  <a:cubicBezTo>
                    <a:pt x="501" y="7275"/>
                    <a:pt x="453" y="7311"/>
                    <a:pt x="394" y="7311"/>
                  </a:cubicBezTo>
                  <a:cubicBezTo>
                    <a:pt x="334" y="7311"/>
                    <a:pt x="287" y="7275"/>
                    <a:pt x="287" y="7215"/>
                  </a:cubicBezTo>
                  <a:cubicBezTo>
                    <a:pt x="287" y="7144"/>
                    <a:pt x="334" y="7108"/>
                    <a:pt x="394" y="7108"/>
                  </a:cubicBezTo>
                  <a:close/>
                  <a:moveTo>
                    <a:pt x="10562" y="7120"/>
                  </a:moveTo>
                  <a:cubicBezTo>
                    <a:pt x="10621" y="7120"/>
                    <a:pt x="10669" y="7168"/>
                    <a:pt x="10669" y="7227"/>
                  </a:cubicBezTo>
                  <a:cubicBezTo>
                    <a:pt x="10669" y="7287"/>
                    <a:pt x="10621" y="7334"/>
                    <a:pt x="10562" y="7334"/>
                  </a:cubicBezTo>
                  <a:cubicBezTo>
                    <a:pt x="10502" y="7334"/>
                    <a:pt x="10454" y="7287"/>
                    <a:pt x="10454" y="7227"/>
                  </a:cubicBezTo>
                  <a:cubicBezTo>
                    <a:pt x="10454" y="7168"/>
                    <a:pt x="10502" y="7120"/>
                    <a:pt x="10562" y="7120"/>
                  </a:cubicBezTo>
                  <a:close/>
                  <a:moveTo>
                    <a:pt x="3751" y="10454"/>
                  </a:moveTo>
                  <a:cubicBezTo>
                    <a:pt x="3811" y="10454"/>
                    <a:pt x="3847" y="10501"/>
                    <a:pt x="3847" y="10561"/>
                  </a:cubicBezTo>
                  <a:cubicBezTo>
                    <a:pt x="3847" y="10621"/>
                    <a:pt x="3811" y="10668"/>
                    <a:pt x="3751" y="10668"/>
                  </a:cubicBezTo>
                  <a:cubicBezTo>
                    <a:pt x="3692" y="10668"/>
                    <a:pt x="3644" y="10621"/>
                    <a:pt x="3644" y="10561"/>
                  </a:cubicBezTo>
                  <a:cubicBezTo>
                    <a:pt x="3644" y="10501"/>
                    <a:pt x="3680" y="10454"/>
                    <a:pt x="3751" y="10454"/>
                  </a:cubicBezTo>
                  <a:close/>
                  <a:moveTo>
                    <a:pt x="5490" y="10454"/>
                  </a:moveTo>
                  <a:cubicBezTo>
                    <a:pt x="5549" y="10454"/>
                    <a:pt x="5597" y="10501"/>
                    <a:pt x="5597" y="10561"/>
                  </a:cubicBezTo>
                  <a:cubicBezTo>
                    <a:pt x="5597" y="10621"/>
                    <a:pt x="5537" y="10668"/>
                    <a:pt x="5490" y="10668"/>
                  </a:cubicBezTo>
                  <a:cubicBezTo>
                    <a:pt x="5430" y="10668"/>
                    <a:pt x="5382" y="10621"/>
                    <a:pt x="5382" y="10561"/>
                  </a:cubicBezTo>
                  <a:cubicBezTo>
                    <a:pt x="5382" y="10501"/>
                    <a:pt x="5430" y="10454"/>
                    <a:pt x="5490" y="10454"/>
                  </a:cubicBezTo>
                  <a:close/>
                  <a:moveTo>
                    <a:pt x="7216" y="10454"/>
                  </a:moveTo>
                  <a:cubicBezTo>
                    <a:pt x="7276" y="10454"/>
                    <a:pt x="7323" y="10501"/>
                    <a:pt x="7323" y="10561"/>
                  </a:cubicBezTo>
                  <a:cubicBezTo>
                    <a:pt x="7323" y="10621"/>
                    <a:pt x="7276" y="10668"/>
                    <a:pt x="7216" y="10668"/>
                  </a:cubicBezTo>
                  <a:cubicBezTo>
                    <a:pt x="7156" y="10668"/>
                    <a:pt x="7109" y="10621"/>
                    <a:pt x="7109" y="10561"/>
                  </a:cubicBezTo>
                  <a:cubicBezTo>
                    <a:pt x="7109" y="10501"/>
                    <a:pt x="7156" y="10454"/>
                    <a:pt x="7216" y="10454"/>
                  </a:cubicBezTo>
                  <a:close/>
                  <a:moveTo>
                    <a:pt x="3811" y="0"/>
                  </a:moveTo>
                  <a:cubicBezTo>
                    <a:pt x="3561" y="0"/>
                    <a:pt x="3394" y="203"/>
                    <a:pt x="3394" y="417"/>
                  </a:cubicBezTo>
                  <a:cubicBezTo>
                    <a:pt x="3394" y="595"/>
                    <a:pt x="3489" y="750"/>
                    <a:pt x="3656" y="810"/>
                  </a:cubicBezTo>
                  <a:lnTo>
                    <a:pt x="3656" y="1738"/>
                  </a:lnTo>
                  <a:lnTo>
                    <a:pt x="1965" y="1738"/>
                  </a:lnTo>
                  <a:cubicBezTo>
                    <a:pt x="1870" y="1738"/>
                    <a:pt x="1799" y="1810"/>
                    <a:pt x="1799" y="1893"/>
                  </a:cubicBezTo>
                  <a:lnTo>
                    <a:pt x="1799" y="3596"/>
                  </a:lnTo>
                  <a:lnTo>
                    <a:pt x="799" y="3596"/>
                  </a:lnTo>
                  <a:cubicBezTo>
                    <a:pt x="739" y="3441"/>
                    <a:pt x="596" y="3322"/>
                    <a:pt x="418" y="3322"/>
                  </a:cubicBezTo>
                  <a:cubicBezTo>
                    <a:pt x="179" y="3322"/>
                    <a:pt x="1" y="3524"/>
                    <a:pt x="1" y="3739"/>
                  </a:cubicBezTo>
                  <a:cubicBezTo>
                    <a:pt x="1" y="3977"/>
                    <a:pt x="191" y="4155"/>
                    <a:pt x="418" y="4155"/>
                  </a:cubicBezTo>
                  <a:cubicBezTo>
                    <a:pt x="596" y="4155"/>
                    <a:pt x="739" y="4048"/>
                    <a:pt x="799" y="3893"/>
                  </a:cubicBezTo>
                  <a:lnTo>
                    <a:pt x="1727" y="3893"/>
                  </a:lnTo>
                  <a:lnTo>
                    <a:pt x="1727" y="5310"/>
                  </a:lnTo>
                  <a:lnTo>
                    <a:pt x="799" y="5310"/>
                  </a:lnTo>
                  <a:cubicBezTo>
                    <a:pt x="739" y="5156"/>
                    <a:pt x="596" y="5036"/>
                    <a:pt x="418" y="5036"/>
                  </a:cubicBezTo>
                  <a:cubicBezTo>
                    <a:pt x="179" y="5036"/>
                    <a:pt x="1" y="5227"/>
                    <a:pt x="1" y="5453"/>
                  </a:cubicBezTo>
                  <a:cubicBezTo>
                    <a:pt x="1" y="5691"/>
                    <a:pt x="191" y="5870"/>
                    <a:pt x="418" y="5870"/>
                  </a:cubicBezTo>
                  <a:cubicBezTo>
                    <a:pt x="596" y="5870"/>
                    <a:pt x="739" y="5763"/>
                    <a:pt x="799" y="5608"/>
                  </a:cubicBezTo>
                  <a:lnTo>
                    <a:pt x="1727" y="5608"/>
                  </a:lnTo>
                  <a:lnTo>
                    <a:pt x="1727" y="7013"/>
                  </a:lnTo>
                  <a:lnTo>
                    <a:pt x="799" y="7013"/>
                  </a:lnTo>
                  <a:cubicBezTo>
                    <a:pt x="739" y="6870"/>
                    <a:pt x="596" y="6751"/>
                    <a:pt x="418" y="6751"/>
                  </a:cubicBezTo>
                  <a:cubicBezTo>
                    <a:pt x="179" y="6751"/>
                    <a:pt x="1" y="6941"/>
                    <a:pt x="1" y="7168"/>
                  </a:cubicBezTo>
                  <a:cubicBezTo>
                    <a:pt x="1" y="7406"/>
                    <a:pt x="191" y="7584"/>
                    <a:pt x="418" y="7584"/>
                  </a:cubicBezTo>
                  <a:cubicBezTo>
                    <a:pt x="596" y="7584"/>
                    <a:pt x="739" y="7477"/>
                    <a:pt x="799" y="7311"/>
                  </a:cubicBezTo>
                  <a:lnTo>
                    <a:pt x="1727" y="7311"/>
                  </a:lnTo>
                  <a:lnTo>
                    <a:pt x="1727" y="9013"/>
                  </a:lnTo>
                  <a:cubicBezTo>
                    <a:pt x="1727" y="9097"/>
                    <a:pt x="1799" y="9180"/>
                    <a:pt x="1882" y="9180"/>
                  </a:cubicBezTo>
                  <a:lnTo>
                    <a:pt x="3585" y="9180"/>
                  </a:lnTo>
                  <a:lnTo>
                    <a:pt x="3585" y="10097"/>
                  </a:lnTo>
                  <a:cubicBezTo>
                    <a:pt x="3430" y="10156"/>
                    <a:pt x="3311" y="10311"/>
                    <a:pt x="3311" y="10490"/>
                  </a:cubicBezTo>
                  <a:cubicBezTo>
                    <a:pt x="3311" y="10728"/>
                    <a:pt x="3513" y="10906"/>
                    <a:pt x="3727" y="10906"/>
                  </a:cubicBezTo>
                  <a:cubicBezTo>
                    <a:pt x="3966" y="10906"/>
                    <a:pt x="4144" y="10704"/>
                    <a:pt x="4144" y="10490"/>
                  </a:cubicBezTo>
                  <a:cubicBezTo>
                    <a:pt x="4144" y="10311"/>
                    <a:pt x="4049" y="10156"/>
                    <a:pt x="3882" y="10097"/>
                  </a:cubicBezTo>
                  <a:lnTo>
                    <a:pt x="3882" y="9180"/>
                  </a:lnTo>
                  <a:lnTo>
                    <a:pt x="5299" y="9180"/>
                  </a:lnTo>
                  <a:lnTo>
                    <a:pt x="5299" y="10097"/>
                  </a:lnTo>
                  <a:cubicBezTo>
                    <a:pt x="5144" y="10156"/>
                    <a:pt x="5025" y="10311"/>
                    <a:pt x="5025" y="10490"/>
                  </a:cubicBezTo>
                  <a:cubicBezTo>
                    <a:pt x="5025" y="10728"/>
                    <a:pt x="5216" y="10906"/>
                    <a:pt x="5442" y="10906"/>
                  </a:cubicBezTo>
                  <a:cubicBezTo>
                    <a:pt x="5680" y="10906"/>
                    <a:pt x="5859" y="10704"/>
                    <a:pt x="5859" y="10490"/>
                  </a:cubicBezTo>
                  <a:cubicBezTo>
                    <a:pt x="5859" y="10311"/>
                    <a:pt x="5752" y="10156"/>
                    <a:pt x="5597" y="10097"/>
                  </a:cubicBezTo>
                  <a:lnTo>
                    <a:pt x="5597" y="9180"/>
                  </a:lnTo>
                  <a:lnTo>
                    <a:pt x="7002" y="9180"/>
                  </a:lnTo>
                  <a:lnTo>
                    <a:pt x="7002" y="10097"/>
                  </a:lnTo>
                  <a:cubicBezTo>
                    <a:pt x="6859" y="10156"/>
                    <a:pt x="6740" y="10311"/>
                    <a:pt x="6740" y="10490"/>
                  </a:cubicBezTo>
                  <a:cubicBezTo>
                    <a:pt x="6740" y="10728"/>
                    <a:pt x="6930" y="10906"/>
                    <a:pt x="7156" y="10906"/>
                  </a:cubicBezTo>
                  <a:cubicBezTo>
                    <a:pt x="7383" y="10906"/>
                    <a:pt x="7573" y="10704"/>
                    <a:pt x="7573" y="10490"/>
                  </a:cubicBezTo>
                  <a:cubicBezTo>
                    <a:pt x="7573" y="10311"/>
                    <a:pt x="7466" y="10156"/>
                    <a:pt x="7299" y="10097"/>
                  </a:cubicBezTo>
                  <a:lnTo>
                    <a:pt x="7299" y="9180"/>
                  </a:lnTo>
                  <a:lnTo>
                    <a:pt x="9002" y="9180"/>
                  </a:lnTo>
                  <a:cubicBezTo>
                    <a:pt x="9085" y="9180"/>
                    <a:pt x="9169" y="9097"/>
                    <a:pt x="9169" y="9013"/>
                  </a:cubicBezTo>
                  <a:lnTo>
                    <a:pt x="9169" y="7311"/>
                  </a:lnTo>
                  <a:lnTo>
                    <a:pt x="10085" y="7311"/>
                  </a:lnTo>
                  <a:cubicBezTo>
                    <a:pt x="10145" y="7465"/>
                    <a:pt x="10300" y="7584"/>
                    <a:pt x="10478" y="7584"/>
                  </a:cubicBezTo>
                  <a:cubicBezTo>
                    <a:pt x="10716" y="7584"/>
                    <a:pt x="10895" y="7394"/>
                    <a:pt x="10895" y="7168"/>
                  </a:cubicBezTo>
                  <a:cubicBezTo>
                    <a:pt x="10895" y="6930"/>
                    <a:pt x="10693" y="6751"/>
                    <a:pt x="10478" y="6751"/>
                  </a:cubicBezTo>
                  <a:cubicBezTo>
                    <a:pt x="10300" y="6751"/>
                    <a:pt x="10145" y="6858"/>
                    <a:pt x="10085" y="7013"/>
                  </a:cubicBezTo>
                  <a:lnTo>
                    <a:pt x="9169" y="7013"/>
                  </a:lnTo>
                  <a:lnTo>
                    <a:pt x="9240" y="5644"/>
                  </a:lnTo>
                  <a:lnTo>
                    <a:pt x="10157" y="5644"/>
                  </a:lnTo>
                  <a:cubicBezTo>
                    <a:pt x="10216" y="5798"/>
                    <a:pt x="10371" y="5918"/>
                    <a:pt x="10550" y="5918"/>
                  </a:cubicBezTo>
                  <a:cubicBezTo>
                    <a:pt x="10788" y="5918"/>
                    <a:pt x="10966" y="5727"/>
                    <a:pt x="10966" y="5501"/>
                  </a:cubicBezTo>
                  <a:cubicBezTo>
                    <a:pt x="10966" y="5263"/>
                    <a:pt x="10776" y="5084"/>
                    <a:pt x="10550" y="5084"/>
                  </a:cubicBezTo>
                  <a:cubicBezTo>
                    <a:pt x="10371" y="5084"/>
                    <a:pt x="10216" y="5191"/>
                    <a:pt x="10157" y="5346"/>
                  </a:cubicBezTo>
                  <a:lnTo>
                    <a:pt x="9240" y="5346"/>
                  </a:lnTo>
                  <a:lnTo>
                    <a:pt x="9240" y="3905"/>
                  </a:lnTo>
                  <a:lnTo>
                    <a:pt x="10157" y="3905"/>
                  </a:lnTo>
                  <a:cubicBezTo>
                    <a:pt x="10216" y="4060"/>
                    <a:pt x="10371" y="4179"/>
                    <a:pt x="10550" y="4179"/>
                  </a:cubicBezTo>
                  <a:cubicBezTo>
                    <a:pt x="10788" y="4179"/>
                    <a:pt x="10966" y="3977"/>
                    <a:pt x="10966" y="3763"/>
                  </a:cubicBezTo>
                  <a:cubicBezTo>
                    <a:pt x="10966" y="3524"/>
                    <a:pt x="10776" y="3346"/>
                    <a:pt x="10550" y="3346"/>
                  </a:cubicBezTo>
                  <a:cubicBezTo>
                    <a:pt x="10371" y="3346"/>
                    <a:pt x="10216" y="3441"/>
                    <a:pt x="10157" y="3608"/>
                  </a:cubicBezTo>
                  <a:lnTo>
                    <a:pt x="9240" y="3608"/>
                  </a:lnTo>
                  <a:lnTo>
                    <a:pt x="9240" y="1917"/>
                  </a:lnTo>
                  <a:cubicBezTo>
                    <a:pt x="9240" y="1822"/>
                    <a:pt x="9169" y="1750"/>
                    <a:pt x="9073" y="1750"/>
                  </a:cubicBezTo>
                  <a:lnTo>
                    <a:pt x="8395" y="1750"/>
                  </a:lnTo>
                  <a:cubicBezTo>
                    <a:pt x="8299" y="1750"/>
                    <a:pt x="8228" y="1822"/>
                    <a:pt x="8228" y="1917"/>
                  </a:cubicBezTo>
                  <a:cubicBezTo>
                    <a:pt x="8228" y="2000"/>
                    <a:pt x="8299" y="2072"/>
                    <a:pt x="8395" y="2072"/>
                  </a:cubicBezTo>
                  <a:lnTo>
                    <a:pt x="8930" y="2072"/>
                  </a:lnTo>
                  <a:lnTo>
                    <a:pt x="8930" y="3763"/>
                  </a:lnTo>
                  <a:lnTo>
                    <a:pt x="8930" y="5489"/>
                  </a:lnTo>
                  <a:lnTo>
                    <a:pt x="8930" y="7215"/>
                  </a:lnTo>
                  <a:lnTo>
                    <a:pt x="8930" y="8906"/>
                  </a:lnTo>
                  <a:lnTo>
                    <a:pt x="2049" y="8906"/>
                  </a:lnTo>
                  <a:lnTo>
                    <a:pt x="2049" y="7215"/>
                  </a:lnTo>
                  <a:lnTo>
                    <a:pt x="2049" y="5489"/>
                  </a:lnTo>
                  <a:lnTo>
                    <a:pt x="2049" y="3763"/>
                  </a:lnTo>
                  <a:lnTo>
                    <a:pt x="2049" y="2060"/>
                  </a:lnTo>
                  <a:lnTo>
                    <a:pt x="7752" y="2060"/>
                  </a:lnTo>
                  <a:cubicBezTo>
                    <a:pt x="7835" y="2060"/>
                    <a:pt x="7918" y="1988"/>
                    <a:pt x="7918" y="1893"/>
                  </a:cubicBezTo>
                  <a:cubicBezTo>
                    <a:pt x="7918" y="1810"/>
                    <a:pt x="7835" y="1738"/>
                    <a:pt x="7752" y="1738"/>
                  </a:cubicBezTo>
                  <a:lnTo>
                    <a:pt x="7383" y="1738"/>
                  </a:lnTo>
                  <a:lnTo>
                    <a:pt x="7383" y="810"/>
                  </a:lnTo>
                  <a:cubicBezTo>
                    <a:pt x="7526" y="750"/>
                    <a:pt x="7645" y="595"/>
                    <a:pt x="7645" y="417"/>
                  </a:cubicBezTo>
                  <a:cubicBezTo>
                    <a:pt x="7645" y="179"/>
                    <a:pt x="7454" y="0"/>
                    <a:pt x="7228" y="0"/>
                  </a:cubicBezTo>
                  <a:cubicBezTo>
                    <a:pt x="6990" y="0"/>
                    <a:pt x="6811" y="203"/>
                    <a:pt x="6811" y="417"/>
                  </a:cubicBezTo>
                  <a:cubicBezTo>
                    <a:pt x="6811" y="595"/>
                    <a:pt x="6918" y="750"/>
                    <a:pt x="7085" y="810"/>
                  </a:cubicBezTo>
                  <a:lnTo>
                    <a:pt x="7085" y="1738"/>
                  </a:lnTo>
                  <a:lnTo>
                    <a:pt x="5668" y="1738"/>
                  </a:lnTo>
                  <a:lnTo>
                    <a:pt x="5668" y="810"/>
                  </a:lnTo>
                  <a:cubicBezTo>
                    <a:pt x="5811" y="750"/>
                    <a:pt x="5930" y="595"/>
                    <a:pt x="5930" y="417"/>
                  </a:cubicBezTo>
                  <a:cubicBezTo>
                    <a:pt x="5930" y="179"/>
                    <a:pt x="5740" y="0"/>
                    <a:pt x="5513" y="0"/>
                  </a:cubicBezTo>
                  <a:cubicBezTo>
                    <a:pt x="5275" y="0"/>
                    <a:pt x="5097" y="203"/>
                    <a:pt x="5097" y="417"/>
                  </a:cubicBezTo>
                  <a:cubicBezTo>
                    <a:pt x="5097" y="595"/>
                    <a:pt x="5204" y="750"/>
                    <a:pt x="5371" y="810"/>
                  </a:cubicBezTo>
                  <a:lnTo>
                    <a:pt x="5371" y="1738"/>
                  </a:lnTo>
                  <a:lnTo>
                    <a:pt x="3954" y="1738"/>
                  </a:lnTo>
                  <a:lnTo>
                    <a:pt x="3954" y="810"/>
                  </a:lnTo>
                  <a:cubicBezTo>
                    <a:pt x="4108" y="750"/>
                    <a:pt x="4216" y="595"/>
                    <a:pt x="4216" y="417"/>
                  </a:cubicBezTo>
                  <a:cubicBezTo>
                    <a:pt x="4216" y="179"/>
                    <a:pt x="4025" y="0"/>
                    <a:pt x="381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11587;p64">
              <a:extLst>
                <a:ext uri="{FF2B5EF4-FFF2-40B4-BE49-F238E27FC236}">
                  <a16:creationId xmlns:a16="http://schemas.microsoft.com/office/drawing/2014/main" id="{2ADE0CC2-3E08-5A56-6006-E51BFDD5CC15}"/>
                </a:ext>
              </a:extLst>
            </p:cNvPr>
            <p:cNvSpPr/>
            <p:nvPr/>
          </p:nvSpPr>
          <p:spPr>
            <a:xfrm>
              <a:off x="3599440" y="2956543"/>
              <a:ext cx="204494" cy="204843"/>
            </a:xfrm>
            <a:custGeom>
              <a:avLst/>
              <a:gdLst/>
              <a:ahLst/>
              <a:cxnLst/>
              <a:rect l="l" t="t" r="r" b="b"/>
              <a:pathLst>
                <a:path w="6455" h="6466" extrusionOk="0">
                  <a:moveTo>
                    <a:pt x="156" y="0"/>
                  </a:moveTo>
                  <a:cubicBezTo>
                    <a:pt x="72" y="0"/>
                    <a:pt x="1" y="84"/>
                    <a:pt x="1" y="167"/>
                  </a:cubicBezTo>
                  <a:lnTo>
                    <a:pt x="1" y="4644"/>
                  </a:lnTo>
                  <a:cubicBezTo>
                    <a:pt x="1" y="4739"/>
                    <a:pt x="72" y="4811"/>
                    <a:pt x="156" y="4811"/>
                  </a:cubicBezTo>
                  <a:cubicBezTo>
                    <a:pt x="251" y="4811"/>
                    <a:pt x="322" y="4739"/>
                    <a:pt x="322" y="4644"/>
                  </a:cubicBezTo>
                  <a:lnTo>
                    <a:pt x="322" y="334"/>
                  </a:lnTo>
                  <a:lnTo>
                    <a:pt x="6133" y="334"/>
                  </a:lnTo>
                  <a:lnTo>
                    <a:pt x="6133" y="6132"/>
                  </a:lnTo>
                  <a:lnTo>
                    <a:pt x="322" y="6132"/>
                  </a:lnTo>
                  <a:lnTo>
                    <a:pt x="322" y="5287"/>
                  </a:lnTo>
                  <a:cubicBezTo>
                    <a:pt x="322" y="5203"/>
                    <a:pt x="251" y="5120"/>
                    <a:pt x="156" y="5120"/>
                  </a:cubicBezTo>
                  <a:cubicBezTo>
                    <a:pt x="72" y="5120"/>
                    <a:pt x="1" y="5203"/>
                    <a:pt x="1" y="5287"/>
                  </a:cubicBezTo>
                  <a:lnTo>
                    <a:pt x="1" y="6299"/>
                  </a:lnTo>
                  <a:cubicBezTo>
                    <a:pt x="1" y="6394"/>
                    <a:pt x="72" y="6466"/>
                    <a:pt x="156" y="6466"/>
                  </a:cubicBezTo>
                  <a:lnTo>
                    <a:pt x="6287" y="6466"/>
                  </a:lnTo>
                  <a:cubicBezTo>
                    <a:pt x="6383" y="6466"/>
                    <a:pt x="6454" y="6394"/>
                    <a:pt x="6454" y="6299"/>
                  </a:cubicBezTo>
                  <a:lnTo>
                    <a:pt x="6454" y="167"/>
                  </a:lnTo>
                  <a:cubicBezTo>
                    <a:pt x="6442" y="84"/>
                    <a:pt x="6383" y="0"/>
                    <a:pt x="62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11588;p64">
              <a:extLst>
                <a:ext uri="{FF2B5EF4-FFF2-40B4-BE49-F238E27FC236}">
                  <a16:creationId xmlns:a16="http://schemas.microsoft.com/office/drawing/2014/main" id="{DCC08547-248E-1329-F467-A17700D3BD12}"/>
                </a:ext>
              </a:extLst>
            </p:cNvPr>
            <p:cNvSpPr/>
            <p:nvPr/>
          </p:nvSpPr>
          <p:spPr>
            <a:xfrm>
              <a:off x="3661691" y="3018763"/>
              <a:ext cx="79992" cy="80372"/>
            </a:xfrm>
            <a:custGeom>
              <a:avLst/>
              <a:gdLst/>
              <a:ahLst/>
              <a:cxnLst/>
              <a:rect l="l" t="t" r="r" b="b"/>
              <a:pathLst>
                <a:path w="2525" h="2537" extrusionOk="0">
                  <a:moveTo>
                    <a:pt x="155" y="1"/>
                  </a:moveTo>
                  <a:cubicBezTo>
                    <a:pt x="72" y="1"/>
                    <a:pt x="1" y="84"/>
                    <a:pt x="1" y="168"/>
                  </a:cubicBezTo>
                  <a:lnTo>
                    <a:pt x="1" y="2370"/>
                  </a:lnTo>
                  <a:cubicBezTo>
                    <a:pt x="1" y="2466"/>
                    <a:pt x="72" y="2537"/>
                    <a:pt x="155" y="2537"/>
                  </a:cubicBezTo>
                  <a:lnTo>
                    <a:pt x="1013" y="2537"/>
                  </a:lnTo>
                  <a:cubicBezTo>
                    <a:pt x="1096" y="2537"/>
                    <a:pt x="1167" y="2466"/>
                    <a:pt x="1167" y="2370"/>
                  </a:cubicBezTo>
                  <a:cubicBezTo>
                    <a:pt x="1167" y="2287"/>
                    <a:pt x="1096" y="2204"/>
                    <a:pt x="1013" y="2204"/>
                  </a:cubicBezTo>
                  <a:lnTo>
                    <a:pt x="322" y="2204"/>
                  </a:lnTo>
                  <a:lnTo>
                    <a:pt x="322" y="322"/>
                  </a:lnTo>
                  <a:lnTo>
                    <a:pt x="2215" y="322"/>
                  </a:lnTo>
                  <a:lnTo>
                    <a:pt x="2215" y="2204"/>
                  </a:lnTo>
                  <a:lnTo>
                    <a:pt x="1632" y="2204"/>
                  </a:lnTo>
                  <a:cubicBezTo>
                    <a:pt x="1548" y="2204"/>
                    <a:pt x="1465" y="2287"/>
                    <a:pt x="1465" y="2370"/>
                  </a:cubicBezTo>
                  <a:cubicBezTo>
                    <a:pt x="1465" y="2466"/>
                    <a:pt x="1548" y="2537"/>
                    <a:pt x="1632" y="2537"/>
                  </a:cubicBezTo>
                  <a:lnTo>
                    <a:pt x="2346" y="2537"/>
                  </a:lnTo>
                  <a:cubicBezTo>
                    <a:pt x="2441" y="2537"/>
                    <a:pt x="2513" y="2466"/>
                    <a:pt x="2513" y="2370"/>
                  </a:cubicBezTo>
                  <a:lnTo>
                    <a:pt x="2513" y="168"/>
                  </a:lnTo>
                  <a:cubicBezTo>
                    <a:pt x="2525" y="84"/>
                    <a:pt x="2453" y="1"/>
                    <a:pt x="235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11589;p64">
              <a:extLst>
                <a:ext uri="{FF2B5EF4-FFF2-40B4-BE49-F238E27FC236}">
                  <a16:creationId xmlns:a16="http://schemas.microsoft.com/office/drawing/2014/main" id="{94A30CC6-357D-B848-C740-77AF2DECCEBE}"/>
                </a:ext>
              </a:extLst>
            </p:cNvPr>
            <p:cNvSpPr/>
            <p:nvPr/>
          </p:nvSpPr>
          <p:spPr>
            <a:xfrm>
              <a:off x="3625101" y="2982552"/>
              <a:ext cx="18501" cy="18533"/>
            </a:xfrm>
            <a:custGeom>
              <a:avLst/>
              <a:gdLst/>
              <a:ahLst/>
              <a:cxnLst/>
              <a:rect l="l" t="t" r="r" b="b"/>
              <a:pathLst>
                <a:path w="584" h="585" extrusionOk="0">
                  <a:moveTo>
                    <a:pt x="167" y="1"/>
                  </a:moveTo>
                  <a:cubicBezTo>
                    <a:pt x="84" y="1"/>
                    <a:pt x="1" y="72"/>
                    <a:pt x="1" y="168"/>
                  </a:cubicBezTo>
                  <a:lnTo>
                    <a:pt x="1" y="418"/>
                  </a:lnTo>
                  <a:cubicBezTo>
                    <a:pt x="1" y="513"/>
                    <a:pt x="84" y="584"/>
                    <a:pt x="167" y="584"/>
                  </a:cubicBezTo>
                  <a:lnTo>
                    <a:pt x="417" y="584"/>
                  </a:lnTo>
                  <a:cubicBezTo>
                    <a:pt x="513" y="584"/>
                    <a:pt x="584" y="513"/>
                    <a:pt x="584" y="418"/>
                  </a:cubicBezTo>
                  <a:lnTo>
                    <a:pt x="584" y="168"/>
                  </a:lnTo>
                  <a:cubicBezTo>
                    <a:pt x="584" y="72"/>
                    <a:pt x="513" y="1"/>
                    <a:pt x="4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11590;p64">
              <a:extLst>
                <a:ext uri="{FF2B5EF4-FFF2-40B4-BE49-F238E27FC236}">
                  <a16:creationId xmlns:a16="http://schemas.microsoft.com/office/drawing/2014/main" id="{6D5EC1C1-A926-07C8-46EC-D8E486AA23D9}"/>
                </a:ext>
              </a:extLst>
            </p:cNvPr>
            <p:cNvSpPr/>
            <p:nvPr/>
          </p:nvSpPr>
          <p:spPr>
            <a:xfrm>
              <a:off x="3651522" y="2982552"/>
              <a:ext cx="18881" cy="18533"/>
            </a:xfrm>
            <a:custGeom>
              <a:avLst/>
              <a:gdLst/>
              <a:ahLst/>
              <a:cxnLst/>
              <a:rect l="l" t="t" r="r" b="b"/>
              <a:pathLst>
                <a:path w="596" h="585" extrusionOk="0">
                  <a:moveTo>
                    <a:pt x="167" y="1"/>
                  </a:moveTo>
                  <a:cubicBezTo>
                    <a:pt x="83" y="1"/>
                    <a:pt x="0" y="72"/>
                    <a:pt x="0" y="168"/>
                  </a:cubicBezTo>
                  <a:lnTo>
                    <a:pt x="0" y="418"/>
                  </a:lnTo>
                  <a:cubicBezTo>
                    <a:pt x="0" y="513"/>
                    <a:pt x="83" y="584"/>
                    <a:pt x="167" y="584"/>
                  </a:cubicBezTo>
                  <a:lnTo>
                    <a:pt x="417" y="584"/>
                  </a:lnTo>
                  <a:cubicBezTo>
                    <a:pt x="512" y="584"/>
                    <a:pt x="583" y="513"/>
                    <a:pt x="583" y="418"/>
                  </a:cubicBezTo>
                  <a:lnTo>
                    <a:pt x="583" y="168"/>
                  </a:lnTo>
                  <a:cubicBezTo>
                    <a:pt x="595" y="72"/>
                    <a:pt x="524" y="1"/>
                    <a:pt x="44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11591;p64">
              <a:extLst>
                <a:ext uri="{FF2B5EF4-FFF2-40B4-BE49-F238E27FC236}">
                  <a16:creationId xmlns:a16="http://schemas.microsoft.com/office/drawing/2014/main" id="{7132FF22-7986-CE9B-C185-A3F7A46BFF4F}"/>
                </a:ext>
              </a:extLst>
            </p:cNvPr>
            <p:cNvSpPr/>
            <p:nvPr/>
          </p:nvSpPr>
          <p:spPr>
            <a:xfrm>
              <a:off x="3679052" y="2982552"/>
              <a:ext cx="18501" cy="18533"/>
            </a:xfrm>
            <a:custGeom>
              <a:avLst/>
              <a:gdLst/>
              <a:ahLst/>
              <a:cxnLst/>
              <a:rect l="l" t="t" r="r" b="b"/>
              <a:pathLst>
                <a:path w="584" h="585" extrusionOk="0">
                  <a:moveTo>
                    <a:pt x="167" y="1"/>
                  </a:moveTo>
                  <a:cubicBezTo>
                    <a:pt x="72" y="1"/>
                    <a:pt x="0" y="72"/>
                    <a:pt x="0" y="168"/>
                  </a:cubicBezTo>
                  <a:lnTo>
                    <a:pt x="0" y="418"/>
                  </a:lnTo>
                  <a:cubicBezTo>
                    <a:pt x="0" y="513"/>
                    <a:pt x="72" y="584"/>
                    <a:pt x="167" y="584"/>
                  </a:cubicBezTo>
                  <a:lnTo>
                    <a:pt x="417" y="584"/>
                  </a:lnTo>
                  <a:cubicBezTo>
                    <a:pt x="500" y="584"/>
                    <a:pt x="584" y="513"/>
                    <a:pt x="584" y="418"/>
                  </a:cubicBezTo>
                  <a:lnTo>
                    <a:pt x="584" y="168"/>
                  </a:lnTo>
                  <a:cubicBezTo>
                    <a:pt x="584" y="72"/>
                    <a:pt x="500" y="1"/>
                    <a:pt x="4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11592;p64">
              <a:extLst>
                <a:ext uri="{FF2B5EF4-FFF2-40B4-BE49-F238E27FC236}">
                  <a16:creationId xmlns:a16="http://schemas.microsoft.com/office/drawing/2014/main" id="{A3881122-9792-C87F-3FF5-7EFE200B12AF}"/>
                </a:ext>
              </a:extLst>
            </p:cNvPr>
            <p:cNvSpPr/>
            <p:nvPr/>
          </p:nvSpPr>
          <p:spPr>
            <a:xfrm>
              <a:off x="3705822" y="2982552"/>
              <a:ext cx="18501" cy="18533"/>
            </a:xfrm>
            <a:custGeom>
              <a:avLst/>
              <a:gdLst/>
              <a:ahLst/>
              <a:cxnLst/>
              <a:rect l="l" t="t" r="r" b="b"/>
              <a:pathLst>
                <a:path w="584" h="585" extrusionOk="0">
                  <a:moveTo>
                    <a:pt x="167" y="1"/>
                  </a:moveTo>
                  <a:cubicBezTo>
                    <a:pt x="72" y="1"/>
                    <a:pt x="1" y="72"/>
                    <a:pt x="1" y="168"/>
                  </a:cubicBezTo>
                  <a:lnTo>
                    <a:pt x="1" y="418"/>
                  </a:lnTo>
                  <a:cubicBezTo>
                    <a:pt x="1" y="513"/>
                    <a:pt x="72" y="584"/>
                    <a:pt x="167" y="584"/>
                  </a:cubicBezTo>
                  <a:lnTo>
                    <a:pt x="417" y="584"/>
                  </a:lnTo>
                  <a:cubicBezTo>
                    <a:pt x="513" y="584"/>
                    <a:pt x="584" y="513"/>
                    <a:pt x="584" y="418"/>
                  </a:cubicBezTo>
                  <a:lnTo>
                    <a:pt x="584" y="168"/>
                  </a:lnTo>
                  <a:cubicBezTo>
                    <a:pt x="584" y="72"/>
                    <a:pt x="513" y="1"/>
                    <a:pt x="4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11593;p64">
              <a:extLst>
                <a:ext uri="{FF2B5EF4-FFF2-40B4-BE49-F238E27FC236}">
                  <a16:creationId xmlns:a16="http://schemas.microsoft.com/office/drawing/2014/main" id="{25682DAF-5D01-E8FA-8905-C1283B42EDE7}"/>
                </a:ext>
              </a:extLst>
            </p:cNvPr>
            <p:cNvSpPr/>
            <p:nvPr/>
          </p:nvSpPr>
          <p:spPr>
            <a:xfrm>
              <a:off x="3732591" y="2982552"/>
              <a:ext cx="18533" cy="18533"/>
            </a:xfrm>
            <a:custGeom>
              <a:avLst/>
              <a:gdLst/>
              <a:ahLst/>
              <a:cxnLst/>
              <a:rect l="l" t="t" r="r" b="b"/>
              <a:pathLst>
                <a:path w="585" h="585" extrusionOk="0">
                  <a:moveTo>
                    <a:pt x="168" y="1"/>
                  </a:moveTo>
                  <a:cubicBezTo>
                    <a:pt x="72" y="1"/>
                    <a:pt x="1" y="72"/>
                    <a:pt x="1" y="168"/>
                  </a:cubicBezTo>
                  <a:lnTo>
                    <a:pt x="1" y="418"/>
                  </a:lnTo>
                  <a:cubicBezTo>
                    <a:pt x="1" y="513"/>
                    <a:pt x="72" y="584"/>
                    <a:pt x="168" y="584"/>
                  </a:cubicBezTo>
                  <a:lnTo>
                    <a:pt x="418" y="584"/>
                  </a:lnTo>
                  <a:cubicBezTo>
                    <a:pt x="513" y="584"/>
                    <a:pt x="584" y="513"/>
                    <a:pt x="584" y="418"/>
                  </a:cubicBezTo>
                  <a:lnTo>
                    <a:pt x="584" y="168"/>
                  </a:lnTo>
                  <a:cubicBezTo>
                    <a:pt x="584" y="72"/>
                    <a:pt x="513" y="1"/>
                    <a:pt x="4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11594;p64">
              <a:extLst>
                <a:ext uri="{FF2B5EF4-FFF2-40B4-BE49-F238E27FC236}">
                  <a16:creationId xmlns:a16="http://schemas.microsoft.com/office/drawing/2014/main" id="{3F6AEF11-26A7-9A49-F820-3C6A3ED40B56}"/>
                </a:ext>
              </a:extLst>
            </p:cNvPr>
            <p:cNvSpPr/>
            <p:nvPr/>
          </p:nvSpPr>
          <p:spPr>
            <a:xfrm>
              <a:off x="3759773" y="2982552"/>
              <a:ext cx="18121" cy="18533"/>
            </a:xfrm>
            <a:custGeom>
              <a:avLst/>
              <a:gdLst/>
              <a:ahLst/>
              <a:cxnLst/>
              <a:rect l="l" t="t" r="r" b="b"/>
              <a:pathLst>
                <a:path w="572" h="585" extrusionOk="0">
                  <a:moveTo>
                    <a:pt x="155" y="1"/>
                  </a:moveTo>
                  <a:cubicBezTo>
                    <a:pt x="72" y="1"/>
                    <a:pt x="0" y="72"/>
                    <a:pt x="0" y="168"/>
                  </a:cubicBezTo>
                  <a:lnTo>
                    <a:pt x="0" y="418"/>
                  </a:lnTo>
                  <a:cubicBezTo>
                    <a:pt x="0" y="513"/>
                    <a:pt x="72" y="584"/>
                    <a:pt x="155" y="584"/>
                  </a:cubicBezTo>
                  <a:lnTo>
                    <a:pt x="417" y="584"/>
                  </a:lnTo>
                  <a:cubicBezTo>
                    <a:pt x="500" y="584"/>
                    <a:pt x="572" y="513"/>
                    <a:pt x="572" y="418"/>
                  </a:cubicBezTo>
                  <a:lnTo>
                    <a:pt x="572" y="168"/>
                  </a:lnTo>
                  <a:cubicBezTo>
                    <a:pt x="572" y="72"/>
                    <a:pt x="500" y="1"/>
                    <a:pt x="4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11595;p64">
              <a:extLst>
                <a:ext uri="{FF2B5EF4-FFF2-40B4-BE49-F238E27FC236}">
                  <a16:creationId xmlns:a16="http://schemas.microsoft.com/office/drawing/2014/main" id="{9B65D261-0704-B9C7-5BC0-5D0B8F870C3F}"/>
                </a:ext>
              </a:extLst>
            </p:cNvPr>
            <p:cNvSpPr/>
            <p:nvPr/>
          </p:nvSpPr>
          <p:spPr>
            <a:xfrm>
              <a:off x="3625101" y="3116844"/>
              <a:ext cx="18501" cy="18501"/>
            </a:xfrm>
            <a:custGeom>
              <a:avLst/>
              <a:gdLst/>
              <a:ahLst/>
              <a:cxnLst/>
              <a:rect l="l" t="t" r="r" b="b"/>
              <a:pathLst>
                <a:path w="584" h="584" extrusionOk="0">
                  <a:moveTo>
                    <a:pt x="167" y="1"/>
                  </a:moveTo>
                  <a:cubicBezTo>
                    <a:pt x="84" y="1"/>
                    <a:pt x="1" y="84"/>
                    <a:pt x="1" y="167"/>
                  </a:cubicBezTo>
                  <a:lnTo>
                    <a:pt x="1" y="417"/>
                  </a:lnTo>
                  <a:cubicBezTo>
                    <a:pt x="1" y="513"/>
                    <a:pt x="84" y="584"/>
                    <a:pt x="167" y="584"/>
                  </a:cubicBezTo>
                  <a:lnTo>
                    <a:pt x="417" y="584"/>
                  </a:lnTo>
                  <a:cubicBezTo>
                    <a:pt x="513" y="584"/>
                    <a:pt x="584" y="513"/>
                    <a:pt x="584" y="417"/>
                  </a:cubicBezTo>
                  <a:lnTo>
                    <a:pt x="584" y="167"/>
                  </a:lnTo>
                  <a:cubicBezTo>
                    <a:pt x="584" y="84"/>
                    <a:pt x="513" y="1"/>
                    <a:pt x="4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11596;p64">
              <a:extLst>
                <a:ext uri="{FF2B5EF4-FFF2-40B4-BE49-F238E27FC236}">
                  <a16:creationId xmlns:a16="http://schemas.microsoft.com/office/drawing/2014/main" id="{9A9EF203-1923-E9E4-334D-744AF7B5CC6E}"/>
                </a:ext>
              </a:extLst>
            </p:cNvPr>
            <p:cNvSpPr/>
            <p:nvPr/>
          </p:nvSpPr>
          <p:spPr>
            <a:xfrm>
              <a:off x="3651522" y="3116844"/>
              <a:ext cx="18881" cy="18501"/>
            </a:xfrm>
            <a:custGeom>
              <a:avLst/>
              <a:gdLst/>
              <a:ahLst/>
              <a:cxnLst/>
              <a:rect l="l" t="t" r="r" b="b"/>
              <a:pathLst>
                <a:path w="596" h="584" extrusionOk="0">
                  <a:moveTo>
                    <a:pt x="167" y="1"/>
                  </a:moveTo>
                  <a:cubicBezTo>
                    <a:pt x="83" y="1"/>
                    <a:pt x="0" y="84"/>
                    <a:pt x="0" y="167"/>
                  </a:cubicBezTo>
                  <a:lnTo>
                    <a:pt x="0" y="417"/>
                  </a:lnTo>
                  <a:cubicBezTo>
                    <a:pt x="0" y="513"/>
                    <a:pt x="83" y="584"/>
                    <a:pt x="167" y="584"/>
                  </a:cubicBezTo>
                  <a:lnTo>
                    <a:pt x="417" y="584"/>
                  </a:lnTo>
                  <a:cubicBezTo>
                    <a:pt x="512" y="584"/>
                    <a:pt x="583" y="513"/>
                    <a:pt x="583" y="417"/>
                  </a:cubicBezTo>
                  <a:lnTo>
                    <a:pt x="583" y="167"/>
                  </a:lnTo>
                  <a:cubicBezTo>
                    <a:pt x="595" y="84"/>
                    <a:pt x="524" y="1"/>
                    <a:pt x="44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11597;p64">
              <a:extLst>
                <a:ext uri="{FF2B5EF4-FFF2-40B4-BE49-F238E27FC236}">
                  <a16:creationId xmlns:a16="http://schemas.microsoft.com/office/drawing/2014/main" id="{60DC12EC-CE39-4A0D-37A4-6AF17DBA826F}"/>
                </a:ext>
              </a:extLst>
            </p:cNvPr>
            <p:cNvSpPr/>
            <p:nvPr/>
          </p:nvSpPr>
          <p:spPr>
            <a:xfrm>
              <a:off x="3679052" y="3116844"/>
              <a:ext cx="18501" cy="18501"/>
            </a:xfrm>
            <a:custGeom>
              <a:avLst/>
              <a:gdLst/>
              <a:ahLst/>
              <a:cxnLst/>
              <a:rect l="l" t="t" r="r" b="b"/>
              <a:pathLst>
                <a:path w="584" h="584" extrusionOk="0">
                  <a:moveTo>
                    <a:pt x="167" y="1"/>
                  </a:moveTo>
                  <a:cubicBezTo>
                    <a:pt x="72" y="1"/>
                    <a:pt x="0" y="84"/>
                    <a:pt x="0" y="167"/>
                  </a:cubicBezTo>
                  <a:lnTo>
                    <a:pt x="0" y="417"/>
                  </a:lnTo>
                  <a:cubicBezTo>
                    <a:pt x="0" y="513"/>
                    <a:pt x="72" y="584"/>
                    <a:pt x="167" y="584"/>
                  </a:cubicBezTo>
                  <a:lnTo>
                    <a:pt x="417" y="584"/>
                  </a:lnTo>
                  <a:cubicBezTo>
                    <a:pt x="500" y="584"/>
                    <a:pt x="584" y="513"/>
                    <a:pt x="584" y="417"/>
                  </a:cubicBezTo>
                  <a:lnTo>
                    <a:pt x="584" y="167"/>
                  </a:lnTo>
                  <a:cubicBezTo>
                    <a:pt x="584" y="84"/>
                    <a:pt x="500" y="1"/>
                    <a:pt x="4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11598;p64">
              <a:extLst>
                <a:ext uri="{FF2B5EF4-FFF2-40B4-BE49-F238E27FC236}">
                  <a16:creationId xmlns:a16="http://schemas.microsoft.com/office/drawing/2014/main" id="{0A2BB253-D96A-B5D4-9893-631A5642E4D8}"/>
                </a:ext>
              </a:extLst>
            </p:cNvPr>
            <p:cNvSpPr/>
            <p:nvPr/>
          </p:nvSpPr>
          <p:spPr>
            <a:xfrm>
              <a:off x="3705822" y="3116844"/>
              <a:ext cx="18501" cy="18501"/>
            </a:xfrm>
            <a:custGeom>
              <a:avLst/>
              <a:gdLst/>
              <a:ahLst/>
              <a:cxnLst/>
              <a:rect l="l" t="t" r="r" b="b"/>
              <a:pathLst>
                <a:path w="584" h="584" extrusionOk="0">
                  <a:moveTo>
                    <a:pt x="167" y="1"/>
                  </a:moveTo>
                  <a:cubicBezTo>
                    <a:pt x="72" y="1"/>
                    <a:pt x="1" y="84"/>
                    <a:pt x="1" y="167"/>
                  </a:cubicBezTo>
                  <a:lnTo>
                    <a:pt x="1" y="417"/>
                  </a:lnTo>
                  <a:cubicBezTo>
                    <a:pt x="1" y="513"/>
                    <a:pt x="72" y="584"/>
                    <a:pt x="167" y="584"/>
                  </a:cubicBezTo>
                  <a:lnTo>
                    <a:pt x="417" y="584"/>
                  </a:lnTo>
                  <a:cubicBezTo>
                    <a:pt x="513" y="584"/>
                    <a:pt x="584" y="513"/>
                    <a:pt x="584" y="417"/>
                  </a:cubicBezTo>
                  <a:lnTo>
                    <a:pt x="584" y="167"/>
                  </a:lnTo>
                  <a:cubicBezTo>
                    <a:pt x="584" y="84"/>
                    <a:pt x="513" y="1"/>
                    <a:pt x="4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11599;p64">
              <a:extLst>
                <a:ext uri="{FF2B5EF4-FFF2-40B4-BE49-F238E27FC236}">
                  <a16:creationId xmlns:a16="http://schemas.microsoft.com/office/drawing/2014/main" id="{98CC9E17-098F-F917-3A96-935603D5F67C}"/>
                </a:ext>
              </a:extLst>
            </p:cNvPr>
            <p:cNvSpPr/>
            <p:nvPr/>
          </p:nvSpPr>
          <p:spPr>
            <a:xfrm>
              <a:off x="3732591" y="3116844"/>
              <a:ext cx="18533" cy="18501"/>
            </a:xfrm>
            <a:custGeom>
              <a:avLst/>
              <a:gdLst/>
              <a:ahLst/>
              <a:cxnLst/>
              <a:rect l="l" t="t" r="r" b="b"/>
              <a:pathLst>
                <a:path w="585" h="584" extrusionOk="0">
                  <a:moveTo>
                    <a:pt x="168" y="1"/>
                  </a:moveTo>
                  <a:cubicBezTo>
                    <a:pt x="72" y="1"/>
                    <a:pt x="1" y="84"/>
                    <a:pt x="1" y="167"/>
                  </a:cubicBezTo>
                  <a:lnTo>
                    <a:pt x="1" y="417"/>
                  </a:lnTo>
                  <a:cubicBezTo>
                    <a:pt x="1" y="513"/>
                    <a:pt x="72" y="584"/>
                    <a:pt x="168" y="584"/>
                  </a:cubicBezTo>
                  <a:lnTo>
                    <a:pt x="418" y="584"/>
                  </a:lnTo>
                  <a:cubicBezTo>
                    <a:pt x="513" y="584"/>
                    <a:pt x="584" y="513"/>
                    <a:pt x="584" y="417"/>
                  </a:cubicBezTo>
                  <a:lnTo>
                    <a:pt x="584" y="167"/>
                  </a:lnTo>
                  <a:cubicBezTo>
                    <a:pt x="584" y="84"/>
                    <a:pt x="513" y="1"/>
                    <a:pt x="4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11600;p64">
              <a:extLst>
                <a:ext uri="{FF2B5EF4-FFF2-40B4-BE49-F238E27FC236}">
                  <a16:creationId xmlns:a16="http://schemas.microsoft.com/office/drawing/2014/main" id="{B2DAC5FD-1958-51C4-CA5B-C81358981D8F}"/>
                </a:ext>
              </a:extLst>
            </p:cNvPr>
            <p:cNvSpPr/>
            <p:nvPr/>
          </p:nvSpPr>
          <p:spPr>
            <a:xfrm>
              <a:off x="3759773" y="3116844"/>
              <a:ext cx="18121" cy="18501"/>
            </a:xfrm>
            <a:custGeom>
              <a:avLst/>
              <a:gdLst/>
              <a:ahLst/>
              <a:cxnLst/>
              <a:rect l="l" t="t" r="r" b="b"/>
              <a:pathLst>
                <a:path w="572" h="584" extrusionOk="0">
                  <a:moveTo>
                    <a:pt x="155" y="1"/>
                  </a:moveTo>
                  <a:cubicBezTo>
                    <a:pt x="72" y="1"/>
                    <a:pt x="0" y="84"/>
                    <a:pt x="0" y="167"/>
                  </a:cubicBezTo>
                  <a:lnTo>
                    <a:pt x="0" y="417"/>
                  </a:lnTo>
                  <a:cubicBezTo>
                    <a:pt x="0" y="513"/>
                    <a:pt x="72" y="584"/>
                    <a:pt x="155" y="584"/>
                  </a:cubicBezTo>
                  <a:lnTo>
                    <a:pt x="417" y="584"/>
                  </a:lnTo>
                  <a:cubicBezTo>
                    <a:pt x="500" y="584"/>
                    <a:pt x="572" y="513"/>
                    <a:pt x="572" y="417"/>
                  </a:cubicBezTo>
                  <a:lnTo>
                    <a:pt x="572" y="167"/>
                  </a:lnTo>
                  <a:cubicBezTo>
                    <a:pt x="572" y="84"/>
                    <a:pt x="500" y="1"/>
                    <a:pt x="4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11601;p64">
              <a:extLst>
                <a:ext uri="{FF2B5EF4-FFF2-40B4-BE49-F238E27FC236}">
                  <a16:creationId xmlns:a16="http://schemas.microsoft.com/office/drawing/2014/main" id="{5024B808-F6BB-351D-F87D-E2BA6D23979E}"/>
                </a:ext>
              </a:extLst>
            </p:cNvPr>
            <p:cNvSpPr/>
            <p:nvPr/>
          </p:nvSpPr>
          <p:spPr>
            <a:xfrm>
              <a:off x="3625101" y="3009354"/>
              <a:ext cx="18501" cy="18501"/>
            </a:xfrm>
            <a:custGeom>
              <a:avLst/>
              <a:gdLst/>
              <a:ahLst/>
              <a:cxnLst/>
              <a:rect l="l" t="t" r="r" b="b"/>
              <a:pathLst>
                <a:path w="584" h="584" extrusionOk="0">
                  <a:moveTo>
                    <a:pt x="167" y="0"/>
                  </a:moveTo>
                  <a:cubicBezTo>
                    <a:pt x="84" y="0"/>
                    <a:pt x="1" y="84"/>
                    <a:pt x="1" y="167"/>
                  </a:cubicBezTo>
                  <a:lnTo>
                    <a:pt x="1" y="417"/>
                  </a:lnTo>
                  <a:cubicBezTo>
                    <a:pt x="1" y="512"/>
                    <a:pt x="84" y="584"/>
                    <a:pt x="167" y="584"/>
                  </a:cubicBezTo>
                  <a:lnTo>
                    <a:pt x="417" y="584"/>
                  </a:lnTo>
                  <a:cubicBezTo>
                    <a:pt x="513" y="584"/>
                    <a:pt x="584" y="512"/>
                    <a:pt x="584" y="417"/>
                  </a:cubicBezTo>
                  <a:lnTo>
                    <a:pt x="584" y="167"/>
                  </a:lnTo>
                  <a:cubicBezTo>
                    <a:pt x="584" y="84"/>
                    <a:pt x="513" y="0"/>
                    <a:pt x="41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11602;p64">
              <a:extLst>
                <a:ext uri="{FF2B5EF4-FFF2-40B4-BE49-F238E27FC236}">
                  <a16:creationId xmlns:a16="http://schemas.microsoft.com/office/drawing/2014/main" id="{740B0528-4CA1-0825-0703-22A4EC9618BF}"/>
                </a:ext>
              </a:extLst>
            </p:cNvPr>
            <p:cNvSpPr/>
            <p:nvPr/>
          </p:nvSpPr>
          <p:spPr>
            <a:xfrm>
              <a:off x="3625101" y="3036503"/>
              <a:ext cx="18501" cy="18153"/>
            </a:xfrm>
            <a:custGeom>
              <a:avLst/>
              <a:gdLst/>
              <a:ahLst/>
              <a:cxnLst/>
              <a:rect l="l" t="t" r="r" b="b"/>
              <a:pathLst>
                <a:path w="584" h="573" extrusionOk="0">
                  <a:moveTo>
                    <a:pt x="167" y="1"/>
                  </a:moveTo>
                  <a:cubicBezTo>
                    <a:pt x="84" y="1"/>
                    <a:pt x="1" y="72"/>
                    <a:pt x="1" y="155"/>
                  </a:cubicBezTo>
                  <a:lnTo>
                    <a:pt x="1" y="417"/>
                  </a:lnTo>
                  <a:cubicBezTo>
                    <a:pt x="1" y="501"/>
                    <a:pt x="84" y="572"/>
                    <a:pt x="167" y="572"/>
                  </a:cubicBezTo>
                  <a:lnTo>
                    <a:pt x="417" y="572"/>
                  </a:lnTo>
                  <a:cubicBezTo>
                    <a:pt x="513" y="572"/>
                    <a:pt x="584" y="501"/>
                    <a:pt x="584" y="417"/>
                  </a:cubicBezTo>
                  <a:lnTo>
                    <a:pt x="584" y="155"/>
                  </a:lnTo>
                  <a:cubicBezTo>
                    <a:pt x="584" y="72"/>
                    <a:pt x="513" y="1"/>
                    <a:pt x="4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11603;p64">
              <a:extLst>
                <a:ext uri="{FF2B5EF4-FFF2-40B4-BE49-F238E27FC236}">
                  <a16:creationId xmlns:a16="http://schemas.microsoft.com/office/drawing/2014/main" id="{7D874B6E-5518-FE2D-EFFD-D41232CAAD94}"/>
                </a:ext>
              </a:extLst>
            </p:cNvPr>
            <p:cNvSpPr/>
            <p:nvPr/>
          </p:nvSpPr>
          <p:spPr>
            <a:xfrm>
              <a:off x="3625101" y="3063273"/>
              <a:ext cx="18501" cy="18533"/>
            </a:xfrm>
            <a:custGeom>
              <a:avLst/>
              <a:gdLst/>
              <a:ahLst/>
              <a:cxnLst/>
              <a:rect l="l" t="t" r="r" b="b"/>
              <a:pathLst>
                <a:path w="584" h="585" extrusionOk="0">
                  <a:moveTo>
                    <a:pt x="167" y="1"/>
                  </a:moveTo>
                  <a:cubicBezTo>
                    <a:pt x="84" y="1"/>
                    <a:pt x="1" y="72"/>
                    <a:pt x="1" y="168"/>
                  </a:cubicBezTo>
                  <a:lnTo>
                    <a:pt x="1" y="418"/>
                  </a:lnTo>
                  <a:cubicBezTo>
                    <a:pt x="1" y="501"/>
                    <a:pt x="84" y="584"/>
                    <a:pt x="167" y="584"/>
                  </a:cubicBezTo>
                  <a:lnTo>
                    <a:pt x="417" y="584"/>
                  </a:lnTo>
                  <a:cubicBezTo>
                    <a:pt x="513" y="584"/>
                    <a:pt x="584" y="501"/>
                    <a:pt x="584" y="418"/>
                  </a:cubicBezTo>
                  <a:lnTo>
                    <a:pt x="584" y="168"/>
                  </a:lnTo>
                  <a:cubicBezTo>
                    <a:pt x="584" y="72"/>
                    <a:pt x="513" y="1"/>
                    <a:pt x="4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11604;p64">
              <a:extLst>
                <a:ext uri="{FF2B5EF4-FFF2-40B4-BE49-F238E27FC236}">
                  <a16:creationId xmlns:a16="http://schemas.microsoft.com/office/drawing/2014/main" id="{4D7C7B77-96A8-2E99-C1E3-5B06B563C900}"/>
                </a:ext>
              </a:extLst>
            </p:cNvPr>
            <p:cNvSpPr/>
            <p:nvPr/>
          </p:nvSpPr>
          <p:spPr>
            <a:xfrm>
              <a:off x="3625101" y="3090074"/>
              <a:ext cx="18501" cy="18501"/>
            </a:xfrm>
            <a:custGeom>
              <a:avLst/>
              <a:gdLst/>
              <a:ahLst/>
              <a:cxnLst/>
              <a:rect l="l" t="t" r="r" b="b"/>
              <a:pathLst>
                <a:path w="584" h="584" extrusionOk="0">
                  <a:moveTo>
                    <a:pt x="167" y="0"/>
                  </a:moveTo>
                  <a:cubicBezTo>
                    <a:pt x="84" y="0"/>
                    <a:pt x="1" y="72"/>
                    <a:pt x="1" y="167"/>
                  </a:cubicBezTo>
                  <a:lnTo>
                    <a:pt x="1" y="417"/>
                  </a:lnTo>
                  <a:cubicBezTo>
                    <a:pt x="1" y="512"/>
                    <a:pt x="84" y="584"/>
                    <a:pt x="167" y="584"/>
                  </a:cubicBezTo>
                  <a:lnTo>
                    <a:pt x="417" y="584"/>
                  </a:lnTo>
                  <a:cubicBezTo>
                    <a:pt x="513" y="584"/>
                    <a:pt x="584" y="512"/>
                    <a:pt x="584" y="417"/>
                  </a:cubicBezTo>
                  <a:lnTo>
                    <a:pt x="584" y="167"/>
                  </a:lnTo>
                  <a:cubicBezTo>
                    <a:pt x="584" y="72"/>
                    <a:pt x="513" y="0"/>
                    <a:pt x="41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11605;p64">
              <a:extLst>
                <a:ext uri="{FF2B5EF4-FFF2-40B4-BE49-F238E27FC236}">
                  <a16:creationId xmlns:a16="http://schemas.microsoft.com/office/drawing/2014/main" id="{1D36404B-9D22-4F8F-66C8-955804832373}"/>
                </a:ext>
              </a:extLst>
            </p:cNvPr>
            <p:cNvSpPr/>
            <p:nvPr/>
          </p:nvSpPr>
          <p:spPr>
            <a:xfrm>
              <a:off x="3759773" y="3009354"/>
              <a:ext cx="18121" cy="18501"/>
            </a:xfrm>
            <a:custGeom>
              <a:avLst/>
              <a:gdLst/>
              <a:ahLst/>
              <a:cxnLst/>
              <a:rect l="l" t="t" r="r" b="b"/>
              <a:pathLst>
                <a:path w="572" h="584" extrusionOk="0">
                  <a:moveTo>
                    <a:pt x="155" y="0"/>
                  </a:moveTo>
                  <a:cubicBezTo>
                    <a:pt x="72" y="0"/>
                    <a:pt x="0" y="84"/>
                    <a:pt x="0" y="167"/>
                  </a:cubicBezTo>
                  <a:lnTo>
                    <a:pt x="0" y="417"/>
                  </a:lnTo>
                  <a:cubicBezTo>
                    <a:pt x="0" y="512"/>
                    <a:pt x="72" y="584"/>
                    <a:pt x="155" y="584"/>
                  </a:cubicBezTo>
                  <a:lnTo>
                    <a:pt x="417" y="584"/>
                  </a:lnTo>
                  <a:cubicBezTo>
                    <a:pt x="500" y="584"/>
                    <a:pt x="572" y="512"/>
                    <a:pt x="572" y="417"/>
                  </a:cubicBezTo>
                  <a:lnTo>
                    <a:pt x="572" y="167"/>
                  </a:lnTo>
                  <a:cubicBezTo>
                    <a:pt x="572" y="84"/>
                    <a:pt x="500" y="0"/>
                    <a:pt x="41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11606;p64">
              <a:extLst>
                <a:ext uri="{FF2B5EF4-FFF2-40B4-BE49-F238E27FC236}">
                  <a16:creationId xmlns:a16="http://schemas.microsoft.com/office/drawing/2014/main" id="{C36830C7-603E-75F3-5672-365274F7E8D5}"/>
                </a:ext>
              </a:extLst>
            </p:cNvPr>
            <p:cNvSpPr/>
            <p:nvPr/>
          </p:nvSpPr>
          <p:spPr>
            <a:xfrm>
              <a:off x="3759773" y="3036503"/>
              <a:ext cx="18121" cy="18153"/>
            </a:xfrm>
            <a:custGeom>
              <a:avLst/>
              <a:gdLst/>
              <a:ahLst/>
              <a:cxnLst/>
              <a:rect l="l" t="t" r="r" b="b"/>
              <a:pathLst>
                <a:path w="572" h="573" extrusionOk="0">
                  <a:moveTo>
                    <a:pt x="155" y="1"/>
                  </a:moveTo>
                  <a:cubicBezTo>
                    <a:pt x="72" y="1"/>
                    <a:pt x="0" y="72"/>
                    <a:pt x="0" y="155"/>
                  </a:cubicBezTo>
                  <a:lnTo>
                    <a:pt x="0" y="417"/>
                  </a:lnTo>
                  <a:cubicBezTo>
                    <a:pt x="0" y="501"/>
                    <a:pt x="72" y="572"/>
                    <a:pt x="155" y="572"/>
                  </a:cubicBezTo>
                  <a:lnTo>
                    <a:pt x="417" y="572"/>
                  </a:lnTo>
                  <a:cubicBezTo>
                    <a:pt x="500" y="572"/>
                    <a:pt x="572" y="501"/>
                    <a:pt x="572" y="417"/>
                  </a:cubicBezTo>
                  <a:lnTo>
                    <a:pt x="572" y="155"/>
                  </a:lnTo>
                  <a:cubicBezTo>
                    <a:pt x="572" y="72"/>
                    <a:pt x="500" y="1"/>
                    <a:pt x="4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11607;p64">
              <a:extLst>
                <a:ext uri="{FF2B5EF4-FFF2-40B4-BE49-F238E27FC236}">
                  <a16:creationId xmlns:a16="http://schemas.microsoft.com/office/drawing/2014/main" id="{CEF5A11A-F409-8AB8-ABF3-8907E62563AA}"/>
                </a:ext>
              </a:extLst>
            </p:cNvPr>
            <p:cNvSpPr/>
            <p:nvPr/>
          </p:nvSpPr>
          <p:spPr>
            <a:xfrm>
              <a:off x="3759773" y="3063273"/>
              <a:ext cx="18121" cy="18533"/>
            </a:xfrm>
            <a:custGeom>
              <a:avLst/>
              <a:gdLst/>
              <a:ahLst/>
              <a:cxnLst/>
              <a:rect l="l" t="t" r="r" b="b"/>
              <a:pathLst>
                <a:path w="572" h="585" extrusionOk="0">
                  <a:moveTo>
                    <a:pt x="155" y="1"/>
                  </a:moveTo>
                  <a:cubicBezTo>
                    <a:pt x="72" y="1"/>
                    <a:pt x="0" y="72"/>
                    <a:pt x="0" y="168"/>
                  </a:cubicBezTo>
                  <a:lnTo>
                    <a:pt x="0" y="418"/>
                  </a:lnTo>
                  <a:cubicBezTo>
                    <a:pt x="0" y="501"/>
                    <a:pt x="72" y="584"/>
                    <a:pt x="155" y="584"/>
                  </a:cubicBezTo>
                  <a:lnTo>
                    <a:pt x="417" y="584"/>
                  </a:lnTo>
                  <a:cubicBezTo>
                    <a:pt x="500" y="584"/>
                    <a:pt x="572" y="501"/>
                    <a:pt x="572" y="418"/>
                  </a:cubicBezTo>
                  <a:lnTo>
                    <a:pt x="572" y="168"/>
                  </a:lnTo>
                  <a:cubicBezTo>
                    <a:pt x="572" y="72"/>
                    <a:pt x="500" y="1"/>
                    <a:pt x="4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11608;p64">
              <a:extLst>
                <a:ext uri="{FF2B5EF4-FFF2-40B4-BE49-F238E27FC236}">
                  <a16:creationId xmlns:a16="http://schemas.microsoft.com/office/drawing/2014/main" id="{3004DE7D-5DB9-AE10-FF7B-EF3B3D282407}"/>
                </a:ext>
              </a:extLst>
            </p:cNvPr>
            <p:cNvSpPr/>
            <p:nvPr/>
          </p:nvSpPr>
          <p:spPr>
            <a:xfrm>
              <a:off x="3759773" y="3090074"/>
              <a:ext cx="18121" cy="18501"/>
            </a:xfrm>
            <a:custGeom>
              <a:avLst/>
              <a:gdLst/>
              <a:ahLst/>
              <a:cxnLst/>
              <a:rect l="l" t="t" r="r" b="b"/>
              <a:pathLst>
                <a:path w="572" h="584" extrusionOk="0">
                  <a:moveTo>
                    <a:pt x="155" y="0"/>
                  </a:moveTo>
                  <a:cubicBezTo>
                    <a:pt x="72" y="0"/>
                    <a:pt x="0" y="72"/>
                    <a:pt x="0" y="167"/>
                  </a:cubicBezTo>
                  <a:lnTo>
                    <a:pt x="0" y="417"/>
                  </a:lnTo>
                  <a:cubicBezTo>
                    <a:pt x="0" y="512"/>
                    <a:pt x="72" y="584"/>
                    <a:pt x="155" y="584"/>
                  </a:cubicBezTo>
                  <a:lnTo>
                    <a:pt x="417" y="584"/>
                  </a:lnTo>
                  <a:cubicBezTo>
                    <a:pt x="500" y="584"/>
                    <a:pt x="572" y="512"/>
                    <a:pt x="572" y="417"/>
                  </a:cubicBezTo>
                  <a:lnTo>
                    <a:pt x="572" y="167"/>
                  </a:lnTo>
                  <a:cubicBezTo>
                    <a:pt x="572" y="72"/>
                    <a:pt x="500" y="0"/>
                    <a:pt x="41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1" name="Google Shape;11565;p64">
            <a:extLst>
              <a:ext uri="{FF2B5EF4-FFF2-40B4-BE49-F238E27FC236}">
                <a16:creationId xmlns:a16="http://schemas.microsoft.com/office/drawing/2014/main" id="{199CB730-3C84-4915-8538-7E5E6E61C7A8}"/>
              </a:ext>
            </a:extLst>
          </p:cNvPr>
          <p:cNvGrpSpPr/>
          <p:nvPr/>
        </p:nvGrpSpPr>
        <p:grpSpPr>
          <a:xfrm>
            <a:off x="1920343" y="5560495"/>
            <a:ext cx="498456" cy="656436"/>
            <a:chOff x="864062" y="2884503"/>
            <a:chExt cx="264084" cy="347783"/>
          </a:xfrm>
          <a:solidFill>
            <a:srgbClr val="FDC273"/>
          </a:solidFill>
        </p:grpSpPr>
        <p:sp>
          <p:nvSpPr>
            <p:cNvPr id="242" name="Google Shape;11566;p64">
              <a:extLst>
                <a:ext uri="{FF2B5EF4-FFF2-40B4-BE49-F238E27FC236}">
                  <a16:creationId xmlns:a16="http://schemas.microsoft.com/office/drawing/2014/main" id="{DAF84F3D-8C91-9212-ED1C-66EF5D252C9B}"/>
                </a:ext>
              </a:extLst>
            </p:cNvPr>
            <p:cNvSpPr/>
            <p:nvPr/>
          </p:nvSpPr>
          <p:spPr>
            <a:xfrm>
              <a:off x="944783" y="2884503"/>
              <a:ext cx="102263" cy="122982"/>
            </a:xfrm>
            <a:custGeom>
              <a:avLst/>
              <a:gdLst/>
              <a:ahLst/>
              <a:cxnLst/>
              <a:rect l="l" t="t" r="r" b="b"/>
              <a:pathLst>
                <a:path w="3228" h="3882" extrusionOk="0">
                  <a:moveTo>
                    <a:pt x="1608" y="0"/>
                  </a:moveTo>
                  <a:cubicBezTo>
                    <a:pt x="715" y="0"/>
                    <a:pt x="1" y="727"/>
                    <a:pt x="1" y="1608"/>
                  </a:cubicBezTo>
                  <a:cubicBezTo>
                    <a:pt x="1" y="2286"/>
                    <a:pt x="418" y="2882"/>
                    <a:pt x="1060" y="3120"/>
                  </a:cubicBezTo>
                  <a:lnTo>
                    <a:pt x="1477" y="3810"/>
                  </a:lnTo>
                  <a:cubicBezTo>
                    <a:pt x="1501" y="3858"/>
                    <a:pt x="1549" y="3882"/>
                    <a:pt x="1608" y="3882"/>
                  </a:cubicBezTo>
                  <a:cubicBezTo>
                    <a:pt x="1668" y="3882"/>
                    <a:pt x="1715" y="3858"/>
                    <a:pt x="1739" y="3810"/>
                  </a:cubicBezTo>
                  <a:lnTo>
                    <a:pt x="2156" y="3120"/>
                  </a:lnTo>
                  <a:cubicBezTo>
                    <a:pt x="2561" y="2977"/>
                    <a:pt x="2906" y="2667"/>
                    <a:pt x="3085" y="2263"/>
                  </a:cubicBezTo>
                  <a:cubicBezTo>
                    <a:pt x="3108" y="2191"/>
                    <a:pt x="3085" y="2084"/>
                    <a:pt x="3001" y="2060"/>
                  </a:cubicBezTo>
                  <a:cubicBezTo>
                    <a:pt x="2982" y="2051"/>
                    <a:pt x="2961" y="2046"/>
                    <a:pt x="2940" y="2046"/>
                  </a:cubicBezTo>
                  <a:cubicBezTo>
                    <a:pt x="2883" y="2046"/>
                    <a:pt x="2825" y="2079"/>
                    <a:pt x="2799" y="2132"/>
                  </a:cubicBezTo>
                  <a:cubicBezTo>
                    <a:pt x="2644" y="2465"/>
                    <a:pt x="2370" y="2727"/>
                    <a:pt x="2013" y="2834"/>
                  </a:cubicBezTo>
                  <a:cubicBezTo>
                    <a:pt x="1977" y="2846"/>
                    <a:pt x="1930" y="2858"/>
                    <a:pt x="1918" y="2905"/>
                  </a:cubicBezTo>
                  <a:lnTo>
                    <a:pt x="1608" y="3406"/>
                  </a:lnTo>
                  <a:lnTo>
                    <a:pt x="1299" y="2905"/>
                  </a:lnTo>
                  <a:cubicBezTo>
                    <a:pt x="1275" y="2870"/>
                    <a:pt x="1251" y="2846"/>
                    <a:pt x="1203" y="2834"/>
                  </a:cubicBezTo>
                  <a:cubicBezTo>
                    <a:pt x="668" y="2655"/>
                    <a:pt x="310" y="2155"/>
                    <a:pt x="310" y="1596"/>
                  </a:cubicBezTo>
                  <a:cubicBezTo>
                    <a:pt x="310" y="905"/>
                    <a:pt x="894" y="322"/>
                    <a:pt x="1608" y="322"/>
                  </a:cubicBezTo>
                  <a:cubicBezTo>
                    <a:pt x="2311" y="322"/>
                    <a:pt x="2870" y="881"/>
                    <a:pt x="2906" y="1572"/>
                  </a:cubicBezTo>
                  <a:cubicBezTo>
                    <a:pt x="2906" y="1667"/>
                    <a:pt x="2977" y="1739"/>
                    <a:pt x="3061" y="1739"/>
                  </a:cubicBezTo>
                  <a:cubicBezTo>
                    <a:pt x="3156" y="1739"/>
                    <a:pt x="3227" y="1667"/>
                    <a:pt x="3227" y="1572"/>
                  </a:cubicBezTo>
                  <a:cubicBezTo>
                    <a:pt x="3215" y="1167"/>
                    <a:pt x="3049" y="762"/>
                    <a:pt x="2739" y="465"/>
                  </a:cubicBezTo>
                  <a:cubicBezTo>
                    <a:pt x="2442" y="167"/>
                    <a:pt x="2037" y="0"/>
                    <a:pt x="160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11567;p64">
              <a:extLst>
                <a:ext uri="{FF2B5EF4-FFF2-40B4-BE49-F238E27FC236}">
                  <a16:creationId xmlns:a16="http://schemas.microsoft.com/office/drawing/2014/main" id="{215378BA-CD1C-2730-9510-BAE37B17E25E}"/>
                </a:ext>
              </a:extLst>
            </p:cNvPr>
            <p:cNvSpPr/>
            <p:nvPr/>
          </p:nvSpPr>
          <p:spPr>
            <a:xfrm>
              <a:off x="963664" y="2903733"/>
              <a:ext cx="65261" cy="64152"/>
            </a:xfrm>
            <a:custGeom>
              <a:avLst/>
              <a:gdLst/>
              <a:ahLst/>
              <a:cxnLst/>
              <a:rect l="l" t="t" r="r" b="b"/>
              <a:pathLst>
                <a:path w="2060" h="2025" extrusionOk="0">
                  <a:moveTo>
                    <a:pt x="1012" y="584"/>
                  </a:moveTo>
                  <a:cubicBezTo>
                    <a:pt x="1250" y="584"/>
                    <a:pt x="1441" y="774"/>
                    <a:pt x="1441" y="1013"/>
                  </a:cubicBezTo>
                  <a:cubicBezTo>
                    <a:pt x="1441" y="1251"/>
                    <a:pt x="1250" y="1453"/>
                    <a:pt x="1012" y="1453"/>
                  </a:cubicBezTo>
                  <a:cubicBezTo>
                    <a:pt x="774" y="1453"/>
                    <a:pt x="584" y="1251"/>
                    <a:pt x="584" y="1013"/>
                  </a:cubicBezTo>
                  <a:cubicBezTo>
                    <a:pt x="584" y="774"/>
                    <a:pt x="774" y="584"/>
                    <a:pt x="1012" y="584"/>
                  </a:cubicBezTo>
                  <a:close/>
                  <a:moveTo>
                    <a:pt x="1012" y="1"/>
                  </a:moveTo>
                  <a:cubicBezTo>
                    <a:pt x="929" y="1"/>
                    <a:pt x="845" y="72"/>
                    <a:pt x="845" y="167"/>
                  </a:cubicBezTo>
                  <a:lnTo>
                    <a:pt x="845" y="274"/>
                  </a:lnTo>
                  <a:cubicBezTo>
                    <a:pt x="762" y="286"/>
                    <a:pt x="667" y="334"/>
                    <a:pt x="595" y="370"/>
                  </a:cubicBezTo>
                  <a:lnTo>
                    <a:pt x="524" y="298"/>
                  </a:lnTo>
                  <a:cubicBezTo>
                    <a:pt x="494" y="268"/>
                    <a:pt x="453" y="254"/>
                    <a:pt x="411" y="254"/>
                  </a:cubicBezTo>
                  <a:cubicBezTo>
                    <a:pt x="369" y="254"/>
                    <a:pt x="328" y="268"/>
                    <a:pt x="298" y="298"/>
                  </a:cubicBezTo>
                  <a:cubicBezTo>
                    <a:pt x="238" y="358"/>
                    <a:pt x="238" y="465"/>
                    <a:pt x="298" y="524"/>
                  </a:cubicBezTo>
                  <a:lnTo>
                    <a:pt x="369" y="596"/>
                  </a:lnTo>
                  <a:cubicBezTo>
                    <a:pt x="333" y="667"/>
                    <a:pt x="286" y="763"/>
                    <a:pt x="274" y="858"/>
                  </a:cubicBezTo>
                  <a:lnTo>
                    <a:pt x="167" y="858"/>
                  </a:lnTo>
                  <a:cubicBezTo>
                    <a:pt x="72" y="858"/>
                    <a:pt x="0" y="929"/>
                    <a:pt x="0" y="1013"/>
                  </a:cubicBezTo>
                  <a:cubicBezTo>
                    <a:pt x="0" y="1108"/>
                    <a:pt x="72" y="1179"/>
                    <a:pt x="167" y="1179"/>
                  </a:cubicBezTo>
                  <a:lnTo>
                    <a:pt x="274" y="1179"/>
                  </a:lnTo>
                  <a:cubicBezTo>
                    <a:pt x="286" y="1275"/>
                    <a:pt x="333" y="1358"/>
                    <a:pt x="369" y="1429"/>
                  </a:cubicBezTo>
                  <a:lnTo>
                    <a:pt x="298" y="1513"/>
                  </a:lnTo>
                  <a:cubicBezTo>
                    <a:pt x="238" y="1572"/>
                    <a:pt x="238" y="1667"/>
                    <a:pt x="298" y="1727"/>
                  </a:cubicBezTo>
                  <a:cubicBezTo>
                    <a:pt x="333" y="1763"/>
                    <a:pt x="369" y="1775"/>
                    <a:pt x="417" y="1775"/>
                  </a:cubicBezTo>
                  <a:cubicBezTo>
                    <a:pt x="464" y="1775"/>
                    <a:pt x="512" y="1763"/>
                    <a:pt x="536" y="1727"/>
                  </a:cubicBezTo>
                  <a:lnTo>
                    <a:pt x="607" y="1656"/>
                  </a:lnTo>
                  <a:cubicBezTo>
                    <a:pt x="691" y="1703"/>
                    <a:pt x="774" y="1751"/>
                    <a:pt x="869" y="1763"/>
                  </a:cubicBezTo>
                  <a:lnTo>
                    <a:pt x="869" y="1870"/>
                  </a:lnTo>
                  <a:cubicBezTo>
                    <a:pt x="869" y="1953"/>
                    <a:pt x="941" y="2025"/>
                    <a:pt x="1024" y="2025"/>
                  </a:cubicBezTo>
                  <a:cubicBezTo>
                    <a:pt x="1119" y="2025"/>
                    <a:pt x="1191" y="1953"/>
                    <a:pt x="1191" y="1870"/>
                  </a:cubicBezTo>
                  <a:lnTo>
                    <a:pt x="1191" y="1763"/>
                  </a:lnTo>
                  <a:cubicBezTo>
                    <a:pt x="1286" y="1751"/>
                    <a:pt x="1369" y="1703"/>
                    <a:pt x="1441" y="1656"/>
                  </a:cubicBezTo>
                  <a:lnTo>
                    <a:pt x="1524" y="1727"/>
                  </a:lnTo>
                  <a:cubicBezTo>
                    <a:pt x="1548" y="1763"/>
                    <a:pt x="1596" y="1775"/>
                    <a:pt x="1643" y="1775"/>
                  </a:cubicBezTo>
                  <a:cubicBezTo>
                    <a:pt x="1679" y="1775"/>
                    <a:pt x="1727" y="1763"/>
                    <a:pt x="1762" y="1727"/>
                  </a:cubicBezTo>
                  <a:cubicBezTo>
                    <a:pt x="1822" y="1667"/>
                    <a:pt x="1822" y="1572"/>
                    <a:pt x="1762" y="1513"/>
                  </a:cubicBezTo>
                  <a:lnTo>
                    <a:pt x="1679" y="1429"/>
                  </a:lnTo>
                  <a:cubicBezTo>
                    <a:pt x="1727" y="1358"/>
                    <a:pt x="1774" y="1275"/>
                    <a:pt x="1786" y="1179"/>
                  </a:cubicBezTo>
                  <a:lnTo>
                    <a:pt x="1893" y="1179"/>
                  </a:lnTo>
                  <a:cubicBezTo>
                    <a:pt x="1977" y="1179"/>
                    <a:pt x="2060" y="1108"/>
                    <a:pt x="2060" y="1013"/>
                  </a:cubicBezTo>
                  <a:cubicBezTo>
                    <a:pt x="2012" y="929"/>
                    <a:pt x="1953" y="858"/>
                    <a:pt x="1857" y="858"/>
                  </a:cubicBezTo>
                  <a:lnTo>
                    <a:pt x="1762" y="858"/>
                  </a:lnTo>
                  <a:cubicBezTo>
                    <a:pt x="1738" y="763"/>
                    <a:pt x="1703" y="667"/>
                    <a:pt x="1655" y="596"/>
                  </a:cubicBezTo>
                  <a:lnTo>
                    <a:pt x="1727" y="524"/>
                  </a:lnTo>
                  <a:cubicBezTo>
                    <a:pt x="1786" y="465"/>
                    <a:pt x="1786" y="358"/>
                    <a:pt x="1727" y="298"/>
                  </a:cubicBezTo>
                  <a:cubicBezTo>
                    <a:pt x="1697" y="268"/>
                    <a:pt x="1655" y="254"/>
                    <a:pt x="1613" y="254"/>
                  </a:cubicBezTo>
                  <a:cubicBezTo>
                    <a:pt x="1572" y="254"/>
                    <a:pt x="1530" y="268"/>
                    <a:pt x="1500" y="298"/>
                  </a:cubicBezTo>
                  <a:lnTo>
                    <a:pt x="1429" y="370"/>
                  </a:lnTo>
                  <a:cubicBezTo>
                    <a:pt x="1357" y="334"/>
                    <a:pt x="1262" y="286"/>
                    <a:pt x="1179" y="274"/>
                  </a:cubicBezTo>
                  <a:lnTo>
                    <a:pt x="1179" y="167"/>
                  </a:lnTo>
                  <a:cubicBezTo>
                    <a:pt x="1179" y="72"/>
                    <a:pt x="1107" y="1"/>
                    <a:pt x="101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11568;p64">
              <a:extLst>
                <a:ext uri="{FF2B5EF4-FFF2-40B4-BE49-F238E27FC236}">
                  <a16:creationId xmlns:a16="http://schemas.microsoft.com/office/drawing/2014/main" id="{AE48D699-C90B-BCC3-9D0D-BF5ABB8C2F63}"/>
                </a:ext>
              </a:extLst>
            </p:cNvPr>
            <p:cNvSpPr/>
            <p:nvPr/>
          </p:nvSpPr>
          <p:spPr>
            <a:xfrm>
              <a:off x="864062" y="2987843"/>
              <a:ext cx="264084" cy="244443"/>
            </a:xfrm>
            <a:custGeom>
              <a:avLst/>
              <a:gdLst/>
              <a:ahLst/>
              <a:cxnLst/>
              <a:rect l="l" t="t" r="r" b="b"/>
              <a:pathLst>
                <a:path w="8336" h="7716" extrusionOk="0">
                  <a:moveTo>
                    <a:pt x="2513" y="1"/>
                  </a:moveTo>
                  <a:cubicBezTo>
                    <a:pt x="2477" y="1"/>
                    <a:pt x="2418" y="13"/>
                    <a:pt x="2370" y="24"/>
                  </a:cubicBezTo>
                  <a:cubicBezTo>
                    <a:pt x="1834" y="167"/>
                    <a:pt x="1442" y="667"/>
                    <a:pt x="1442" y="1263"/>
                  </a:cubicBezTo>
                  <a:lnTo>
                    <a:pt x="1442" y="1358"/>
                  </a:lnTo>
                  <a:cubicBezTo>
                    <a:pt x="953" y="1513"/>
                    <a:pt x="632" y="2013"/>
                    <a:pt x="632" y="2560"/>
                  </a:cubicBezTo>
                  <a:cubicBezTo>
                    <a:pt x="632" y="2751"/>
                    <a:pt x="680" y="2941"/>
                    <a:pt x="751" y="3120"/>
                  </a:cubicBezTo>
                  <a:cubicBezTo>
                    <a:pt x="287" y="3453"/>
                    <a:pt x="1" y="4001"/>
                    <a:pt x="1" y="4596"/>
                  </a:cubicBezTo>
                  <a:cubicBezTo>
                    <a:pt x="1" y="4966"/>
                    <a:pt x="108" y="5323"/>
                    <a:pt x="322" y="5620"/>
                  </a:cubicBezTo>
                  <a:cubicBezTo>
                    <a:pt x="346" y="5675"/>
                    <a:pt x="395" y="5699"/>
                    <a:pt x="446" y="5699"/>
                  </a:cubicBezTo>
                  <a:cubicBezTo>
                    <a:pt x="473" y="5699"/>
                    <a:pt x="500" y="5692"/>
                    <a:pt x="525" y="5680"/>
                  </a:cubicBezTo>
                  <a:cubicBezTo>
                    <a:pt x="620" y="5644"/>
                    <a:pt x="644" y="5537"/>
                    <a:pt x="584" y="5442"/>
                  </a:cubicBezTo>
                  <a:cubicBezTo>
                    <a:pt x="406" y="5192"/>
                    <a:pt x="322" y="4894"/>
                    <a:pt x="322" y="4596"/>
                  </a:cubicBezTo>
                  <a:cubicBezTo>
                    <a:pt x="322" y="4061"/>
                    <a:pt x="596" y="3573"/>
                    <a:pt x="1037" y="3311"/>
                  </a:cubicBezTo>
                  <a:cubicBezTo>
                    <a:pt x="1037" y="3311"/>
                    <a:pt x="1049" y="3311"/>
                    <a:pt x="1049" y="3299"/>
                  </a:cubicBezTo>
                  <a:cubicBezTo>
                    <a:pt x="1049" y="3299"/>
                    <a:pt x="1327" y="3093"/>
                    <a:pt x="1883" y="3093"/>
                  </a:cubicBezTo>
                  <a:cubicBezTo>
                    <a:pt x="1925" y="3093"/>
                    <a:pt x="1968" y="3094"/>
                    <a:pt x="2013" y="3096"/>
                  </a:cubicBezTo>
                  <a:cubicBezTo>
                    <a:pt x="2108" y="3096"/>
                    <a:pt x="2180" y="3037"/>
                    <a:pt x="2180" y="2941"/>
                  </a:cubicBezTo>
                  <a:cubicBezTo>
                    <a:pt x="2180" y="2858"/>
                    <a:pt x="2120" y="2775"/>
                    <a:pt x="2025" y="2775"/>
                  </a:cubicBezTo>
                  <a:cubicBezTo>
                    <a:pt x="2000" y="2774"/>
                    <a:pt x="1975" y="2774"/>
                    <a:pt x="1950" y="2774"/>
                  </a:cubicBezTo>
                  <a:cubicBezTo>
                    <a:pt x="1502" y="2774"/>
                    <a:pt x="1182" y="2874"/>
                    <a:pt x="1013" y="2953"/>
                  </a:cubicBezTo>
                  <a:cubicBezTo>
                    <a:pt x="953" y="2834"/>
                    <a:pt x="941" y="2703"/>
                    <a:pt x="941" y="2560"/>
                  </a:cubicBezTo>
                  <a:cubicBezTo>
                    <a:pt x="941" y="2108"/>
                    <a:pt x="1239" y="1727"/>
                    <a:pt x="1644" y="1632"/>
                  </a:cubicBezTo>
                  <a:cubicBezTo>
                    <a:pt x="1680" y="1632"/>
                    <a:pt x="1882" y="1632"/>
                    <a:pt x="2013" y="1763"/>
                  </a:cubicBezTo>
                  <a:cubicBezTo>
                    <a:pt x="2120" y="1870"/>
                    <a:pt x="2180" y="2025"/>
                    <a:pt x="2180" y="2239"/>
                  </a:cubicBezTo>
                  <a:cubicBezTo>
                    <a:pt x="2180" y="2334"/>
                    <a:pt x="2251" y="2406"/>
                    <a:pt x="2323" y="2406"/>
                  </a:cubicBezTo>
                  <a:cubicBezTo>
                    <a:pt x="2418" y="2406"/>
                    <a:pt x="2489" y="2334"/>
                    <a:pt x="2489" y="2239"/>
                  </a:cubicBezTo>
                  <a:cubicBezTo>
                    <a:pt x="2489" y="1929"/>
                    <a:pt x="2394" y="1691"/>
                    <a:pt x="2215" y="1525"/>
                  </a:cubicBezTo>
                  <a:cubicBezTo>
                    <a:pt x="2073" y="1394"/>
                    <a:pt x="1882" y="1334"/>
                    <a:pt x="1763" y="1322"/>
                  </a:cubicBezTo>
                  <a:lnTo>
                    <a:pt x="1763" y="1275"/>
                  </a:lnTo>
                  <a:cubicBezTo>
                    <a:pt x="1763" y="846"/>
                    <a:pt x="2037" y="453"/>
                    <a:pt x="2430" y="358"/>
                  </a:cubicBezTo>
                  <a:cubicBezTo>
                    <a:pt x="2477" y="334"/>
                    <a:pt x="2513" y="334"/>
                    <a:pt x="2561" y="322"/>
                  </a:cubicBezTo>
                  <a:lnTo>
                    <a:pt x="2846" y="322"/>
                  </a:lnTo>
                  <a:cubicBezTo>
                    <a:pt x="3370" y="322"/>
                    <a:pt x="3799" y="751"/>
                    <a:pt x="3799" y="1275"/>
                  </a:cubicBezTo>
                  <a:lnTo>
                    <a:pt x="3799" y="4608"/>
                  </a:lnTo>
                  <a:cubicBezTo>
                    <a:pt x="3311" y="4644"/>
                    <a:pt x="2858" y="4835"/>
                    <a:pt x="2513" y="5180"/>
                  </a:cubicBezTo>
                  <a:cubicBezTo>
                    <a:pt x="2477" y="5216"/>
                    <a:pt x="2454" y="5311"/>
                    <a:pt x="2489" y="5370"/>
                  </a:cubicBezTo>
                  <a:cubicBezTo>
                    <a:pt x="2513" y="5430"/>
                    <a:pt x="2573" y="5442"/>
                    <a:pt x="2620" y="5442"/>
                  </a:cubicBezTo>
                  <a:cubicBezTo>
                    <a:pt x="2668" y="5442"/>
                    <a:pt x="2715" y="5430"/>
                    <a:pt x="2739" y="5394"/>
                  </a:cubicBezTo>
                  <a:cubicBezTo>
                    <a:pt x="3037" y="5097"/>
                    <a:pt x="3454" y="4918"/>
                    <a:pt x="3894" y="4918"/>
                  </a:cubicBezTo>
                  <a:cubicBezTo>
                    <a:pt x="4168" y="5192"/>
                    <a:pt x="4335" y="5573"/>
                    <a:pt x="4335" y="5978"/>
                  </a:cubicBezTo>
                  <a:cubicBezTo>
                    <a:pt x="4335" y="6382"/>
                    <a:pt x="4168" y="6763"/>
                    <a:pt x="3894" y="7037"/>
                  </a:cubicBezTo>
                  <a:cubicBezTo>
                    <a:pt x="3656" y="7263"/>
                    <a:pt x="3335" y="7394"/>
                    <a:pt x="3013" y="7394"/>
                  </a:cubicBezTo>
                  <a:cubicBezTo>
                    <a:pt x="2358" y="7394"/>
                    <a:pt x="1811" y="6882"/>
                    <a:pt x="1703" y="6204"/>
                  </a:cubicBezTo>
                  <a:cubicBezTo>
                    <a:pt x="1763" y="6097"/>
                    <a:pt x="1942" y="5787"/>
                    <a:pt x="2215" y="5680"/>
                  </a:cubicBezTo>
                  <a:cubicBezTo>
                    <a:pt x="2299" y="5656"/>
                    <a:pt x="2358" y="5561"/>
                    <a:pt x="2323" y="5489"/>
                  </a:cubicBezTo>
                  <a:cubicBezTo>
                    <a:pt x="2304" y="5413"/>
                    <a:pt x="2239" y="5375"/>
                    <a:pt x="2171" y="5375"/>
                  </a:cubicBezTo>
                  <a:cubicBezTo>
                    <a:pt x="2154" y="5375"/>
                    <a:pt x="2137" y="5377"/>
                    <a:pt x="2120" y="5382"/>
                  </a:cubicBezTo>
                  <a:cubicBezTo>
                    <a:pt x="1775" y="5513"/>
                    <a:pt x="1549" y="5847"/>
                    <a:pt x="1442" y="6013"/>
                  </a:cubicBezTo>
                  <a:cubicBezTo>
                    <a:pt x="1287" y="5978"/>
                    <a:pt x="1132" y="5918"/>
                    <a:pt x="989" y="5835"/>
                  </a:cubicBezTo>
                  <a:cubicBezTo>
                    <a:pt x="956" y="5816"/>
                    <a:pt x="920" y="5806"/>
                    <a:pt x="887" y="5806"/>
                  </a:cubicBezTo>
                  <a:cubicBezTo>
                    <a:pt x="837" y="5806"/>
                    <a:pt x="791" y="5828"/>
                    <a:pt x="763" y="5870"/>
                  </a:cubicBezTo>
                  <a:cubicBezTo>
                    <a:pt x="715" y="5954"/>
                    <a:pt x="727" y="6049"/>
                    <a:pt x="810" y="6097"/>
                  </a:cubicBezTo>
                  <a:cubicBezTo>
                    <a:pt x="989" y="6216"/>
                    <a:pt x="1191" y="6287"/>
                    <a:pt x="1406" y="6323"/>
                  </a:cubicBezTo>
                  <a:cubicBezTo>
                    <a:pt x="1549" y="7121"/>
                    <a:pt x="2239" y="7716"/>
                    <a:pt x="3025" y="7716"/>
                  </a:cubicBezTo>
                  <a:cubicBezTo>
                    <a:pt x="3430" y="7716"/>
                    <a:pt x="3823" y="7561"/>
                    <a:pt x="4120" y="7275"/>
                  </a:cubicBezTo>
                  <a:lnTo>
                    <a:pt x="4168" y="7228"/>
                  </a:lnTo>
                  <a:lnTo>
                    <a:pt x="4216" y="7275"/>
                  </a:lnTo>
                  <a:cubicBezTo>
                    <a:pt x="4251" y="7299"/>
                    <a:pt x="4287" y="7335"/>
                    <a:pt x="4323" y="7359"/>
                  </a:cubicBezTo>
                  <a:cubicBezTo>
                    <a:pt x="4609" y="7597"/>
                    <a:pt x="4966" y="7716"/>
                    <a:pt x="5311" y="7716"/>
                  </a:cubicBezTo>
                  <a:cubicBezTo>
                    <a:pt x="6109" y="7716"/>
                    <a:pt x="6787" y="7121"/>
                    <a:pt x="6942" y="6323"/>
                  </a:cubicBezTo>
                  <a:cubicBezTo>
                    <a:pt x="7168" y="6287"/>
                    <a:pt x="7371" y="6204"/>
                    <a:pt x="7561" y="6085"/>
                  </a:cubicBezTo>
                  <a:cubicBezTo>
                    <a:pt x="7633" y="6037"/>
                    <a:pt x="7657" y="5954"/>
                    <a:pt x="7621" y="5870"/>
                  </a:cubicBezTo>
                  <a:cubicBezTo>
                    <a:pt x="7589" y="5816"/>
                    <a:pt x="7538" y="5781"/>
                    <a:pt x="7478" y="5781"/>
                  </a:cubicBezTo>
                  <a:cubicBezTo>
                    <a:pt x="7448" y="5781"/>
                    <a:pt x="7415" y="5791"/>
                    <a:pt x="7383" y="5811"/>
                  </a:cubicBezTo>
                  <a:cubicBezTo>
                    <a:pt x="7240" y="5918"/>
                    <a:pt x="7061" y="5978"/>
                    <a:pt x="6883" y="6013"/>
                  </a:cubicBezTo>
                  <a:cubicBezTo>
                    <a:pt x="6787" y="5835"/>
                    <a:pt x="6573" y="5513"/>
                    <a:pt x="6204" y="5382"/>
                  </a:cubicBezTo>
                  <a:cubicBezTo>
                    <a:pt x="6187" y="5377"/>
                    <a:pt x="6171" y="5375"/>
                    <a:pt x="6154" y="5375"/>
                  </a:cubicBezTo>
                  <a:cubicBezTo>
                    <a:pt x="6089" y="5375"/>
                    <a:pt x="6030" y="5413"/>
                    <a:pt x="6002" y="5489"/>
                  </a:cubicBezTo>
                  <a:cubicBezTo>
                    <a:pt x="5978" y="5573"/>
                    <a:pt x="6025" y="5656"/>
                    <a:pt x="6109" y="5680"/>
                  </a:cubicBezTo>
                  <a:cubicBezTo>
                    <a:pt x="6383" y="5787"/>
                    <a:pt x="6561" y="6097"/>
                    <a:pt x="6621" y="6204"/>
                  </a:cubicBezTo>
                  <a:cubicBezTo>
                    <a:pt x="6525" y="6882"/>
                    <a:pt x="5966" y="7394"/>
                    <a:pt x="5311" y="7394"/>
                  </a:cubicBezTo>
                  <a:cubicBezTo>
                    <a:pt x="5037" y="7394"/>
                    <a:pt x="4751" y="7287"/>
                    <a:pt x="4513" y="7109"/>
                  </a:cubicBezTo>
                  <a:cubicBezTo>
                    <a:pt x="4478" y="7085"/>
                    <a:pt x="4454" y="7061"/>
                    <a:pt x="4418" y="7037"/>
                  </a:cubicBezTo>
                  <a:cubicBezTo>
                    <a:pt x="4394" y="7025"/>
                    <a:pt x="4382" y="6990"/>
                    <a:pt x="4347" y="6966"/>
                  </a:cubicBezTo>
                  <a:cubicBezTo>
                    <a:pt x="4537" y="6680"/>
                    <a:pt x="4644" y="6323"/>
                    <a:pt x="4644" y="5966"/>
                  </a:cubicBezTo>
                  <a:cubicBezTo>
                    <a:pt x="4644" y="5859"/>
                    <a:pt x="4632" y="5775"/>
                    <a:pt x="4620" y="5680"/>
                  </a:cubicBezTo>
                  <a:lnTo>
                    <a:pt x="4620" y="5680"/>
                  </a:lnTo>
                  <a:cubicBezTo>
                    <a:pt x="5430" y="5859"/>
                    <a:pt x="5728" y="6251"/>
                    <a:pt x="5823" y="6430"/>
                  </a:cubicBezTo>
                  <a:cubicBezTo>
                    <a:pt x="5844" y="6482"/>
                    <a:pt x="5910" y="6516"/>
                    <a:pt x="5973" y="6516"/>
                  </a:cubicBezTo>
                  <a:cubicBezTo>
                    <a:pt x="5983" y="6516"/>
                    <a:pt x="5992" y="6515"/>
                    <a:pt x="6002" y="6513"/>
                  </a:cubicBezTo>
                  <a:cubicBezTo>
                    <a:pt x="6109" y="6501"/>
                    <a:pt x="6168" y="6382"/>
                    <a:pt x="6121" y="6275"/>
                  </a:cubicBezTo>
                  <a:cubicBezTo>
                    <a:pt x="5990" y="6025"/>
                    <a:pt x="5633" y="5561"/>
                    <a:pt x="4656" y="5370"/>
                  </a:cubicBezTo>
                  <a:cubicBezTo>
                    <a:pt x="4646" y="5367"/>
                    <a:pt x="4634" y="5365"/>
                    <a:pt x="4622" y="5365"/>
                  </a:cubicBezTo>
                  <a:cubicBezTo>
                    <a:pt x="4594" y="5365"/>
                    <a:pt x="4562" y="5374"/>
                    <a:pt x="4537" y="5382"/>
                  </a:cubicBezTo>
                  <a:cubicBezTo>
                    <a:pt x="4501" y="5239"/>
                    <a:pt x="4418" y="5097"/>
                    <a:pt x="4347" y="4977"/>
                  </a:cubicBezTo>
                  <a:cubicBezTo>
                    <a:pt x="4359" y="4954"/>
                    <a:pt x="4394" y="4942"/>
                    <a:pt x="4418" y="4906"/>
                  </a:cubicBezTo>
                  <a:cubicBezTo>
                    <a:pt x="4859" y="4906"/>
                    <a:pt x="5252" y="5073"/>
                    <a:pt x="5573" y="5382"/>
                  </a:cubicBezTo>
                  <a:cubicBezTo>
                    <a:pt x="5597" y="5418"/>
                    <a:pt x="5644" y="5430"/>
                    <a:pt x="5692" y="5430"/>
                  </a:cubicBezTo>
                  <a:cubicBezTo>
                    <a:pt x="5752" y="5430"/>
                    <a:pt x="5787" y="5394"/>
                    <a:pt x="5823" y="5358"/>
                  </a:cubicBezTo>
                  <a:cubicBezTo>
                    <a:pt x="5847" y="5299"/>
                    <a:pt x="5847" y="5204"/>
                    <a:pt x="5787" y="5156"/>
                  </a:cubicBezTo>
                  <a:cubicBezTo>
                    <a:pt x="5454" y="4823"/>
                    <a:pt x="4990" y="4608"/>
                    <a:pt x="4513" y="4596"/>
                  </a:cubicBezTo>
                  <a:lnTo>
                    <a:pt x="4513" y="1251"/>
                  </a:lnTo>
                  <a:cubicBezTo>
                    <a:pt x="4513" y="727"/>
                    <a:pt x="4942" y="298"/>
                    <a:pt x="5466" y="298"/>
                  </a:cubicBezTo>
                  <a:lnTo>
                    <a:pt x="5752" y="298"/>
                  </a:lnTo>
                  <a:cubicBezTo>
                    <a:pt x="5787" y="298"/>
                    <a:pt x="5835" y="310"/>
                    <a:pt x="5883" y="310"/>
                  </a:cubicBezTo>
                  <a:cubicBezTo>
                    <a:pt x="6287" y="417"/>
                    <a:pt x="6549" y="786"/>
                    <a:pt x="6549" y="1227"/>
                  </a:cubicBezTo>
                  <a:lnTo>
                    <a:pt x="6549" y="1275"/>
                  </a:lnTo>
                  <a:cubicBezTo>
                    <a:pt x="6418" y="1287"/>
                    <a:pt x="6240" y="1334"/>
                    <a:pt x="6085" y="1489"/>
                  </a:cubicBezTo>
                  <a:cubicBezTo>
                    <a:pt x="5906" y="1644"/>
                    <a:pt x="5823" y="1882"/>
                    <a:pt x="5823" y="2203"/>
                  </a:cubicBezTo>
                  <a:cubicBezTo>
                    <a:pt x="5823" y="2287"/>
                    <a:pt x="5883" y="2346"/>
                    <a:pt x="5954" y="2358"/>
                  </a:cubicBezTo>
                  <a:cubicBezTo>
                    <a:pt x="5967" y="2361"/>
                    <a:pt x="5979" y="2362"/>
                    <a:pt x="5990" y="2362"/>
                  </a:cubicBezTo>
                  <a:cubicBezTo>
                    <a:pt x="6077" y="2362"/>
                    <a:pt x="6133" y="2287"/>
                    <a:pt x="6133" y="2203"/>
                  </a:cubicBezTo>
                  <a:cubicBezTo>
                    <a:pt x="6133" y="1977"/>
                    <a:pt x="6192" y="1822"/>
                    <a:pt x="6299" y="1727"/>
                  </a:cubicBezTo>
                  <a:cubicBezTo>
                    <a:pt x="6430" y="1584"/>
                    <a:pt x="6621" y="1584"/>
                    <a:pt x="6668" y="1584"/>
                  </a:cubicBezTo>
                  <a:cubicBezTo>
                    <a:pt x="7073" y="1679"/>
                    <a:pt x="7371" y="2060"/>
                    <a:pt x="7371" y="2513"/>
                  </a:cubicBezTo>
                  <a:cubicBezTo>
                    <a:pt x="7371" y="2644"/>
                    <a:pt x="7335" y="2775"/>
                    <a:pt x="7299" y="2918"/>
                  </a:cubicBezTo>
                  <a:cubicBezTo>
                    <a:pt x="7138" y="2832"/>
                    <a:pt x="6840" y="2736"/>
                    <a:pt x="6424" y="2736"/>
                  </a:cubicBezTo>
                  <a:cubicBezTo>
                    <a:pt x="6380" y="2736"/>
                    <a:pt x="6334" y="2737"/>
                    <a:pt x="6287" y="2739"/>
                  </a:cubicBezTo>
                  <a:cubicBezTo>
                    <a:pt x="6192" y="2739"/>
                    <a:pt x="6133" y="2799"/>
                    <a:pt x="6121" y="2882"/>
                  </a:cubicBezTo>
                  <a:cubicBezTo>
                    <a:pt x="6109" y="2989"/>
                    <a:pt x="6192" y="3061"/>
                    <a:pt x="6287" y="3061"/>
                  </a:cubicBezTo>
                  <a:cubicBezTo>
                    <a:pt x="6317" y="3059"/>
                    <a:pt x="6346" y="3059"/>
                    <a:pt x="6374" y="3059"/>
                  </a:cubicBezTo>
                  <a:cubicBezTo>
                    <a:pt x="6937" y="3059"/>
                    <a:pt x="7240" y="3275"/>
                    <a:pt x="7252" y="3275"/>
                  </a:cubicBezTo>
                  <a:lnTo>
                    <a:pt x="7264" y="3287"/>
                  </a:lnTo>
                  <a:cubicBezTo>
                    <a:pt x="7716" y="3537"/>
                    <a:pt x="7978" y="4025"/>
                    <a:pt x="7978" y="4561"/>
                  </a:cubicBezTo>
                  <a:cubicBezTo>
                    <a:pt x="7978" y="4858"/>
                    <a:pt x="7895" y="5144"/>
                    <a:pt x="7740" y="5382"/>
                  </a:cubicBezTo>
                  <a:cubicBezTo>
                    <a:pt x="7692" y="5454"/>
                    <a:pt x="7716" y="5549"/>
                    <a:pt x="7776" y="5608"/>
                  </a:cubicBezTo>
                  <a:cubicBezTo>
                    <a:pt x="7799" y="5632"/>
                    <a:pt x="7835" y="5632"/>
                    <a:pt x="7871" y="5632"/>
                  </a:cubicBezTo>
                  <a:cubicBezTo>
                    <a:pt x="7930" y="5632"/>
                    <a:pt x="7978" y="5608"/>
                    <a:pt x="8014" y="5561"/>
                  </a:cubicBezTo>
                  <a:cubicBezTo>
                    <a:pt x="8204" y="5263"/>
                    <a:pt x="8311" y="4918"/>
                    <a:pt x="8311" y="4561"/>
                  </a:cubicBezTo>
                  <a:cubicBezTo>
                    <a:pt x="8335" y="4001"/>
                    <a:pt x="8061" y="3453"/>
                    <a:pt x="7597" y="3120"/>
                  </a:cubicBezTo>
                  <a:cubicBezTo>
                    <a:pt x="7680" y="2941"/>
                    <a:pt x="7716" y="2751"/>
                    <a:pt x="7716" y="2560"/>
                  </a:cubicBezTo>
                  <a:cubicBezTo>
                    <a:pt x="7716" y="2013"/>
                    <a:pt x="7371" y="1537"/>
                    <a:pt x="6895" y="1358"/>
                  </a:cubicBezTo>
                  <a:lnTo>
                    <a:pt x="6895" y="1263"/>
                  </a:lnTo>
                  <a:cubicBezTo>
                    <a:pt x="6895" y="679"/>
                    <a:pt x="6525" y="179"/>
                    <a:pt x="5978" y="24"/>
                  </a:cubicBezTo>
                  <a:cubicBezTo>
                    <a:pt x="5930" y="13"/>
                    <a:pt x="5871" y="13"/>
                    <a:pt x="5823" y="1"/>
                  </a:cubicBezTo>
                  <a:lnTo>
                    <a:pt x="5478" y="1"/>
                  </a:lnTo>
                  <a:cubicBezTo>
                    <a:pt x="4787" y="1"/>
                    <a:pt x="4216" y="560"/>
                    <a:pt x="4216" y="1263"/>
                  </a:cubicBezTo>
                  <a:lnTo>
                    <a:pt x="4216" y="4692"/>
                  </a:lnTo>
                  <a:lnTo>
                    <a:pt x="4168" y="4727"/>
                  </a:lnTo>
                  <a:lnTo>
                    <a:pt x="4120" y="4692"/>
                  </a:lnTo>
                  <a:lnTo>
                    <a:pt x="4120" y="1263"/>
                  </a:lnTo>
                  <a:cubicBezTo>
                    <a:pt x="4120" y="560"/>
                    <a:pt x="3561" y="1"/>
                    <a:pt x="285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11569;p64">
              <a:extLst>
                <a:ext uri="{FF2B5EF4-FFF2-40B4-BE49-F238E27FC236}">
                  <a16:creationId xmlns:a16="http://schemas.microsoft.com/office/drawing/2014/main" id="{D25C6992-216F-2BEC-C535-9A5CCAE4C0E1}"/>
                </a:ext>
              </a:extLst>
            </p:cNvPr>
            <p:cNvSpPr/>
            <p:nvPr/>
          </p:nvSpPr>
          <p:spPr>
            <a:xfrm>
              <a:off x="1022494" y="3006724"/>
              <a:ext cx="44162" cy="22271"/>
            </a:xfrm>
            <a:custGeom>
              <a:avLst/>
              <a:gdLst/>
              <a:ahLst/>
              <a:cxnLst/>
              <a:rect l="l" t="t" r="r" b="b"/>
              <a:pathLst>
                <a:path w="1394" h="703" extrusionOk="0">
                  <a:moveTo>
                    <a:pt x="454" y="0"/>
                  </a:moveTo>
                  <a:cubicBezTo>
                    <a:pt x="402" y="0"/>
                    <a:pt x="350" y="4"/>
                    <a:pt x="298" y="12"/>
                  </a:cubicBezTo>
                  <a:lnTo>
                    <a:pt x="155" y="24"/>
                  </a:lnTo>
                  <a:cubicBezTo>
                    <a:pt x="60" y="48"/>
                    <a:pt x="0" y="119"/>
                    <a:pt x="12" y="202"/>
                  </a:cubicBezTo>
                  <a:cubicBezTo>
                    <a:pt x="34" y="290"/>
                    <a:pt x="96" y="347"/>
                    <a:pt x="170" y="347"/>
                  </a:cubicBezTo>
                  <a:cubicBezTo>
                    <a:pt x="177" y="347"/>
                    <a:pt x="184" y="346"/>
                    <a:pt x="191" y="345"/>
                  </a:cubicBezTo>
                  <a:lnTo>
                    <a:pt x="346" y="321"/>
                  </a:lnTo>
                  <a:cubicBezTo>
                    <a:pt x="370" y="319"/>
                    <a:pt x="394" y="318"/>
                    <a:pt x="417" y="318"/>
                  </a:cubicBezTo>
                  <a:cubicBezTo>
                    <a:pt x="675" y="318"/>
                    <a:pt x="908" y="436"/>
                    <a:pt x="1072" y="643"/>
                  </a:cubicBezTo>
                  <a:cubicBezTo>
                    <a:pt x="1108" y="679"/>
                    <a:pt x="1143" y="702"/>
                    <a:pt x="1203" y="702"/>
                  </a:cubicBezTo>
                  <a:cubicBezTo>
                    <a:pt x="1239" y="702"/>
                    <a:pt x="1286" y="679"/>
                    <a:pt x="1298" y="667"/>
                  </a:cubicBezTo>
                  <a:cubicBezTo>
                    <a:pt x="1370" y="607"/>
                    <a:pt x="1394" y="524"/>
                    <a:pt x="1334" y="440"/>
                  </a:cubicBezTo>
                  <a:cubicBezTo>
                    <a:pt x="1126" y="171"/>
                    <a:pt x="802" y="0"/>
                    <a:pt x="45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11570;p64">
              <a:extLst>
                <a:ext uri="{FF2B5EF4-FFF2-40B4-BE49-F238E27FC236}">
                  <a16:creationId xmlns:a16="http://schemas.microsoft.com/office/drawing/2014/main" id="{A6B10726-58DA-E04E-6806-814E67F6BA94}"/>
                </a:ext>
              </a:extLst>
            </p:cNvPr>
            <p:cNvSpPr/>
            <p:nvPr/>
          </p:nvSpPr>
          <p:spPr>
            <a:xfrm>
              <a:off x="1086234" y="3100244"/>
              <a:ext cx="28322" cy="37002"/>
            </a:xfrm>
            <a:custGeom>
              <a:avLst/>
              <a:gdLst/>
              <a:ahLst/>
              <a:cxnLst/>
              <a:rect l="l" t="t" r="r" b="b"/>
              <a:pathLst>
                <a:path w="894" h="1168" extrusionOk="0">
                  <a:moveTo>
                    <a:pt x="181" y="1"/>
                  </a:moveTo>
                  <a:cubicBezTo>
                    <a:pt x="115" y="1"/>
                    <a:pt x="55" y="44"/>
                    <a:pt x="36" y="108"/>
                  </a:cubicBezTo>
                  <a:cubicBezTo>
                    <a:pt x="1" y="203"/>
                    <a:pt x="48" y="286"/>
                    <a:pt x="132" y="322"/>
                  </a:cubicBezTo>
                  <a:cubicBezTo>
                    <a:pt x="525" y="441"/>
                    <a:pt x="572" y="1025"/>
                    <a:pt x="572" y="1025"/>
                  </a:cubicBezTo>
                  <a:cubicBezTo>
                    <a:pt x="572" y="1108"/>
                    <a:pt x="644" y="1168"/>
                    <a:pt x="727" y="1168"/>
                  </a:cubicBezTo>
                  <a:lnTo>
                    <a:pt x="751" y="1168"/>
                  </a:lnTo>
                  <a:cubicBezTo>
                    <a:pt x="822" y="1168"/>
                    <a:pt x="894" y="1096"/>
                    <a:pt x="894" y="1001"/>
                  </a:cubicBezTo>
                  <a:cubicBezTo>
                    <a:pt x="894" y="977"/>
                    <a:pt x="846" y="203"/>
                    <a:pt x="239" y="13"/>
                  </a:cubicBezTo>
                  <a:cubicBezTo>
                    <a:pt x="220" y="4"/>
                    <a:pt x="200" y="1"/>
                    <a:pt x="18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11571;p64">
              <a:extLst>
                <a:ext uri="{FF2B5EF4-FFF2-40B4-BE49-F238E27FC236}">
                  <a16:creationId xmlns:a16="http://schemas.microsoft.com/office/drawing/2014/main" id="{83466CBC-D36C-D2D7-A051-A34A123EFE8F}"/>
                </a:ext>
              </a:extLst>
            </p:cNvPr>
            <p:cNvSpPr/>
            <p:nvPr/>
          </p:nvSpPr>
          <p:spPr>
            <a:xfrm>
              <a:off x="1023634" y="3077941"/>
              <a:ext cx="26041" cy="49167"/>
            </a:xfrm>
            <a:custGeom>
              <a:avLst/>
              <a:gdLst/>
              <a:ahLst/>
              <a:cxnLst/>
              <a:rect l="l" t="t" r="r" b="b"/>
              <a:pathLst>
                <a:path w="822" h="1552" extrusionOk="0">
                  <a:moveTo>
                    <a:pt x="646" y="0"/>
                  </a:moveTo>
                  <a:cubicBezTo>
                    <a:pt x="617" y="0"/>
                    <a:pt x="588" y="9"/>
                    <a:pt x="560" y="26"/>
                  </a:cubicBezTo>
                  <a:cubicBezTo>
                    <a:pt x="345" y="181"/>
                    <a:pt x="0" y="538"/>
                    <a:pt x="0" y="1383"/>
                  </a:cubicBezTo>
                  <a:cubicBezTo>
                    <a:pt x="0" y="1462"/>
                    <a:pt x="74" y="1551"/>
                    <a:pt x="163" y="1551"/>
                  </a:cubicBezTo>
                  <a:cubicBezTo>
                    <a:pt x="168" y="1551"/>
                    <a:pt x="173" y="1551"/>
                    <a:pt x="179" y="1550"/>
                  </a:cubicBezTo>
                  <a:cubicBezTo>
                    <a:pt x="250" y="1526"/>
                    <a:pt x="310" y="1455"/>
                    <a:pt x="310" y="1383"/>
                  </a:cubicBezTo>
                  <a:cubicBezTo>
                    <a:pt x="310" y="681"/>
                    <a:pt x="584" y="395"/>
                    <a:pt x="726" y="312"/>
                  </a:cubicBezTo>
                  <a:cubicBezTo>
                    <a:pt x="786" y="264"/>
                    <a:pt x="822" y="205"/>
                    <a:pt x="798" y="133"/>
                  </a:cubicBezTo>
                  <a:cubicBezTo>
                    <a:pt x="781" y="49"/>
                    <a:pt x="716" y="0"/>
                    <a:pt x="6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11572;p64">
              <a:extLst>
                <a:ext uri="{FF2B5EF4-FFF2-40B4-BE49-F238E27FC236}">
                  <a16:creationId xmlns:a16="http://schemas.microsoft.com/office/drawing/2014/main" id="{D5B32683-3103-977B-4F43-552CC045556C}"/>
                </a:ext>
              </a:extLst>
            </p:cNvPr>
            <p:cNvSpPr/>
            <p:nvPr/>
          </p:nvSpPr>
          <p:spPr>
            <a:xfrm>
              <a:off x="924413" y="3006819"/>
              <a:ext cx="44162" cy="22176"/>
            </a:xfrm>
            <a:custGeom>
              <a:avLst/>
              <a:gdLst/>
              <a:ahLst/>
              <a:cxnLst/>
              <a:rect l="l" t="t" r="r" b="b"/>
              <a:pathLst>
                <a:path w="1394" h="700" extrusionOk="0">
                  <a:moveTo>
                    <a:pt x="963" y="1"/>
                  </a:moveTo>
                  <a:cubicBezTo>
                    <a:pt x="614" y="1"/>
                    <a:pt x="272" y="163"/>
                    <a:pt x="60" y="437"/>
                  </a:cubicBezTo>
                  <a:cubicBezTo>
                    <a:pt x="1" y="521"/>
                    <a:pt x="25" y="616"/>
                    <a:pt x="96" y="664"/>
                  </a:cubicBezTo>
                  <a:cubicBezTo>
                    <a:pt x="120" y="676"/>
                    <a:pt x="156" y="699"/>
                    <a:pt x="179" y="699"/>
                  </a:cubicBezTo>
                  <a:cubicBezTo>
                    <a:pt x="227" y="699"/>
                    <a:pt x="287" y="664"/>
                    <a:pt x="322" y="640"/>
                  </a:cubicBezTo>
                  <a:cubicBezTo>
                    <a:pt x="464" y="433"/>
                    <a:pt x="716" y="315"/>
                    <a:pt x="976" y="315"/>
                  </a:cubicBezTo>
                  <a:cubicBezTo>
                    <a:pt x="1000" y="315"/>
                    <a:pt x="1025" y="316"/>
                    <a:pt x="1049" y="318"/>
                  </a:cubicBezTo>
                  <a:lnTo>
                    <a:pt x="1191" y="342"/>
                  </a:lnTo>
                  <a:cubicBezTo>
                    <a:pt x="1200" y="343"/>
                    <a:pt x="1208" y="344"/>
                    <a:pt x="1215" y="344"/>
                  </a:cubicBezTo>
                  <a:cubicBezTo>
                    <a:pt x="1298" y="344"/>
                    <a:pt x="1359" y="287"/>
                    <a:pt x="1370" y="199"/>
                  </a:cubicBezTo>
                  <a:cubicBezTo>
                    <a:pt x="1394" y="116"/>
                    <a:pt x="1334" y="21"/>
                    <a:pt x="1239" y="21"/>
                  </a:cubicBezTo>
                  <a:lnTo>
                    <a:pt x="1096" y="9"/>
                  </a:lnTo>
                  <a:cubicBezTo>
                    <a:pt x="1052" y="3"/>
                    <a:pt x="1007" y="1"/>
                    <a:pt x="9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11573;p64">
              <a:extLst>
                <a:ext uri="{FF2B5EF4-FFF2-40B4-BE49-F238E27FC236}">
                  <a16:creationId xmlns:a16="http://schemas.microsoft.com/office/drawing/2014/main" id="{84EC2CB1-21B4-7EDB-0899-A40DAD8B09C3}"/>
                </a:ext>
              </a:extLst>
            </p:cNvPr>
            <p:cNvSpPr/>
            <p:nvPr/>
          </p:nvSpPr>
          <p:spPr>
            <a:xfrm>
              <a:off x="929703" y="3158757"/>
              <a:ext cx="56232" cy="41849"/>
            </a:xfrm>
            <a:custGeom>
              <a:avLst/>
              <a:gdLst/>
              <a:ahLst/>
              <a:cxnLst/>
              <a:rect l="l" t="t" r="r" b="b"/>
              <a:pathLst>
                <a:path w="1775" h="1321" extrusionOk="0">
                  <a:moveTo>
                    <a:pt x="1604" y="1"/>
                  </a:moveTo>
                  <a:cubicBezTo>
                    <a:pt x="1586" y="1"/>
                    <a:pt x="1567" y="4"/>
                    <a:pt x="1548" y="11"/>
                  </a:cubicBezTo>
                  <a:cubicBezTo>
                    <a:pt x="179" y="309"/>
                    <a:pt x="36" y="1095"/>
                    <a:pt x="12" y="1118"/>
                  </a:cubicBezTo>
                  <a:cubicBezTo>
                    <a:pt x="1" y="1214"/>
                    <a:pt x="60" y="1297"/>
                    <a:pt x="155" y="1321"/>
                  </a:cubicBezTo>
                  <a:lnTo>
                    <a:pt x="179" y="1321"/>
                  </a:lnTo>
                  <a:cubicBezTo>
                    <a:pt x="251" y="1321"/>
                    <a:pt x="334" y="1261"/>
                    <a:pt x="346" y="1178"/>
                  </a:cubicBezTo>
                  <a:cubicBezTo>
                    <a:pt x="346" y="1178"/>
                    <a:pt x="477" y="571"/>
                    <a:pt x="1620" y="333"/>
                  </a:cubicBezTo>
                  <a:cubicBezTo>
                    <a:pt x="1715" y="309"/>
                    <a:pt x="1775" y="213"/>
                    <a:pt x="1739" y="130"/>
                  </a:cubicBezTo>
                  <a:cubicBezTo>
                    <a:pt x="1729" y="54"/>
                    <a:pt x="1674" y="1"/>
                    <a:pt x="160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11574;p64">
              <a:extLst>
                <a:ext uri="{FF2B5EF4-FFF2-40B4-BE49-F238E27FC236}">
                  <a16:creationId xmlns:a16="http://schemas.microsoft.com/office/drawing/2014/main" id="{0747A150-A787-4689-E8C3-F79E199D681B}"/>
                </a:ext>
              </a:extLst>
            </p:cNvPr>
            <p:cNvSpPr/>
            <p:nvPr/>
          </p:nvSpPr>
          <p:spPr>
            <a:xfrm>
              <a:off x="876512" y="3100244"/>
              <a:ext cx="28322" cy="37002"/>
            </a:xfrm>
            <a:custGeom>
              <a:avLst/>
              <a:gdLst/>
              <a:ahLst/>
              <a:cxnLst/>
              <a:rect l="l" t="t" r="r" b="b"/>
              <a:pathLst>
                <a:path w="894" h="1168" extrusionOk="0">
                  <a:moveTo>
                    <a:pt x="714" y="1"/>
                  </a:moveTo>
                  <a:cubicBezTo>
                    <a:pt x="694" y="1"/>
                    <a:pt x="675" y="4"/>
                    <a:pt x="656" y="13"/>
                  </a:cubicBezTo>
                  <a:cubicBezTo>
                    <a:pt x="60" y="203"/>
                    <a:pt x="1" y="965"/>
                    <a:pt x="1" y="1001"/>
                  </a:cubicBezTo>
                  <a:cubicBezTo>
                    <a:pt x="1" y="1096"/>
                    <a:pt x="60" y="1168"/>
                    <a:pt x="144" y="1168"/>
                  </a:cubicBezTo>
                  <a:lnTo>
                    <a:pt x="156" y="1168"/>
                  </a:lnTo>
                  <a:cubicBezTo>
                    <a:pt x="251" y="1168"/>
                    <a:pt x="322" y="1108"/>
                    <a:pt x="322" y="1025"/>
                  </a:cubicBezTo>
                  <a:cubicBezTo>
                    <a:pt x="322" y="1025"/>
                    <a:pt x="358" y="441"/>
                    <a:pt x="751" y="322"/>
                  </a:cubicBezTo>
                  <a:cubicBezTo>
                    <a:pt x="846" y="286"/>
                    <a:pt x="894" y="203"/>
                    <a:pt x="858" y="108"/>
                  </a:cubicBezTo>
                  <a:cubicBezTo>
                    <a:pt x="840" y="44"/>
                    <a:pt x="779" y="1"/>
                    <a:pt x="7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11575;p64">
              <a:extLst>
                <a:ext uri="{FF2B5EF4-FFF2-40B4-BE49-F238E27FC236}">
                  <a16:creationId xmlns:a16="http://schemas.microsoft.com/office/drawing/2014/main" id="{35B05E50-B130-8779-E713-FCD7D0B35B1D}"/>
                </a:ext>
              </a:extLst>
            </p:cNvPr>
            <p:cNvSpPr/>
            <p:nvPr/>
          </p:nvSpPr>
          <p:spPr>
            <a:xfrm>
              <a:off x="941393" y="3077941"/>
              <a:ext cx="26453" cy="49484"/>
            </a:xfrm>
            <a:custGeom>
              <a:avLst/>
              <a:gdLst/>
              <a:ahLst/>
              <a:cxnLst/>
              <a:rect l="l" t="t" r="r" b="b"/>
              <a:pathLst>
                <a:path w="835" h="1562" extrusionOk="0">
                  <a:moveTo>
                    <a:pt x="185" y="0"/>
                  </a:moveTo>
                  <a:cubicBezTo>
                    <a:pt x="112" y="0"/>
                    <a:pt x="41" y="49"/>
                    <a:pt x="24" y="133"/>
                  </a:cubicBezTo>
                  <a:cubicBezTo>
                    <a:pt x="1" y="193"/>
                    <a:pt x="36" y="264"/>
                    <a:pt x="96" y="312"/>
                  </a:cubicBezTo>
                  <a:cubicBezTo>
                    <a:pt x="239" y="419"/>
                    <a:pt x="513" y="681"/>
                    <a:pt x="513" y="1395"/>
                  </a:cubicBezTo>
                  <a:cubicBezTo>
                    <a:pt x="513" y="1491"/>
                    <a:pt x="584" y="1562"/>
                    <a:pt x="679" y="1562"/>
                  </a:cubicBezTo>
                  <a:cubicBezTo>
                    <a:pt x="763" y="1562"/>
                    <a:pt x="834" y="1491"/>
                    <a:pt x="834" y="1395"/>
                  </a:cubicBezTo>
                  <a:cubicBezTo>
                    <a:pt x="834" y="538"/>
                    <a:pt x="513" y="181"/>
                    <a:pt x="274" y="26"/>
                  </a:cubicBezTo>
                  <a:cubicBezTo>
                    <a:pt x="247" y="9"/>
                    <a:pt x="216" y="0"/>
                    <a:pt x="18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2" name="Google Shape;11619;p64">
            <a:extLst>
              <a:ext uri="{FF2B5EF4-FFF2-40B4-BE49-F238E27FC236}">
                <a16:creationId xmlns:a16="http://schemas.microsoft.com/office/drawing/2014/main" id="{3074E286-8BCE-D3FA-F351-F3CCB7AA35D5}"/>
              </a:ext>
            </a:extLst>
          </p:cNvPr>
          <p:cNvGrpSpPr/>
          <p:nvPr/>
        </p:nvGrpSpPr>
        <p:grpSpPr>
          <a:xfrm>
            <a:off x="6882391" y="4168569"/>
            <a:ext cx="568409" cy="778644"/>
            <a:chOff x="1770459" y="2884503"/>
            <a:chExt cx="254644" cy="348828"/>
          </a:xfrm>
          <a:solidFill>
            <a:srgbClr val="FDC273"/>
          </a:solidFill>
        </p:grpSpPr>
        <p:sp>
          <p:nvSpPr>
            <p:cNvPr id="253" name="Google Shape;11620;p64">
              <a:extLst>
                <a:ext uri="{FF2B5EF4-FFF2-40B4-BE49-F238E27FC236}">
                  <a16:creationId xmlns:a16="http://schemas.microsoft.com/office/drawing/2014/main" id="{D28B00BE-154C-3121-7BCF-C4DF424399F1}"/>
                </a:ext>
              </a:extLst>
            </p:cNvPr>
            <p:cNvSpPr/>
            <p:nvPr/>
          </p:nvSpPr>
          <p:spPr>
            <a:xfrm>
              <a:off x="1832330" y="2884503"/>
              <a:ext cx="130902" cy="159572"/>
            </a:xfrm>
            <a:custGeom>
              <a:avLst/>
              <a:gdLst/>
              <a:ahLst/>
              <a:cxnLst/>
              <a:rect l="l" t="t" r="r" b="b"/>
              <a:pathLst>
                <a:path w="4132" h="5037" extrusionOk="0">
                  <a:moveTo>
                    <a:pt x="2060" y="0"/>
                  </a:moveTo>
                  <a:cubicBezTo>
                    <a:pt x="953" y="0"/>
                    <a:pt x="36" y="869"/>
                    <a:pt x="0" y="1977"/>
                  </a:cubicBezTo>
                  <a:cubicBezTo>
                    <a:pt x="0" y="2072"/>
                    <a:pt x="60" y="2143"/>
                    <a:pt x="143" y="2143"/>
                  </a:cubicBezTo>
                  <a:cubicBezTo>
                    <a:pt x="238" y="2143"/>
                    <a:pt x="310" y="2084"/>
                    <a:pt x="310" y="2001"/>
                  </a:cubicBezTo>
                  <a:cubicBezTo>
                    <a:pt x="357" y="1060"/>
                    <a:pt x="1131" y="322"/>
                    <a:pt x="2060" y="322"/>
                  </a:cubicBezTo>
                  <a:cubicBezTo>
                    <a:pt x="3036" y="322"/>
                    <a:pt x="3822" y="1120"/>
                    <a:pt x="3822" y="2084"/>
                  </a:cubicBezTo>
                  <a:cubicBezTo>
                    <a:pt x="3822" y="2846"/>
                    <a:pt x="3334" y="3513"/>
                    <a:pt x="2596" y="3751"/>
                  </a:cubicBezTo>
                  <a:cubicBezTo>
                    <a:pt x="2572" y="3763"/>
                    <a:pt x="2524" y="3787"/>
                    <a:pt x="2512" y="3822"/>
                  </a:cubicBezTo>
                  <a:lnTo>
                    <a:pt x="2060" y="4572"/>
                  </a:lnTo>
                  <a:lnTo>
                    <a:pt x="1619" y="3822"/>
                  </a:lnTo>
                  <a:cubicBezTo>
                    <a:pt x="1608" y="3798"/>
                    <a:pt x="1572" y="3763"/>
                    <a:pt x="1524" y="3751"/>
                  </a:cubicBezTo>
                  <a:cubicBezTo>
                    <a:pt x="977" y="3572"/>
                    <a:pt x="548" y="3144"/>
                    <a:pt x="381" y="2572"/>
                  </a:cubicBezTo>
                  <a:cubicBezTo>
                    <a:pt x="362" y="2503"/>
                    <a:pt x="293" y="2459"/>
                    <a:pt x="230" y="2459"/>
                  </a:cubicBezTo>
                  <a:cubicBezTo>
                    <a:pt x="216" y="2459"/>
                    <a:pt x="203" y="2461"/>
                    <a:pt x="191" y="2465"/>
                  </a:cubicBezTo>
                  <a:cubicBezTo>
                    <a:pt x="95" y="2501"/>
                    <a:pt x="60" y="2584"/>
                    <a:pt x="84" y="2667"/>
                  </a:cubicBezTo>
                  <a:cubicBezTo>
                    <a:pt x="274" y="3298"/>
                    <a:pt x="750" y="3810"/>
                    <a:pt x="1381" y="4037"/>
                  </a:cubicBezTo>
                  <a:lnTo>
                    <a:pt x="1929" y="4953"/>
                  </a:lnTo>
                  <a:cubicBezTo>
                    <a:pt x="1965" y="5001"/>
                    <a:pt x="2000" y="5037"/>
                    <a:pt x="2060" y="5037"/>
                  </a:cubicBezTo>
                  <a:cubicBezTo>
                    <a:pt x="2120" y="5037"/>
                    <a:pt x="2167" y="5001"/>
                    <a:pt x="2191" y="4953"/>
                  </a:cubicBezTo>
                  <a:lnTo>
                    <a:pt x="2751" y="4037"/>
                  </a:lnTo>
                  <a:cubicBezTo>
                    <a:pt x="3584" y="3739"/>
                    <a:pt x="4132" y="2965"/>
                    <a:pt x="4132" y="2084"/>
                  </a:cubicBezTo>
                  <a:cubicBezTo>
                    <a:pt x="4132" y="941"/>
                    <a:pt x="3215" y="0"/>
                    <a:pt x="206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11621;p64">
              <a:extLst>
                <a:ext uri="{FF2B5EF4-FFF2-40B4-BE49-F238E27FC236}">
                  <a16:creationId xmlns:a16="http://schemas.microsoft.com/office/drawing/2014/main" id="{F9244E5F-DA20-AF5D-D4B8-025EB0885736}"/>
                </a:ext>
              </a:extLst>
            </p:cNvPr>
            <p:cNvSpPr/>
            <p:nvPr/>
          </p:nvSpPr>
          <p:spPr>
            <a:xfrm>
              <a:off x="1861000" y="2912698"/>
              <a:ext cx="75842" cy="72167"/>
            </a:xfrm>
            <a:custGeom>
              <a:avLst/>
              <a:gdLst/>
              <a:ahLst/>
              <a:cxnLst/>
              <a:rect l="l" t="t" r="r" b="b"/>
              <a:pathLst>
                <a:path w="2394" h="2278" extrusionOk="0">
                  <a:moveTo>
                    <a:pt x="1441" y="313"/>
                  </a:moveTo>
                  <a:cubicBezTo>
                    <a:pt x="1572" y="313"/>
                    <a:pt x="1715" y="360"/>
                    <a:pt x="1810" y="468"/>
                  </a:cubicBezTo>
                  <a:cubicBezTo>
                    <a:pt x="2036" y="670"/>
                    <a:pt x="2036" y="1015"/>
                    <a:pt x="1834" y="1218"/>
                  </a:cubicBezTo>
                  <a:cubicBezTo>
                    <a:pt x="1726" y="1325"/>
                    <a:pt x="1587" y="1378"/>
                    <a:pt x="1448" y="1378"/>
                  </a:cubicBezTo>
                  <a:cubicBezTo>
                    <a:pt x="1310" y="1378"/>
                    <a:pt x="1173" y="1325"/>
                    <a:pt x="1072" y="1218"/>
                  </a:cubicBezTo>
                  <a:cubicBezTo>
                    <a:pt x="857" y="1015"/>
                    <a:pt x="857" y="670"/>
                    <a:pt x="1072" y="468"/>
                  </a:cubicBezTo>
                  <a:cubicBezTo>
                    <a:pt x="1167" y="360"/>
                    <a:pt x="1310" y="313"/>
                    <a:pt x="1441" y="313"/>
                  </a:cubicBezTo>
                  <a:close/>
                  <a:moveTo>
                    <a:pt x="1451" y="0"/>
                  </a:moveTo>
                  <a:cubicBezTo>
                    <a:pt x="1232" y="0"/>
                    <a:pt x="1012" y="81"/>
                    <a:pt x="845" y="241"/>
                  </a:cubicBezTo>
                  <a:cubicBezTo>
                    <a:pt x="548" y="539"/>
                    <a:pt x="524" y="992"/>
                    <a:pt x="738" y="1325"/>
                  </a:cubicBezTo>
                  <a:lnTo>
                    <a:pt x="60" y="2015"/>
                  </a:lnTo>
                  <a:cubicBezTo>
                    <a:pt x="0" y="2075"/>
                    <a:pt x="0" y="2182"/>
                    <a:pt x="60" y="2242"/>
                  </a:cubicBezTo>
                  <a:cubicBezTo>
                    <a:pt x="83" y="2265"/>
                    <a:pt x="131" y="2277"/>
                    <a:pt x="179" y="2277"/>
                  </a:cubicBezTo>
                  <a:cubicBezTo>
                    <a:pt x="226" y="2277"/>
                    <a:pt x="262" y="2265"/>
                    <a:pt x="298" y="2242"/>
                  </a:cubicBezTo>
                  <a:lnTo>
                    <a:pt x="976" y="1551"/>
                  </a:lnTo>
                  <a:cubicBezTo>
                    <a:pt x="1131" y="1658"/>
                    <a:pt x="1298" y="1706"/>
                    <a:pt x="1453" y="1706"/>
                  </a:cubicBezTo>
                  <a:cubicBezTo>
                    <a:pt x="1679" y="1706"/>
                    <a:pt x="1881" y="1611"/>
                    <a:pt x="2072" y="1444"/>
                  </a:cubicBezTo>
                  <a:cubicBezTo>
                    <a:pt x="2393" y="1122"/>
                    <a:pt x="2393" y="575"/>
                    <a:pt x="2048" y="241"/>
                  </a:cubicBezTo>
                  <a:cubicBezTo>
                    <a:pt x="1887" y="81"/>
                    <a:pt x="1670" y="0"/>
                    <a:pt x="145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11622;p64">
              <a:extLst>
                <a:ext uri="{FF2B5EF4-FFF2-40B4-BE49-F238E27FC236}">
                  <a16:creationId xmlns:a16="http://schemas.microsoft.com/office/drawing/2014/main" id="{C9B0C377-AB93-3349-84C2-15DB139F553E}"/>
                </a:ext>
              </a:extLst>
            </p:cNvPr>
            <p:cNvSpPr/>
            <p:nvPr/>
          </p:nvSpPr>
          <p:spPr>
            <a:xfrm>
              <a:off x="1818359" y="3060644"/>
              <a:ext cx="57753" cy="24172"/>
            </a:xfrm>
            <a:custGeom>
              <a:avLst/>
              <a:gdLst/>
              <a:ahLst/>
              <a:cxnLst/>
              <a:rect l="l" t="t" r="r" b="b"/>
              <a:pathLst>
                <a:path w="1823" h="763" extrusionOk="0">
                  <a:moveTo>
                    <a:pt x="181" y="0"/>
                  </a:moveTo>
                  <a:cubicBezTo>
                    <a:pt x="116" y="0"/>
                    <a:pt x="55" y="43"/>
                    <a:pt x="36" y="108"/>
                  </a:cubicBezTo>
                  <a:cubicBezTo>
                    <a:pt x="1" y="203"/>
                    <a:pt x="48" y="286"/>
                    <a:pt x="144" y="322"/>
                  </a:cubicBezTo>
                  <a:lnTo>
                    <a:pt x="1584" y="763"/>
                  </a:lnTo>
                  <a:lnTo>
                    <a:pt x="1632" y="763"/>
                  </a:lnTo>
                  <a:cubicBezTo>
                    <a:pt x="1703" y="763"/>
                    <a:pt x="1763" y="727"/>
                    <a:pt x="1775" y="643"/>
                  </a:cubicBezTo>
                  <a:cubicBezTo>
                    <a:pt x="1822" y="572"/>
                    <a:pt x="1775" y="465"/>
                    <a:pt x="1691" y="453"/>
                  </a:cubicBezTo>
                  <a:lnTo>
                    <a:pt x="239" y="12"/>
                  </a:lnTo>
                  <a:cubicBezTo>
                    <a:pt x="220" y="4"/>
                    <a:pt x="200" y="0"/>
                    <a:pt x="18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11623;p64">
              <a:extLst>
                <a:ext uri="{FF2B5EF4-FFF2-40B4-BE49-F238E27FC236}">
                  <a16:creationId xmlns:a16="http://schemas.microsoft.com/office/drawing/2014/main" id="{685E3000-956A-6605-EC2E-3B2A2581FF8F}"/>
                </a:ext>
              </a:extLst>
            </p:cNvPr>
            <p:cNvSpPr/>
            <p:nvPr/>
          </p:nvSpPr>
          <p:spPr>
            <a:xfrm>
              <a:off x="1818359" y="3078384"/>
              <a:ext cx="57753" cy="24552"/>
            </a:xfrm>
            <a:custGeom>
              <a:avLst/>
              <a:gdLst/>
              <a:ahLst/>
              <a:cxnLst/>
              <a:rect l="l" t="t" r="r" b="b"/>
              <a:pathLst>
                <a:path w="1823" h="775" extrusionOk="0">
                  <a:moveTo>
                    <a:pt x="182" y="0"/>
                  </a:moveTo>
                  <a:cubicBezTo>
                    <a:pt x="116" y="0"/>
                    <a:pt x="55" y="45"/>
                    <a:pt x="36" y="119"/>
                  </a:cubicBezTo>
                  <a:cubicBezTo>
                    <a:pt x="1" y="203"/>
                    <a:pt x="48" y="298"/>
                    <a:pt x="144" y="322"/>
                  </a:cubicBezTo>
                  <a:lnTo>
                    <a:pt x="1584" y="774"/>
                  </a:lnTo>
                  <a:lnTo>
                    <a:pt x="1632" y="774"/>
                  </a:lnTo>
                  <a:cubicBezTo>
                    <a:pt x="1703" y="774"/>
                    <a:pt x="1763" y="726"/>
                    <a:pt x="1775" y="655"/>
                  </a:cubicBezTo>
                  <a:cubicBezTo>
                    <a:pt x="1822" y="584"/>
                    <a:pt x="1775" y="488"/>
                    <a:pt x="1691" y="464"/>
                  </a:cubicBezTo>
                  <a:lnTo>
                    <a:pt x="239" y="12"/>
                  </a:lnTo>
                  <a:cubicBezTo>
                    <a:pt x="220" y="4"/>
                    <a:pt x="201" y="0"/>
                    <a:pt x="18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11624;p64">
              <a:extLst>
                <a:ext uri="{FF2B5EF4-FFF2-40B4-BE49-F238E27FC236}">
                  <a16:creationId xmlns:a16="http://schemas.microsoft.com/office/drawing/2014/main" id="{836427F8-64CB-01B4-5902-D22A8AC3370C}"/>
                </a:ext>
              </a:extLst>
            </p:cNvPr>
            <p:cNvSpPr/>
            <p:nvPr/>
          </p:nvSpPr>
          <p:spPr>
            <a:xfrm>
              <a:off x="1818359" y="3096474"/>
              <a:ext cx="57753" cy="24172"/>
            </a:xfrm>
            <a:custGeom>
              <a:avLst/>
              <a:gdLst/>
              <a:ahLst/>
              <a:cxnLst/>
              <a:rect l="l" t="t" r="r" b="b"/>
              <a:pathLst>
                <a:path w="1823" h="763" extrusionOk="0">
                  <a:moveTo>
                    <a:pt x="181" y="1"/>
                  </a:moveTo>
                  <a:cubicBezTo>
                    <a:pt x="116" y="1"/>
                    <a:pt x="55" y="44"/>
                    <a:pt x="36" y="108"/>
                  </a:cubicBezTo>
                  <a:cubicBezTo>
                    <a:pt x="1" y="203"/>
                    <a:pt x="48" y="286"/>
                    <a:pt x="144" y="322"/>
                  </a:cubicBezTo>
                  <a:lnTo>
                    <a:pt x="1584" y="763"/>
                  </a:lnTo>
                  <a:lnTo>
                    <a:pt x="1632" y="763"/>
                  </a:lnTo>
                  <a:cubicBezTo>
                    <a:pt x="1703" y="763"/>
                    <a:pt x="1763" y="727"/>
                    <a:pt x="1775" y="644"/>
                  </a:cubicBezTo>
                  <a:cubicBezTo>
                    <a:pt x="1822" y="572"/>
                    <a:pt x="1775" y="489"/>
                    <a:pt x="1691" y="453"/>
                  </a:cubicBezTo>
                  <a:lnTo>
                    <a:pt x="239" y="13"/>
                  </a:lnTo>
                  <a:cubicBezTo>
                    <a:pt x="220" y="4"/>
                    <a:pt x="200" y="1"/>
                    <a:pt x="18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11625;p64">
              <a:extLst>
                <a:ext uri="{FF2B5EF4-FFF2-40B4-BE49-F238E27FC236}">
                  <a16:creationId xmlns:a16="http://schemas.microsoft.com/office/drawing/2014/main" id="{69986A8A-7D7E-06C9-7DFA-72F4F9FEFE0E}"/>
                </a:ext>
              </a:extLst>
            </p:cNvPr>
            <p:cNvSpPr/>
            <p:nvPr/>
          </p:nvSpPr>
          <p:spPr>
            <a:xfrm>
              <a:off x="2022410" y="3029914"/>
              <a:ext cx="760" cy="570"/>
            </a:xfrm>
            <a:custGeom>
              <a:avLst/>
              <a:gdLst/>
              <a:ahLst/>
              <a:cxnLst/>
              <a:rect l="l" t="t" r="r" b="b"/>
              <a:pathLst>
                <a:path w="24" h="18" extrusionOk="0">
                  <a:moveTo>
                    <a:pt x="3" y="0"/>
                  </a:moveTo>
                  <a:cubicBezTo>
                    <a:pt x="0" y="0"/>
                    <a:pt x="21" y="18"/>
                    <a:pt x="23" y="18"/>
                  </a:cubicBezTo>
                  <a:cubicBezTo>
                    <a:pt x="24" y="18"/>
                    <a:pt x="22" y="15"/>
                    <a:pt x="13" y="6"/>
                  </a:cubicBezTo>
                  <a:cubicBezTo>
                    <a:pt x="7" y="2"/>
                    <a:pt x="4" y="0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11626;p64">
              <a:extLst>
                <a:ext uri="{FF2B5EF4-FFF2-40B4-BE49-F238E27FC236}">
                  <a16:creationId xmlns:a16="http://schemas.microsoft.com/office/drawing/2014/main" id="{BF9C9981-6C5A-C909-FBFA-B21B4DC042B0}"/>
                </a:ext>
              </a:extLst>
            </p:cNvPr>
            <p:cNvSpPr/>
            <p:nvPr/>
          </p:nvSpPr>
          <p:spPr>
            <a:xfrm>
              <a:off x="1770459" y="3017337"/>
              <a:ext cx="254644" cy="215994"/>
            </a:xfrm>
            <a:custGeom>
              <a:avLst/>
              <a:gdLst/>
              <a:ahLst/>
              <a:cxnLst/>
              <a:rect l="l" t="t" r="r" b="b"/>
              <a:pathLst>
                <a:path w="8038" h="6818" extrusionOk="0">
                  <a:moveTo>
                    <a:pt x="7275" y="391"/>
                  </a:moveTo>
                  <a:lnTo>
                    <a:pt x="7275" y="3677"/>
                  </a:lnTo>
                  <a:lnTo>
                    <a:pt x="4180" y="4677"/>
                  </a:lnTo>
                  <a:lnTo>
                    <a:pt x="4180" y="2570"/>
                  </a:lnTo>
                  <a:lnTo>
                    <a:pt x="4180" y="1760"/>
                  </a:lnTo>
                  <a:lnTo>
                    <a:pt x="4180" y="1391"/>
                  </a:lnTo>
                  <a:lnTo>
                    <a:pt x="7275" y="391"/>
                  </a:lnTo>
                  <a:close/>
                  <a:moveTo>
                    <a:pt x="310" y="748"/>
                  </a:moveTo>
                  <a:lnTo>
                    <a:pt x="429" y="796"/>
                  </a:lnTo>
                  <a:lnTo>
                    <a:pt x="429" y="3820"/>
                  </a:lnTo>
                  <a:cubicBezTo>
                    <a:pt x="429" y="3892"/>
                    <a:pt x="477" y="3951"/>
                    <a:pt x="548" y="3963"/>
                  </a:cubicBezTo>
                  <a:lnTo>
                    <a:pt x="3858" y="5023"/>
                  </a:lnTo>
                  <a:lnTo>
                    <a:pt x="3858" y="5630"/>
                  </a:lnTo>
                  <a:lnTo>
                    <a:pt x="310" y="4499"/>
                  </a:lnTo>
                  <a:lnTo>
                    <a:pt x="310" y="1332"/>
                  </a:lnTo>
                  <a:lnTo>
                    <a:pt x="310" y="748"/>
                  </a:lnTo>
                  <a:close/>
                  <a:moveTo>
                    <a:pt x="7704" y="748"/>
                  </a:moveTo>
                  <a:lnTo>
                    <a:pt x="7704" y="1332"/>
                  </a:lnTo>
                  <a:lnTo>
                    <a:pt x="7704" y="4499"/>
                  </a:lnTo>
                  <a:lnTo>
                    <a:pt x="4168" y="5630"/>
                  </a:lnTo>
                  <a:lnTo>
                    <a:pt x="4168" y="5023"/>
                  </a:lnTo>
                  <a:lnTo>
                    <a:pt x="7466" y="3963"/>
                  </a:lnTo>
                  <a:cubicBezTo>
                    <a:pt x="7525" y="3951"/>
                    <a:pt x="7585" y="3880"/>
                    <a:pt x="7585" y="3820"/>
                  </a:cubicBezTo>
                  <a:lnTo>
                    <a:pt x="7585" y="796"/>
                  </a:lnTo>
                  <a:lnTo>
                    <a:pt x="7704" y="748"/>
                  </a:lnTo>
                  <a:close/>
                  <a:moveTo>
                    <a:pt x="310" y="4844"/>
                  </a:moveTo>
                  <a:lnTo>
                    <a:pt x="3858" y="5975"/>
                  </a:lnTo>
                  <a:lnTo>
                    <a:pt x="3858" y="6440"/>
                  </a:lnTo>
                  <a:lnTo>
                    <a:pt x="310" y="5309"/>
                  </a:lnTo>
                  <a:lnTo>
                    <a:pt x="310" y="4844"/>
                  </a:lnTo>
                  <a:close/>
                  <a:moveTo>
                    <a:pt x="595" y="0"/>
                  </a:moveTo>
                  <a:cubicBezTo>
                    <a:pt x="562" y="0"/>
                    <a:pt x="522" y="17"/>
                    <a:pt x="489" y="34"/>
                  </a:cubicBezTo>
                  <a:cubicBezTo>
                    <a:pt x="441" y="70"/>
                    <a:pt x="429" y="105"/>
                    <a:pt x="429" y="165"/>
                  </a:cubicBezTo>
                  <a:lnTo>
                    <a:pt x="429" y="439"/>
                  </a:lnTo>
                  <a:lnTo>
                    <a:pt x="203" y="367"/>
                  </a:lnTo>
                  <a:cubicBezTo>
                    <a:pt x="189" y="360"/>
                    <a:pt x="175" y="358"/>
                    <a:pt x="161" y="358"/>
                  </a:cubicBezTo>
                  <a:cubicBezTo>
                    <a:pt x="127" y="358"/>
                    <a:pt x="94" y="374"/>
                    <a:pt x="60" y="391"/>
                  </a:cubicBezTo>
                  <a:cubicBezTo>
                    <a:pt x="12" y="427"/>
                    <a:pt x="1" y="463"/>
                    <a:pt x="1" y="522"/>
                  </a:cubicBezTo>
                  <a:lnTo>
                    <a:pt x="1" y="1332"/>
                  </a:lnTo>
                  <a:lnTo>
                    <a:pt x="1" y="4618"/>
                  </a:lnTo>
                  <a:lnTo>
                    <a:pt x="1" y="5428"/>
                  </a:lnTo>
                  <a:cubicBezTo>
                    <a:pt x="1" y="5499"/>
                    <a:pt x="48" y="5559"/>
                    <a:pt x="120" y="5570"/>
                  </a:cubicBezTo>
                  <a:lnTo>
                    <a:pt x="3977" y="6809"/>
                  </a:lnTo>
                  <a:cubicBezTo>
                    <a:pt x="3989" y="6815"/>
                    <a:pt x="4001" y="6818"/>
                    <a:pt x="4016" y="6818"/>
                  </a:cubicBezTo>
                  <a:cubicBezTo>
                    <a:pt x="4031" y="6818"/>
                    <a:pt x="4049" y="6815"/>
                    <a:pt x="4073" y="6809"/>
                  </a:cubicBezTo>
                  <a:lnTo>
                    <a:pt x="6061" y="6166"/>
                  </a:lnTo>
                  <a:cubicBezTo>
                    <a:pt x="6144" y="6130"/>
                    <a:pt x="6192" y="6047"/>
                    <a:pt x="6156" y="5963"/>
                  </a:cubicBezTo>
                  <a:cubicBezTo>
                    <a:pt x="6138" y="5890"/>
                    <a:pt x="6076" y="5844"/>
                    <a:pt x="6011" y="5844"/>
                  </a:cubicBezTo>
                  <a:cubicBezTo>
                    <a:pt x="5992" y="5844"/>
                    <a:pt x="5972" y="5848"/>
                    <a:pt x="5954" y="5856"/>
                  </a:cubicBezTo>
                  <a:lnTo>
                    <a:pt x="4180" y="6440"/>
                  </a:lnTo>
                  <a:lnTo>
                    <a:pt x="4180" y="5975"/>
                  </a:lnTo>
                  <a:lnTo>
                    <a:pt x="7728" y="4844"/>
                  </a:lnTo>
                  <a:lnTo>
                    <a:pt x="7728" y="5309"/>
                  </a:lnTo>
                  <a:lnTo>
                    <a:pt x="6597" y="5666"/>
                  </a:lnTo>
                  <a:cubicBezTo>
                    <a:pt x="6501" y="5690"/>
                    <a:pt x="6454" y="5773"/>
                    <a:pt x="6489" y="5868"/>
                  </a:cubicBezTo>
                  <a:cubicBezTo>
                    <a:pt x="6501" y="5940"/>
                    <a:pt x="6573" y="5987"/>
                    <a:pt x="6632" y="5987"/>
                  </a:cubicBezTo>
                  <a:cubicBezTo>
                    <a:pt x="6656" y="5987"/>
                    <a:pt x="6668" y="5987"/>
                    <a:pt x="6680" y="5975"/>
                  </a:cubicBezTo>
                  <a:lnTo>
                    <a:pt x="7918" y="5570"/>
                  </a:lnTo>
                  <a:cubicBezTo>
                    <a:pt x="7978" y="5559"/>
                    <a:pt x="8037" y="5475"/>
                    <a:pt x="8037" y="5416"/>
                  </a:cubicBezTo>
                  <a:lnTo>
                    <a:pt x="8037" y="4618"/>
                  </a:lnTo>
                  <a:lnTo>
                    <a:pt x="8037" y="1332"/>
                  </a:lnTo>
                  <a:lnTo>
                    <a:pt x="8037" y="522"/>
                  </a:lnTo>
                  <a:cubicBezTo>
                    <a:pt x="8037" y="486"/>
                    <a:pt x="8002" y="439"/>
                    <a:pt x="7966" y="403"/>
                  </a:cubicBezTo>
                  <a:cubicBezTo>
                    <a:pt x="7931" y="386"/>
                    <a:pt x="7896" y="375"/>
                    <a:pt x="7857" y="375"/>
                  </a:cubicBezTo>
                  <a:cubicBezTo>
                    <a:pt x="7842" y="375"/>
                    <a:pt x="7827" y="376"/>
                    <a:pt x="7811" y="379"/>
                  </a:cubicBezTo>
                  <a:lnTo>
                    <a:pt x="7585" y="451"/>
                  </a:lnTo>
                  <a:lnTo>
                    <a:pt x="7585" y="189"/>
                  </a:lnTo>
                  <a:cubicBezTo>
                    <a:pt x="7585" y="141"/>
                    <a:pt x="7561" y="82"/>
                    <a:pt x="7525" y="46"/>
                  </a:cubicBezTo>
                  <a:cubicBezTo>
                    <a:pt x="7499" y="29"/>
                    <a:pt x="7467" y="17"/>
                    <a:pt x="7428" y="17"/>
                  </a:cubicBezTo>
                  <a:cubicBezTo>
                    <a:pt x="7413" y="17"/>
                    <a:pt x="7398" y="19"/>
                    <a:pt x="7382" y="22"/>
                  </a:cubicBezTo>
                  <a:lnTo>
                    <a:pt x="4013" y="1094"/>
                  </a:lnTo>
                  <a:lnTo>
                    <a:pt x="1965" y="439"/>
                  </a:lnTo>
                  <a:cubicBezTo>
                    <a:pt x="1944" y="431"/>
                    <a:pt x="1923" y="427"/>
                    <a:pt x="1903" y="427"/>
                  </a:cubicBezTo>
                  <a:cubicBezTo>
                    <a:pt x="1835" y="427"/>
                    <a:pt x="1778" y="472"/>
                    <a:pt x="1751" y="546"/>
                  </a:cubicBezTo>
                  <a:cubicBezTo>
                    <a:pt x="1727" y="629"/>
                    <a:pt x="1775" y="725"/>
                    <a:pt x="1858" y="748"/>
                  </a:cubicBezTo>
                  <a:lnTo>
                    <a:pt x="3834" y="1391"/>
                  </a:lnTo>
                  <a:lnTo>
                    <a:pt x="3834" y="1760"/>
                  </a:lnTo>
                  <a:lnTo>
                    <a:pt x="3834" y="2570"/>
                  </a:lnTo>
                  <a:lnTo>
                    <a:pt x="3834" y="4677"/>
                  </a:lnTo>
                  <a:lnTo>
                    <a:pt x="739" y="3677"/>
                  </a:lnTo>
                  <a:lnTo>
                    <a:pt x="739" y="391"/>
                  </a:lnTo>
                  <a:lnTo>
                    <a:pt x="1215" y="546"/>
                  </a:lnTo>
                  <a:cubicBezTo>
                    <a:pt x="1232" y="550"/>
                    <a:pt x="1248" y="552"/>
                    <a:pt x="1264" y="552"/>
                  </a:cubicBezTo>
                  <a:cubicBezTo>
                    <a:pt x="1338" y="552"/>
                    <a:pt x="1400" y="508"/>
                    <a:pt x="1429" y="439"/>
                  </a:cubicBezTo>
                  <a:cubicBezTo>
                    <a:pt x="1453" y="344"/>
                    <a:pt x="1406" y="260"/>
                    <a:pt x="1322" y="225"/>
                  </a:cubicBezTo>
                  <a:lnTo>
                    <a:pt x="632" y="10"/>
                  </a:lnTo>
                  <a:cubicBezTo>
                    <a:pt x="621" y="3"/>
                    <a:pt x="609" y="0"/>
                    <a:pt x="59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11627;p64">
              <a:extLst>
                <a:ext uri="{FF2B5EF4-FFF2-40B4-BE49-F238E27FC236}">
                  <a16:creationId xmlns:a16="http://schemas.microsoft.com/office/drawing/2014/main" id="{8A0D53F3-0FCD-7CAD-BF5C-E41B81C0645F}"/>
                </a:ext>
              </a:extLst>
            </p:cNvPr>
            <p:cNvSpPr/>
            <p:nvPr/>
          </p:nvSpPr>
          <p:spPr>
            <a:xfrm>
              <a:off x="1929271" y="3055987"/>
              <a:ext cx="38111" cy="47298"/>
            </a:xfrm>
            <a:custGeom>
              <a:avLst/>
              <a:gdLst/>
              <a:ahLst/>
              <a:cxnLst/>
              <a:rect l="l" t="t" r="r" b="b"/>
              <a:pathLst>
                <a:path w="1203" h="1493" extrusionOk="0">
                  <a:moveTo>
                    <a:pt x="881" y="374"/>
                  </a:moveTo>
                  <a:lnTo>
                    <a:pt x="881" y="945"/>
                  </a:lnTo>
                  <a:lnTo>
                    <a:pt x="345" y="1112"/>
                  </a:lnTo>
                  <a:lnTo>
                    <a:pt x="345" y="540"/>
                  </a:lnTo>
                  <a:lnTo>
                    <a:pt x="881" y="374"/>
                  </a:lnTo>
                  <a:close/>
                  <a:moveTo>
                    <a:pt x="1029" y="0"/>
                  </a:moveTo>
                  <a:cubicBezTo>
                    <a:pt x="1017" y="0"/>
                    <a:pt x="1003" y="2"/>
                    <a:pt x="988" y="5"/>
                  </a:cubicBezTo>
                  <a:lnTo>
                    <a:pt x="119" y="279"/>
                  </a:lnTo>
                  <a:cubicBezTo>
                    <a:pt x="60" y="290"/>
                    <a:pt x="0" y="362"/>
                    <a:pt x="0" y="421"/>
                  </a:cubicBezTo>
                  <a:lnTo>
                    <a:pt x="0" y="1326"/>
                  </a:lnTo>
                  <a:cubicBezTo>
                    <a:pt x="0" y="1374"/>
                    <a:pt x="24" y="1433"/>
                    <a:pt x="60" y="1469"/>
                  </a:cubicBezTo>
                  <a:cubicBezTo>
                    <a:pt x="83" y="1481"/>
                    <a:pt x="119" y="1493"/>
                    <a:pt x="155" y="1493"/>
                  </a:cubicBezTo>
                  <a:cubicBezTo>
                    <a:pt x="167" y="1493"/>
                    <a:pt x="179" y="1493"/>
                    <a:pt x="191" y="1481"/>
                  </a:cubicBezTo>
                  <a:lnTo>
                    <a:pt x="1060" y="1207"/>
                  </a:lnTo>
                  <a:cubicBezTo>
                    <a:pt x="1119" y="1195"/>
                    <a:pt x="1179" y="1124"/>
                    <a:pt x="1179" y="1064"/>
                  </a:cubicBezTo>
                  <a:lnTo>
                    <a:pt x="1179" y="159"/>
                  </a:lnTo>
                  <a:cubicBezTo>
                    <a:pt x="1203" y="112"/>
                    <a:pt x="1179" y="64"/>
                    <a:pt x="1131" y="40"/>
                  </a:cubicBezTo>
                  <a:cubicBezTo>
                    <a:pt x="1095" y="14"/>
                    <a:pt x="1066" y="0"/>
                    <a:pt x="10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1" name="Google Shape;9987;p61">
            <a:extLst>
              <a:ext uri="{FF2B5EF4-FFF2-40B4-BE49-F238E27FC236}">
                <a16:creationId xmlns:a16="http://schemas.microsoft.com/office/drawing/2014/main" id="{F8436F10-94AD-EA7D-1C90-B3BD690BEEE5}"/>
              </a:ext>
            </a:extLst>
          </p:cNvPr>
          <p:cNvGrpSpPr/>
          <p:nvPr/>
        </p:nvGrpSpPr>
        <p:grpSpPr>
          <a:xfrm>
            <a:off x="6822517" y="5600438"/>
            <a:ext cx="620356" cy="591943"/>
            <a:chOff x="7390435" y="3680868"/>
            <a:chExt cx="372073" cy="355243"/>
          </a:xfrm>
          <a:solidFill>
            <a:srgbClr val="FDC273"/>
          </a:solidFill>
        </p:grpSpPr>
        <p:sp>
          <p:nvSpPr>
            <p:cNvPr id="262" name="Google Shape;9988;p61">
              <a:extLst>
                <a:ext uri="{FF2B5EF4-FFF2-40B4-BE49-F238E27FC236}">
                  <a16:creationId xmlns:a16="http://schemas.microsoft.com/office/drawing/2014/main" id="{E552ACDF-7A36-D9B4-ED60-A28E36A36CFE}"/>
                </a:ext>
              </a:extLst>
            </p:cNvPr>
            <p:cNvSpPr/>
            <p:nvPr/>
          </p:nvSpPr>
          <p:spPr>
            <a:xfrm>
              <a:off x="7390435" y="3744950"/>
              <a:ext cx="294178" cy="291162"/>
            </a:xfrm>
            <a:custGeom>
              <a:avLst/>
              <a:gdLst/>
              <a:ahLst/>
              <a:cxnLst/>
              <a:rect l="l" t="t" r="r" b="b"/>
              <a:pathLst>
                <a:path w="9264" h="9169" extrusionOk="0">
                  <a:moveTo>
                    <a:pt x="4668" y="0"/>
                  </a:moveTo>
                  <a:cubicBezTo>
                    <a:pt x="3441" y="0"/>
                    <a:pt x="2287" y="477"/>
                    <a:pt x="1417" y="1334"/>
                  </a:cubicBezTo>
                  <a:cubicBezTo>
                    <a:pt x="1358" y="1393"/>
                    <a:pt x="1358" y="1501"/>
                    <a:pt x="1417" y="1572"/>
                  </a:cubicBezTo>
                  <a:cubicBezTo>
                    <a:pt x="1447" y="1602"/>
                    <a:pt x="1489" y="1617"/>
                    <a:pt x="1532" y="1617"/>
                  </a:cubicBezTo>
                  <a:cubicBezTo>
                    <a:pt x="1575" y="1617"/>
                    <a:pt x="1620" y="1602"/>
                    <a:pt x="1655" y="1572"/>
                  </a:cubicBezTo>
                  <a:cubicBezTo>
                    <a:pt x="2465" y="774"/>
                    <a:pt x="3537" y="322"/>
                    <a:pt x="4668" y="322"/>
                  </a:cubicBezTo>
                  <a:cubicBezTo>
                    <a:pt x="5799" y="322"/>
                    <a:pt x="6870" y="774"/>
                    <a:pt x="7668" y="1572"/>
                  </a:cubicBezTo>
                  <a:cubicBezTo>
                    <a:pt x="8478" y="2382"/>
                    <a:pt x="8918" y="3453"/>
                    <a:pt x="8918" y="4584"/>
                  </a:cubicBezTo>
                  <a:cubicBezTo>
                    <a:pt x="8918" y="5715"/>
                    <a:pt x="8478" y="6787"/>
                    <a:pt x="7668" y="7585"/>
                  </a:cubicBezTo>
                  <a:cubicBezTo>
                    <a:pt x="6841" y="8412"/>
                    <a:pt x="5751" y="8826"/>
                    <a:pt x="4662" y="8826"/>
                  </a:cubicBezTo>
                  <a:cubicBezTo>
                    <a:pt x="3572" y="8826"/>
                    <a:pt x="2483" y="8412"/>
                    <a:pt x="1655" y="7585"/>
                  </a:cubicBezTo>
                  <a:cubicBezTo>
                    <a:pt x="953" y="6882"/>
                    <a:pt x="524" y="5965"/>
                    <a:pt x="441" y="4977"/>
                  </a:cubicBezTo>
                  <a:cubicBezTo>
                    <a:pt x="346" y="4013"/>
                    <a:pt x="596" y="3037"/>
                    <a:pt x="1132" y="2227"/>
                  </a:cubicBezTo>
                  <a:cubicBezTo>
                    <a:pt x="1179" y="2155"/>
                    <a:pt x="1167" y="2048"/>
                    <a:pt x="1096" y="1989"/>
                  </a:cubicBezTo>
                  <a:cubicBezTo>
                    <a:pt x="1066" y="1972"/>
                    <a:pt x="1035" y="1964"/>
                    <a:pt x="1005" y="1964"/>
                  </a:cubicBezTo>
                  <a:cubicBezTo>
                    <a:pt x="950" y="1964"/>
                    <a:pt x="896" y="1990"/>
                    <a:pt x="858" y="2036"/>
                  </a:cubicBezTo>
                  <a:cubicBezTo>
                    <a:pt x="274" y="2894"/>
                    <a:pt x="1" y="3953"/>
                    <a:pt x="108" y="5013"/>
                  </a:cubicBezTo>
                  <a:cubicBezTo>
                    <a:pt x="215" y="6073"/>
                    <a:pt x="679" y="7085"/>
                    <a:pt x="1429" y="7823"/>
                  </a:cubicBezTo>
                  <a:cubicBezTo>
                    <a:pt x="2322" y="8716"/>
                    <a:pt x="3501" y="9168"/>
                    <a:pt x="4680" y="9168"/>
                  </a:cubicBezTo>
                  <a:cubicBezTo>
                    <a:pt x="5858" y="9168"/>
                    <a:pt x="7025" y="8716"/>
                    <a:pt x="7918" y="7823"/>
                  </a:cubicBezTo>
                  <a:cubicBezTo>
                    <a:pt x="8787" y="6966"/>
                    <a:pt x="9264" y="5799"/>
                    <a:pt x="9264" y="4584"/>
                  </a:cubicBezTo>
                  <a:cubicBezTo>
                    <a:pt x="9264" y="3358"/>
                    <a:pt x="8787" y="2203"/>
                    <a:pt x="7906" y="1334"/>
                  </a:cubicBezTo>
                  <a:cubicBezTo>
                    <a:pt x="7049" y="477"/>
                    <a:pt x="5882" y="0"/>
                    <a:pt x="466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9989;p61">
              <a:extLst>
                <a:ext uri="{FF2B5EF4-FFF2-40B4-BE49-F238E27FC236}">
                  <a16:creationId xmlns:a16="http://schemas.microsoft.com/office/drawing/2014/main" id="{EB0EF934-B38E-D4E9-FC94-AFDEACC04F70}"/>
                </a:ext>
              </a:extLst>
            </p:cNvPr>
            <p:cNvSpPr/>
            <p:nvPr/>
          </p:nvSpPr>
          <p:spPr>
            <a:xfrm>
              <a:off x="7408948" y="3772259"/>
              <a:ext cx="259407" cy="236257"/>
            </a:xfrm>
            <a:custGeom>
              <a:avLst/>
              <a:gdLst/>
              <a:ahLst/>
              <a:cxnLst/>
              <a:rect l="l" t="t" r="r" b="b"/>
              <a:pathLst>
                <a:path w="8169" h="7440" extrusionOk="0">
                  <a:moveTo>
                    <a:pt x="4085" y="319"/>
                  </a:moveTo>
                  <a:cubicBezTo>
                    <a:pt x="4942" y="319"/>
                    <a:pt x="5823" y="653"/>
                    <a:pt x="6478" y="1319"/>
                  </a:cubicBezTo>
                  <a:cubicBezTo>
                    <a:pt x="7800" y="2653"/>
                    <a:pt x="7800" y="4796"/>
                    <a:pt x="6478" y="6117"/>
                  </a:cubicBezTo>
                  <a:cubicBezTo>
                    <a:pt x="5817" y="6778"/>
                    <a:pt x="4951" y="7109"/>
                    <a:pt x="4083" y="7109"/>
                  </a:cubicBezTo>
                  <a:cubicBezTo>
                    <a:pt x="3216" y="7109"/>
                    <a:pt x="2346" y="6778"/>
                    <a:pt x="1680" y="6117"/>
                  </a:cubicBezTo>
                  <a:cubicBezTo>
                    <a:pt x="358" y="4796"/>
                    <a:pt x="358" y="2653"/>
                    <a:pt x="1680" y="1319"/>
                  </a:cubicBezTo>
                  <a:cubicBezTo>
                    <a:pt x="2335" y="664"/>
                    <a:pt x="3216" y="319"/>
                    <a:pt x="4085" y="319"/>
                  </a:cubicBezTo>
                  <a:close/>
                  <a:moveTo>
                    <a:pt x="4088" y="1"/>
                  </a:moveTo>
                  <a:cubicBezTo>
                    <a:pt x="3132" y="1"/>
                    <a:pt x="2174" y="361"/>
                    <a:pt x="1442" y="1081"/>
                  </a:cubicBezTo>
                  <a:cubicBezTo>
                    <a:pt x="1" y="2534"/>
                    <a:pt x="1" y="4891"/>
                    <a:pt x="1442" y="6356"/>
                  </a:cubicBezTo>
                  <a:cubicBezTo>
                    <a:pt x="2180" y="7082"/>
                    <a:pt x="3120" y="7439"/>
                    <a:pt x="4085" y="7439"/>
                  </a:cubicBezTo>
                  <a:cubicBezTo>
                    <a:pt x="5037" y="7439"/>
                    <a:pt x="5978" y="7082"/>
                    <a:pt x="6716" y="6356"/>
                  </a:cubicBezTo>
                  <a:cubicBezTo>
                    <a:pt x="8169" y="4891"/>
                    <a:pt x="8169" y="2546"/>
                    <a:pt x="6716" y="1081"/>
                  </a:cubicBezTo>
                  <a:cubicBezTo>
                    <a:pt x="5996" y="361"/>
                    <a:pt x="5043" y="1"/>
                    <a:pt x="408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9990;p61">
              <a:extLst>
                <a:ext uri="{FF2B5EF4-FFF2-40B4-BE49-F238E27FC236}">
                  <a16:creationId xmlns:a16="http://schemas.microsoft.com/office/drawing/2014/main" id="{178F80D4-7522-D6FC-A1A3-1474F94AEB13}"/>
                </a:ext>
              </a:extLst>
            </p:cNvPr>
            <p:cNvSpPr/>
            <p:nvPr/>
          </p:nvSpPr>
          <p:spPr>
            <a:xfrm>
              <a:off x="7487986" y="3680868"/>
              <a:ext cx="274522" cy="259565"/>
            </a:xfrm>
            <a:custGeom>
              <a:avLst/>
              <a:gdLst/>
              <a:ahLst/>
              <a:cxnLst/>
              <a:rect l="l" t="t" r="r" b="b"/>
              <a:pathLst>
                <a:path w="8645" h="8174" extrusionOk="0">
                  <a:moveTo>
                    <a:pt x="3614" y="0"/>
                  </a:moveTo>
                  <a:cubicBezTo>
                    <a:pt x="2438" y="0"/>
                    <a:pt x="1262" y="447"/>
                    <a:pt x="369" y="1340"/>
                  </a:cubicBezTo>
                  <a:cubicBezTo>
                    <a:pt x="262" y="1447"/>
                    <a:pt x="167" y="1566"/>
                    <a:pt x="60" y="1685"/>
                  </a:cubicBezTo>
                  <a:cubicBezTo>
                    <a:pt x="0" y="1756"/>
                    <a:pt x="12" y="1864"/>
                    <a:pt x="84" y="1923"/>
                  </a:cubicBezTo>
                  <a:cubicBezTo>
                    <a:pt x="118" y="1948"/>
                    <a:pt x="155" y="1960"/>
                    <a:pt x="191" y="1960"/>
                  </a:cubicBezTo>
                  <a:cubicBezTo>
                    <a:pt x="240" y="1960"/>
                    <a:pt x="287" y="1936"/>
                    <a:pt x="322" y="1887"/>
                  </a:cubicBezTo>
                  <a:cubicBezTo>
                    <a:pt x="417" y="1792"/>
                    <a:pt x="500" y="1685"/>
                    <a:pt x="608" y="1578"/>
                  </a:cubicBezTo>
                  <a:cubicBezTo>
                    <a:pt x="1435" y="750"/>
                    <a:pt x="2524" y="337"/>
                    <a:pt x="3614" y="337"/>
                  </a:cubicBezTo>
                  <a:cubicBezTo>
                    <a:pt x="4703" y="337"/>
                    <a:pt x="5793" y="750"/>
                    <a:pt x="6620" y="1578"/>
                  </a:cubicBezTo>
                  <a:cubicBezTo>
                    <a:pt x="8275" y="3233"/>
                    <a:pt x="8275" y="5936"/>
                    <a:pt x="6620" y="7591"/>
                  </a:cubicBezTo>
                  <a:cubicBezTo>
                    <a:pt x="6513" y="7698"/>
                    <a:pt x="6418" y="7781"/>
                    <a:pt x="6311" y="7876"/>
                  </a:cubicBezTo>
                  <a:cubicBezTo>
                    <a:pt x="6239" y="7936"/>
                    <a:pt x="6215" y="8043"/>
                    <a:pt x="6275" y="8114"/>
                  </a:cubicBezTo>
                  <a:cubicBezTo>
                    <a:pt x="6311" y="8162"/>
                    <a:pt x="6358" y="8174"/>
                    <a:pt x="6418" y="8174"/>
                  </a:cubicBezTo>
                  <a:cubicBezTo>
                    <a:pt x="6454" y="8174"/>
                    <a:pt x="6489" y="8162"/>
                    <a:pt x="6513" y="8126"/>
                  </a:cubicBezTo>
                  <a:cubicBezTo>
                    <a:pt x="6632" y="8043"/>
                    <a:pt x="6751" y="7936"/>
                    <a:pt x="6858" y="7817"/>
                  </a:cubicBezTo>
                  <a:cubicBezTo>
                    <a:pt x="8644" y="6031"/>
                    <a:pt x="8644" y="3126"/>
                    <a:pt x="6858" y="1340"/>
                  </a:cubicBezTo>
                  <a:cubicBezTo>
                    <a:pt x="5965" y="447"/>
                    <a:pt x="4790" y="0"/>
                    <a:pt x="361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9991;p61">
              <a:extLst>
                <a:ext uri="{FF2B5EF4-FFF2-40B4-BE49-F238E27FC236}">
                  <a16:creationId xmlns:a16="http://schemas.microsoft.com/office/drawing/2014/main" id="{8DBE710C-8B15-BA06-069B-1DA0673E055B}"/>
                </a:ext>
              </a:extLst>
            </p:cNvPr>
            <p:cNvSpPr/>
            <p:nvPr/>
          </p:nvSpPr>
          <p:spPr>
            <a:xfrm>
              <a:off x="7691758" y="3789502"/>
              <a:ext cx="34073" cy="102918"/>
            </a:xfrm>
            <a:custGeom>
              <a:avLst/>
              <a:gdLst/>
              <a:ahLst/>
              <a:cxnLst/>
              <a:rect l="l" t="t" r="r" b="b"/>
              <a:pathLst>
                <a:path w="1073" h="3241" extrusionOk="0">
                  <a:moveTo>
                    <a:pt x="589" y="1"/>
                  </a:moveTo>
                  <a:cubicBezTo>
                    <a:pt x="580" y="1"/>
                    <a:pt x="570" y="1"/>
                    <a:pt x="560" y="2"/>
                  </a:cubicBezTo>
                  <a:cubicBezTo>
                    <a:pt x="477" y="38"/>
                    <a:pt x="429" y="121"/>
                    <a:pt x="441" y="217"/>
                  </a:cubicBezTo>
                  <a:cubicBezTo>
                    <a:pt x="715" y="1157"/>
                    <a:pt x="560" y="2145"/>
                    <a:pt x="37" y="2967"/>
                  </a:cubicBezTo>
                  <a:cubicBezTo>
                    <a:pt x="1" y="3038"/>
                    <a:pt x="13" y="3146"/>
                    <a:pt x="84" y="3205"/>
                  </a:cubicBezTo>
                  <a:cubicBezTo>
                    <a:pt x="120" y="3217"/>
                    <a:pt x="144" y="3241"/>
                    <a:pt x="167" y="3241"/>
                  </a:cubicBezTo>
                  <a:cubicBezTo>
                    <a:pt x="239" y="3241"/>
                    <a:pt x="275" y="3205"/>
                    <a:pt x="310" y="3158"/>
                  </a:cubicBezTo>
                  <a:cubicBezTo>
                    <a:pt x="906" y="2265"/>
                    <a:pt x="1072" y="1169"/>
                    <a:pt x="775" y="121"/>
                  </a:cubicBezTo>
                  <a:cubicBezTo>
                    <a:pt x="743" y="47"/>
                    <a:pt x="672" y="1"/>
                    <a:pt x="58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9992;p61">
              <a:extLst>
                <a:ext uri="{FF2B5EF4-FFF2-40B4-BE49-F238E27FC236}">
                  <a16:creationId xmlns:a16="http://schemas.microsoft.com/office/drawing/2014/main" id="{C9EC0A5F-FD30-5F94-D336-2ACEE4946FA6}"/>
                </a:ext>
              </a:extLst>
            </p:cNvPr>
            <p:cNvSpPr/>
            <p:nvPr/>
          </p:nvSpPr>
          <p:spPr>
            <a:xfrm>
              <a:off x="7536000" y="3708082"/>
              <a:ext cx="173192" cy="72052"/>
            </a:xfrm>
            <a:custGeom>
              <a:avLst/>
              <a:gdLst/>
              <a:ahLst/>
              <a:cxnLst/>
              <a:rect l="l" t="t" r="r" b="b"/>
              <a:pathLst>
                <a:path w="5454" h="2269" extrusionOk="0">
                  <a:moveTo>
                    <a:pt x="2121" y="0"/>
                  </a:moveTo>
                  <a:cubicBezTo>
                    <a:pt x="1410" y="0"/>
                    <a:pt x="707" y="204"/>
                    <a:pt x="108" y="590"/>
                  </a:cubicBezTo>
                  <a:cubicBezTo>
                    <a:pt x="36" y="638"/>
                    <a:pt x="0" y="733"/>
                    <a:pt x="60" y="828"/>
                  </a:cubicBezTo>
                  <a:cubicBezTo>
                    <a:pt x="91" y="874"/>
                    <a:pt x="147" y="906"/>
                    <a:pt x="205" y="906"/>
                  </a:cubicBezTo>
                  <a:cubicBezTo>
                    <a:pt x="237" y="906"/>
                    <a:pt x="269" y="897"/>
                    <a:pt x="298" y="876"/>
                  </a:cubicBezTo>
                  <a:cubicBezTo>
                    <a:pt x="841" y="534"/>
                    <a:pt x="1478" y="344"/>
                    <a:pt x="2123" y="344"/>
                  </a:cubicBezTo>
                  <a:cubicBezTo>
                    <a:pt x="2241" y="344"/>
                    <a:pt x="2359" y="351"/>
                    <a:pt x="2477" y="364"/>
                  </a:cubicBezTo>
                  <a:cubicBezTo>
                    <a:pt x="3251" y="435"/>
                    <a:pt x="3977" y="792"/>
                    <a:pt x="4513" y="1328"/>
                  </a:cubicBezTo>
                  <a:cubicBezTo>
                    <a:pt x="4763" y="1590"/>
                    <a:pt x="4977" y="1864"/>
                    <a:pt x="5120" y="2185"/>
                  </a:cubicBezTo>
                  <a:cubicBezTo>
                    <a:pt x="5156" y="2245"/>
                    <a:pt x="5215" y="2269"/>
                    <a:pt x="5275" y="2269"/>
                  </a:cubicBezTo>
                  <a:cubicBezTo>
                    <a:pt x="5299" y="2269"/>
                    <a:pt x="5323" y="2269"/>
                    <a:pt x="5346" y="2257"/>
                  </a:cubicBezTo>
                  <a:cubicBezTo>
                    <a:pt x="5418" y="2197"/>
                    <a:pt x="5453" y="2102"/>
                    <a:pt x="5406" y="2019"/>
                  </a:cubicBezTo>
                  <a:cubicBezTo>
                    <a:pt x="5227" y="1673"/>
                    <a:pt x="5001" y="1364"/>
                    <a:pt x="4739" y="1102"/>
                  </a:cubicBezTo>
                  <a:cubicBezTo>
                    <a:pt x="4144" y="507"/>
                    <a:pt x="3334" y="114"/>
                    <a:pt x="2489" y="18"/>
                  </a:cubicBezTo>
                  <a:cubicBezTo>
                    <a:pt x="2366" y="6"/>
                    <a:pt x="2243" y="0"/>
                    <a:pt x="21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9993;p61">
              <a:extLst>
                <a:ext uri="{FF2B5EF4-FFF2-40B4-BE49-F238E27FC236}">
                  <a16:creationId xmlns:a16="http://schemas.microsoft.com/office/drawing/2014/main" id="{8BF20C3C-555F-5BC6-E3CD-012C17D08A84}"/>
                </a:ext>
              </a:extLst>
            </p:cNvPr>
            <p:cNvSpPr/>
            <p:nvPr/>
          </p:nvSpPr>
          <p:spPr>
            <a:xfrm>
              <a:off x="7501228" y="3819415"/>
              <a:ext cx="75640" cy="141437"/>
            </a:xfrm>
            <a:custGeom>
              <a:avLst/>
              <a:gdLst/>
              <a:ahLst/>
              <a:cxnLst/>
              <a:rect l="l" t="t" r="r" b="b"/>
              <a:pathLst>
                <a:path w="2382" h="4454" extrusionOk="0">
                  <a:moveTo>
                    <a:pt x="1012" y="692"/>
                  </a:moveTo>
                  <a:lnTo>
                    <a:pt x="1012" y="2061"/>
                  </a:lnTo>
                  <a:cubicBezTo>
                    <a:pt x="607" y="2001"/>
                    <a:pt x="310" y="1715"/>
                    <a:pt x="310" y="1370"/>
                  </a:cubicBezTo>
                  <a:cubicBezTo>
                    <a:pt x="310" y="1025"/>
                    <a:pt x="607" y="763"/>
                    <a:pt x="1012" y="692"/>
                  </a:cubicBezTo>
                  <a:close/>
                  <a:moveTo>
                    <a:pt x="1357" y="2418"/>
                  </a:moveTo>
                  <a:cubicBezTo>
                    <a:pt x="1750" y="2477"/>
                    <a:pt x="2048" y="2751"/>
                    <a:pt x="2048" y="3097"/>
                  </a:cubicBezTo>
                  <a:cubicBezTo>
                    <a:pt x="2048" y="3430"/>
                    <a:pt x="1738" y="3704"/>
                    <a:pt x="1357" y="3763"/>
                  </a:cubicBezTo>
                  <a:lnTo>
                    <a:pt x="1357" y="2418"/>
                  </a:lnTo>
                  <a:close/>
                  <a:moveTo>
                    <a:pt x="1191" y="1"/>
                  </a:moveTo>
                  <a:cubicBezTo>
                    <a:pt x="1095" y="1"/>
                    <a:pt x="1024" y="72"/>
                    <a:pt x="1024" y="168"/>
                  </a:cubicBezTo>
                  <a:lnTo>
                    <a:pt x="1024" y="358"/>
                  </a:lnTo>
                  <a:cubicBezTo>
                    <a:pt x="441" y="430"/>
                    <a:pt x="0" y="870"/>
                    <a:pt x="0" y="1370"/>
                  </a:cubicBezTo>
                  <a:cubicBezTo>
                    <a:pt x="0" y="1882"/>
                    <a:pt x="441" y="2323"/>
                    <a:pt x="1024" y="2382"/>
                  </a:cubicBezTo>
                  <a:lnTo>
                    <a:pt x="1024" y="3763"/>
                  </a:lnTo>
                  <a:cubicBezTo>
                    <a:pt x="619" y="3704"/>
                    <a:pt x="322" y="3430"/>
                    <a:pt x="322" y="3085"/>
                  </a:cubicBezTo>
                  <a:cubicBezTo>
                    <a:pt x="322" y="2989"/>
                    <a:pt x="250" y="2918"/>
                    <a:pt x="167" y="2918"/>
                  </a:cubicBezTo>
                  <a:cubicBezTo>
                    <a:pt x="71" y="2918"/>
                    <a:pt x="0" y="2989"/>
                    <a:pt x="0" y="3085"/>
                  </a:cubicBezTo>
                  <a:cubicBezTo>
                    <a:pt x="0" y="3609"/>
                    <a:pt x="441" y="4037"/>
                    <a:pt x="1024" y="4097"/>
                  </a:cubicBezTo>
                  <a:lnTo>
                    <a:pt x="1024" y="4287"/>
                  </a:lnTo>
                  <a:cubicBezTo>
                    <a:pt x="1024" y="4371"/>
                    <a:pt x="1095" y="4454"/>
                    <a:pt x="1191" y="4454"/>
                  </a:cubicBezTo>
                  <a:cubicBezTo>
                    <a:pt x="1274" y="4454"/>
                    <a:pt x="1357" y="4371"/>
                    <a:pt x="1357" y="4287"/>
                  </a:cubicBezTo>
                  <a:lnTo>
                    <a:pt x="1357" y="4097"/>
                  </a:lnTo>
                  <a:cubicBezTo>
                    <a:pt x="1929" y="4025"/>
                    <a:pt x="2381" y="3585"/>
                    <a:pt x="2381" y="3085"/>
                  </a:cubicBezTo>
                  <a:cubicBezTo>
                    <a:pt x="2381" y="2573"/>
                    <a:pt x="1929" y="2144"/>
                    <a:pt x="1357" y="2073"/>
                  </a:cubicBezTo>
                  <a:lnTo>
                    <a:pt x="1357" y="692"/>
                  </a:lnTo>
                  <a:cubicBezTo>
                    <a:pt x="1750" y="751"/>
                    <a:pt x="2048" y="1025"/>
                    <a:pt x="2048" y="1370"/>
                  </a:cubicBezTo>
                  <a:cubicBezTo>
                    <a:pt x="2048" y="1465"/>
                    <a:pt x="2131" y="1537"/>
                    <a:pt x="2215" y="1537"/>
                  </a:cubicBezTo>
                  <a:cubicBezTo>
                    <a:pt x="2298" y="1537"/>
                    <a:pt x="2381" y="1465"/>
                    <a:pt x="2381" y="1370"/>
                  </a:cubicBezTo>
                  <a:cubicBezTo>
                    <a:pt x="2381" y="846"/>
                    <a:pt x="1929" y="418"/>
                    <a:pt x="1345" y="358"/>
                  </a:cubicBezTo>
                  <a:lnTo>
                    <a:pt x="1345" y="168"/>
                  </a:lnTo>
                  <a:cubicBezTo>
                    <a:pt x="1345" y="72"/>
                    <a:pt x="1274" y="1"/>
                    <a:pt x="119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7810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45FEAA-14A2-D946-AD1C-8F22934E24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4182" y="287607"/>
            <a:ext cx="7583977" cy="955039"/>
          </a:xfrm>
        </p:spPr>
        <p:txBody>
          <a:bodyPr anchor="ctr">
            <a:noAutofit/>
          </a:bodyPr>
          <a:lstStyle/>
          <a:p>
            <a:pPr algn="l"/>
            <a:r>
              <a:rPr lang="es-GT" sz="3200" b="1" dirty="0">
                <a:latin typeface="Montserrat" pitchFamily="2" charset="0"/>
              </a:rPr>
              <a:t>ETF </a:t>
            </a:r>
            <a:r>
              <a:rPr lang="es-GT" sz="3200" b="1" dirty="0" err="1">
                <a:latin typeface="Montserrat" pitchFamily="2" charset="0"/>
              </a:rPr>
              <a:t>transition</a:t>
            </a:r>
            <a:r>
              <a:rPr lang="es-GT" sz="3200" b="1" dirty="0">
                <a:latin typeface="Montserrat" pitchFamily="2" charset="0"/>
              </a:rPr>
              <a:t> and </a:t>
            </a:r>
            <a:r>
              <a:rPr lang="es-GT" sz="3200" b="1" dirty="0" err="1">
                <a:latin typeface="Montserrat" pitchFamily="2" charset="0"/>
              </a:rPr>
              <a:t>implementation</a:t>
            </a:r>
            <a:endParaRPr lang="es-GT" sz="3200" dirty="0">
              <a:latin typeface="Montserrat" pitchFamily="2" charset="0"/>
            </a:endParaRPr>
          </a:p>
        </p:txBody>
      </p:sp>
      <p:grpSp>
        <p:nvGrpSpPr>
          <p:cNvPr id="26" name="Grupo 25">
            <a:extLst>
              <a:ext uri="{FF2B5EF4-FFF2-40B4-BE49-F238E27FC236}">
                <a16:creationId xmlns:a16="http://schemas.microsoft.com/office/drawing/2014/main" id="{A418BA9B-4719-7547-9643-982FFB650E22}"/>
              </a:ext>
            </a:extLst>
          </p:cNvPr>
          <p:cNvGrpSpPr/>
          <p:nvPr/>
        </p:nvGrpSpPr>
        <p:grpSpPr>
          <a:xfrm rot="16200000">
            <a:off x="-3484040" y="3375000"/>
            <a:ext cx="7010766" cy="108000"/>
            <a:chOff x="-114000" y="6750000"/>
            <a:chExt cx="12420000" cy="108000"/>
          </a:xfrm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79ED96DB-12B3-EBD2-CA19-DAE840CA0508}"/>
                </a:ext>
              </a:extLst>
            </p:cNvPr>
            <p:cNvSpPr/>
            <p:nvPr/>
          </p:nvSpPr>
          <p:spPr>
            <a:xfrm>
              <a:off x="-114000" y="6750000"/>
              <a:ext cx="4140000" cy="108000"/>
            </a:xfrm>
            <a:prstGeom prst="rect">
              <a:avLst/>
            </a:prstGeom>
            <a:solidFill>
              <a:srgbClr val="23B2E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C6CF4613-4068-4B04-2AF8-2C3B8ACF076E}"/>
                </a:ext>
              </a:extLst>
            </p:cNvPr>
            <p:cNvSpPr/>
            <p:nvPr/>
          </p:nvSpPr>
          <p:spPr>
            <a:xfrm>
              <a:off x="4026000" y="6750000"/>
              <a:ext cx="4140000" cy="1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5838A726-591D-60EF-A3BD-E5761BC97840}"/>
                </a:ext>
              </a:extLst>
            </p:cNvPr>
            <p:cNvSpPr/>
            <p:nvPr/>
          </p:nvSpPr>
          <p:spPr>
            <a:xfrm>
              <a:off x="8166000" y="6750000"/>
              <a:ext cx="4140000" cy="108000"/>
            </a:xfrm>
            <a:prstGeom prst="rect">
              <a:avLst/>
            </a:prstGeom>
            <a:solidFill>
              <a:srgbClr val="23B2E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</p:grpSp>
      <p:grpSp>
        <p:nvGrpSpPr>
          <p:cNvPr id="3" name="Grupo 4">
            <a:extLst>
              <a:ext uri="{FF2B5EF4-FFF2-40B4-BE49-F238E27FC236}">
                <a16:creationId xmlns:a16="http://schemas.microsoft.com/office/drawing/2014/main" id="{FCDF4A30-D829-B266-067B-81DA067C8D57}"/>
              </a:ext>
            </a:extLst>
          </p:cNvPr>
          <p:cNvGrpSpPr/>
          <p:nvPr/>
        </p:nvGrpSpPr>
        <p:grpSpPr>
          <a:xfrm>
            <a:off x="10747698" y="-267314"/>
            <a:ext cx="1197043" cy="1296881"/>
            <a:chOff x="10463310" y="-277588"/>
            <a:chExt cx="1420586" cy="1539068"/>
          </a:xfrm>
        </p:grpSpPr>
        <p:sp>
          <p:nvSpPr>
            <p:cNvPr id="5" name="Rectángulo 23">
              <a:extLst>
                <a:ext uri="{FF2B5EF4-FFF2-40B4-BE49-F238E27FC236}">
                  <a16:creationId xmlns:a16="http://schemas.microsoft.com/office/drawing/2014/main" id="{53931063-E49F-DC19-511D-0C8CD3458ECE}"/>
                </a:ext>
              </a:extLst>
            </p:cNvPr>
            <p:cNvSpPr/>
            <p:nvPr/>
          </p:nvSpPr>
          <p:spPr>
            <a:xfrm>
              <a:off x="10463310" y="-277588"/>
              <a:ext cx="1420586" cy="1539068"/>
            </a:xfrm>
            <a:prstGeom prst="rect">
              <a:avLst/>
            </a:prstGeom>
            <a:solidFill>
              <a:srgbClr val="19285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pic>
          <p:nvPicPr>
            <p:cNvPr id="6" name="Imagen 2">
              <a:extLst>
                <a:ext uri="{FF2B5EF4-FFF2-40B4-BE49-F238E27FC236}">
                  <a16:creationId xmlns:a16="http://schemas.microsoft.com/office/drawing/2014/main" id="{A0E46A75-4D54-E386-526E-769516ADD6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673256" y="137698"/>
              <a:ext cx="1000693" cy="1022931"/>
            </a:xfrm>
            <a:prstGeom prst="rect">
              <a:avLst/>
            </a:prstGeom>
          </p:spPr>
        </p:pic>
      </p:grpSp>
      <p:grpSp>
        <p:nvGrpSpPr>
          <p:cNvPr id="36" name="Google Shape;8998;p59">
            <a:extLst>
              <a:ext uri="{FF2B5EF4-FFF2-40B4-BE49-F238E27FC236}">
                <a16:creationId xmlns:a16="http://schemas.microsoft.com/office/drawing/2014/main" id="{D51F1556-8DFC-FE7E-7AE6-02436F1E6E8E}"/>
              </a:ext>
            </a:extLst>
          </p:cNvPr>
          <p:cNvGrpSpPr/>
          <p:nvPr/>
        </p:nvGrpSpPr>
        <p:grpSpPr>
          <a:xfrm>
            <a:off x="1802541" y="1752863"/>
            <a:ext cx="8586917" cy="4011243"/>
            <a:chOff x="238125" y="1188750"/>
            <a:chExt cx="7140450" cy="3335550"/>
          </a:xfrm>
        </p:grpSpPr>
        <p:sp>
          <p:nvSpPr>
            <p:cNvPr id="37" name="Google Shape;8999;p59">
              <a:extLst>
                <a:ext uri="{FF2B5EF4-FFF2-40B4-BE49-F238E27FC236}">
                  <a16:creationId xmlns:a16="http://schemas.microsoft.com/office/drawing/2014/main" id="{31F7004D-D20A-2AEC-37D8-AEB5FEA18BE0}"/>
                </a:ext>
              </a:extLst>
            </p:cNvPr>
            <p:cNvSpPr/>
            <p:nvPr/>
          </p:nvSpPr>
          <p:spPr>
            <a:xfrm>
              <a:off x="238125" y="1188750"/>
              <a:ext cx="3507025" cy="1584000"/>
            </a:xfrm>
            <a:custGeom>
              <a:avLst/>
              <a:gdLst/>
              <a:ahLst/>
              <a:cxnLst/>
              <a:rect l="l" t="t" r="r" b="b"/>
              <a:pathLst>
                <a:path w="140281" h="63360" extrusionOk="0">
                  <a:moveTo>
                    <a:pt x="4021" y="0"/>
                  </a:moveTo>
                  <a:cubicBezTo>
                    <a:pt x="1801" y="6"/>
                    <a:pt x="6" y="1801"/>
                    <a:pt x="0" y="4021"/>
                  </a:cubicBezTo>
                  <a:lnTo>
                    <a:pt x="0" y="59338"/>
                  </a:lnTo>
                  <a:cubicBezTo>
                    <a:pt x="6" y="61552"/>
                    <a:pt x="1801" y="63354"/>
                    <a:pt x="4021" y="63359"/>
                  </a:cubicBezTo>
                  <a:lnTo>
                    <a:pt x="98272" y="63359"/>
                  </a:lnTo>
                  <a:cubicBezTo>
                    <a:pt x="99963" y="41512"/>
                    <a:pt x="118098" y="24204"/>
                    <a:pt x="140280" y="23813"/>
                  </a:cubicBezTo>
                  <a:lnTo>
                    <a:pt x="140280" y="4021"/>
                  </a:lnTo>
                  <a:cubicBezTo>
                    <a:pt x="140275" y="1801"/>
                    <a:pt x="138474" y="6"/>
                    <a:pt x="136259" y="0"/>
                  </a:cubicBezTo>
                  <a:close/>
                </a:path>
              </a:pathLst>
            </a:custGeom>
            <a:noFill/>
            <a:ln w="38100" cap="flat" cmpd="sng">
              <a:solidFill>
                <a:srgbClr val="81B6C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8" name="Google Shape;9000;p59">
              <a:extLst>
                <a:ext uri="{FF2B5EF4-FFF2-40B4-BE49-F238E27FC236}">
                  <a16:creationId xmlns:a16="http://schemas.microsoft.com/office/drawing/2014/main" id="{989E386B-9A61-5D54-8BB0-FC0A255BB497}"/>
                </a:ext>
              </a:extLst>
            </p:cNvPr>
            <p:cNvSpPr/>
            <p:nvPr/>
          </p:nvSpPr>
          <p:spPr>
            <a:xfrm>
              <a:off x="238125" y="2940300"/>
              <a:ext cx="3507025" cy="1584000"/>
            </a:xfrm>
            <a:custGeom>
              <a:avLst/>
              <a:gdLst/>
              <a:ahLst/>
              <a:cxnLst/>
              <a:rect l="l" t="t" r="r" b="b"/>
              <a:pathLst>
                <a:path w="140281" h="63360" extrusionOk="0">
                  <a:moveTo>
                    <a:pt x="4021" y="1"/>
                  </a:moveTo>
                  <a:cubicBezTo>
                    <a:pt x="1801" y="6"/>
                    <a:pt x="6" y="1808"/>
                    <a:pt x="0" y="4022"/>
                  </a:cubicBezTo>
                  <a:lnTo>
                    <a:pt x="0" y="59339"/>
                  </a:lnTo>
                  <a:cubicBezTo>
                    <a:pt x="6" y="61559"/>
                    <a:pt x="1801" y="63354"/>
                    <a:pt x="4021" y="63360"/>
                  </a:cubicBezTo>
                  <a:lnTo>
                    <a:pt x="136259" y="63360"/>
                  </a:lnTo>
                  <a:cubicBezTo>
                    <a:pt x="138474" y="63354"/>
                    <a:pt x="140275" y="61559"/>
                    <a:pt x="140280" y="59339"/>
                  </a:cubicBezTo>
                  <a:lnTo>
                    <a:pt x="140280" y="39547"/>
                  </a:lnTo>
                  <a:cubicBezTo>
                    <a:pt x="118098" y="39155"/>
                    <a:pt x="99963" y="21848"/>
                    <a:pt x="98272" y="1"/>
                  </a:cubicBezTo>
                  <a:close/>
                </a:path>
              </a:pathLst>
            </a:custGeom>
            <a:noFill/>
            <a:ln w="38100" cap="flat" cmpd="sng">
              <a:solidFill>
                <a:srgbClr val="4F7A7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9001;p59">
              <a:extLst>
                <a:ext uri="{FF2B5EF4-FFF2-40B4-BE49-F238E27FC236}">
                  <a16:creationId xmlns:a16="http://schemas.microsoft.com/office/drawing/2014/main" id="{B268FCCE-AE23-CA2D-7279-D28FE5910836}"/>
                </a:ext>
              </a:extLst>
            </p:cNvPr>
            <p:cNvSpPr/>
            <p:nvPr/>
          </p:nvSpPr>
          <p:spPr>
            <a:xfrm>
              <a:off x="3871550" y="1188750"/>
              <a:ext cx="3507025" cy="1584000"/>
            </a:xfrm>
            <a:custGeom>
              <a:avLst/>
              <a:gdLst/>
              <a:ahLst/>
              <a:cxnLst/>
              <a:rect l="l" t="t" r="r" b="b"/>
              <a:pathLst>
                <a:path w="140281" h="63360" extrusionOk="0">
                  <a:moveTo>
                    <a:pt x="4022" y="0"/>
                  </a:moveTo>
                  <a:cubicBezTo>
                    <a:pt x="1807" y="6"/>
                    <a:pt x="6" y="1801"/>
                    <a:pt x="0" y="4021"/>
                  </a:cubicBezTo>
                  <a:lnTo>
                    <a:pt x="0" y="24017"/>
                  </a:lnTo>
                  <a:cubicBezTo>
                    <a:pt x="20553" y="26066"/>
                    <a:pt x="36886" y="42675"/>
                    <a:pt x="38494" y="63359"/>
                  </a:cubicBezTo>
                  <a:lnTo>
                    <a:pt x="136260" y="63359"/>
                  </a:lnTo>
                  <a:cubicBezTo>
                    <a:pt x="138480" y="63354"/>
                    <a:pt x="140275" y="61552"/>
                    <a:pt x="140281" y="59338"/>
                  </a:cubicBezTo>
                  <a:lnTo>
                    <a:pt x="140281" y="4021"/>
                  </a:lnTo>
                  <a:cubicBezTo>
                    <a:pt x="140275" y="1801"/>
                    <a:pt x="138480" y="6"/>
                    <a:pt x="136260" y="0"/>
                  </a:cubicBezTo>
                  <a:close/>
                </a:path>
              </a:pathLst>
            </a:custGeom>
            <a:noFill/>
            <a:ln w="38100" cap="flat" cmpd="sng">
              <a:solidFill>
                <a:srgbClr val="A8C7A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9002;p59">
              <a:extLst>
                <a:ext uri="{FF2B5EF4-FFF2-40B4-BE49-F238E27FC236}">
                  <a16:creationId xmlns:a16="http://schemas.microsoft.com/office/drawing/2014/main" id="{33BABE4F-84A9-6B3E-7D16-BE48268176CF}"/>
                </a:ext>
              </a:extLst>
            </p:cNvPr>
            <p:cNvSpPr/>
            <p:nvPr/>
          </p:nvSpPr>
          <p:spPr>
            <a:xfrm>
              <a:off x="3871550" y="2940300"/>
              <a:ext cx="3507025" cy="1584000"/>
            </a:xfrm>
            <a:custGeom>
              <a:avLst/>
              <a:gdLst/>
              <a:ahLst/>
              <a:cxnLst/>
              <a:rect l="l" t="t" r="r" b="b"/>
              <a:pathLst>
                <a:path w="140281" h="63360" extrusionOk="0">
                  <a:moveTo>
                    <a:pt x="38494" y="1"/>
                  </a:moveTo>
                  <a:cubicBezTo>
                    <a:pt x="36886" y="20680"/>
                    <a:pt x="20553" y="37294"/>
                    <a:pt x="0" y="39343"/>
                  </a:cubicBezTo>
                  <a:lnTo>
                    <a:pt x="0" y="59339"/>
                  </a:lnTo>
                  <a:cubicBezTo>
                    <a:pt x="6" y="61559"/>
                    <a:pt x="1807" y="63354"/>
                    <a:pt x="4022" y="63360"/>
                  </a:cubicBezTo>
                  <a:lnTo>
                    <a:pt x="136260" y="63360"/>
                  </a:lnTo>
                  <a:cubicBezTo>
                    <a:pt x="138480" y="63354"/>
                    <a:pt x="140275" y="61559"/>
                    <a:pt x="140281" y="59339"/>
                  </a:cubicBezTo>
                  <a:lnTo>
                    <a:pt x="140281" y="4022"/>
                  </a:lnTo>
                  <a:cubicBezTo>
                    <a:pt x="140275" y="1808"/>
                    <a:pt x="138480" y="6"/>
                    <a:pt x="136260" y="1"/>
                  </a:cubicBezTo>
                  <a:close/>
                </a:path>
              </a:pathLst>
            </a:custGeom>
            <a:noFill/>
            <a:ln w="38100" cap="flat" cmpd="sng">
              <a:solidFill>
                <a:srgbClr val="819D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9003;p59">
              <a:extLst>
                <a:ext uri="{FF2B5EF4-FFF2-40B4-BE49-F238E27FC236}">
                  <a16:creationId xmlns:a16="http://schemas.microsoft.com/office/drawing/2014/main" id="{D4567BBE-4D7C-E192-CAC5-CCAC0CBC4549}"/>
                </a:ext>
              </a:extLst>
            </p:cNvPr>
            <p:cNvSpPr/>
            <p:nvPr/>
          </p:nvSpPr>
          <p:spPr>
            <a:xfrm>
              <a:off x="2842425" y="1934600"/>
              <a:ext cx="1843850" cy="1843850"/>
            </a:xfrm>
            <a:custGeom>
              <a:avLst/>
              <a:gdLst/>
              <a:ahLst/>
              <a:cxnLst/>
              <a:rect l="l" t="t" r="r" b="b"/>
              <a:pathLst>
                <a:path w="73754" h="73754" extrusionOk="0">
                  <a:moveTo>
                    <a:pt x="36880" y="0"/>
                  </a:moveTo>
                  <a:cubicBezTo>
                    <a:pt x="36621" y="0"/>
                    <a:pt x="36362" y="6"/>
                    <a:pt x="36108" y="11"/>
                  </a:cubicBezTo>
                  <a:cubicBezTo>
                    <a:pt x="17253" y="397"/>
                    <a:pt x="1834" y="15011"/>
                    <a:pt x="154" y="33525"/>
                  </a:cubicBezTo>
                  <a:cubicBezTo>
                    <a:pt x="55" y="34627"/>
                    <a:pt x="0" y="35745"/>
                    <a:pt x="0" y="36874"/>
                  </a:cubicBezTo>
                  <a:cubicBezTo>
                    <a:pt x="0" y="38009"/>
                    <a:pt x="55" y="39122"/>
                    <a:pt x="154" y="40229"/>
                  </a:cubicBezTo>
                  <a:cubicBezTo>
                    <a:pt x="1834" y="58749"/>
                    <a:pt x="17253" y="73357"/>
                    <a:pt x="36108" y="73743"/>
                  </a:cubicBezTo>
                  <a:cubicBezTo>
                    <a:pt x="36362" y="73748"/>
                    <a:pt x="36621" y="73754"/>
                    <a:pt x="36880" y="73754"/>
                  </a:cubicBezTo>
                  <a:cubicBezTo>
                    <a:pt x="38312" y="73754"/>
                    <a:pt x="39744" y="73666"/>
                    <a:pt x="41165" y="73500"/>
                  </a:cubicBezTo>
                  <a:cubicBezTo>
                    <a:pt x="58391" y="71495"/>
                    <a:pt x="72030" y="57581"/>
                    <a:pt x="73600" y="40229"/>
                  </a:cubicBezTo>
                  <a:cubicBezTo>
                    <a:pt x="73699" y="39127"/>
                    <a:pt x="73754" y="38009"/>
                    <a:pt x="73754" y="36874"/>
                  </a:cubicBezTo>
                  <a:cubicBezTo>
                    <a:pt x="73754" y="35745"/>
                    <a:pt x="73699" y="34632"/>
                    <a:pt x="73600" y="33525"/>
                  </a:cubicBezTo>
                  <a:cubicBezTo>
                    <a:pt x="72024" y="16173"/>
                    <a:pt x="58391" y="2259"/>
                    <a:pt x="41165" y="254"/>
                  </a:cubicBezTo>
                  <a:cubicBezTo>
                    <a:pt x="39744" y="88"/>
                    <a:pt x="38312" y="0"/>
                    <a:pt x="36880" y="0"/>
                  </a:cubicBezTo>
                  <a:close/>
                </a:path>
              </a:pathLst>
            </a:custGeom>
            <a:solidFill>
              <a:srgbClr val="92D050"/>
            </a:solidFill>
            <a:ln w="38100" cap="flat" cmpd="sng">
              <a:solidFill>
                <a:srgbClr val="92D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GT" sz="6600" b="1" dirty="0">
                  <a:latin typeface="Montserrat" pitchFamily="2" charset="0"/>
                </a:rPr>
                <a:t>ETF</a:t>
              </a:r>
              <a:endParaRPr sz="6600" b="1" dirty="0">
                <a:latin typeface="Montserrat" pitchFamily="2" charset="0"/>
              </a:endParaRP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7020F48B-A845-CED7-D742-874B239FA2B3}"/>
              </a:ext>
            </a:extLst>
          </p:cNvPr>
          <p:cNvSpPr txBox="1"/>
          <p:nvPr/>
        </p:nvSpPr>
        <p:spPr>
          <a:xfrm>
            <a:off x="1975923" y="2295859"/>
            <a:ext cx="2722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2000" dirty="0" err="1">
                <a:latin typeface="Montserrat" pitchFamily="2" charset="0"/>
              </a:rPr>
              <a:t>Capacity</a:t>
            </a:r>
            <a:r>
              <a:rPr lang="es-GT" sz="2000" dirty="0">
                <a:latin typeface="Montserrat" pitchFamily="2" charset="0"/>
              </a:rPr>
              <a:t> </a:t>
            </a:r>
            <a:r>
              <a:rPr lang="es-GT" sz="2000" dirty="0" err="1">
                <a:latin typeface="Montserrat" pitchFamily="2" charset="0"/>
              </a:rPr>
              <a:t>building</a:t>
            </a:r>
            <a:r>
              <a:rPr lang="es-GT" sz="2000" dirty="0">
                <a:latin typeface="Montserrat" pitchFamily="2" charset="0"/>
              </a:rPr>
              <a:t> </a:t>
            </a:r>
            <a:r>
              <a:rPr lang="es-GT" sz="2000" dirty="0" err="1">
                <a:latin typeface="Montserrat" pitchFamily="2" charset="0"/>
              </a:rPr>
              <a:t>proyects</a:t>
            </a:r>
            <a:r>
              <a:rPr lang="es-GT" sz="2000" dirty="0">
                <a:latin typeface="Montserrat" pitchFamily="2" charset="0"/>
              </a:rPr>
              <a:t> (CBIT)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015AAC2-8B0D-2288-94C7-4FBBB27231DC}"/>
              </a:ext>
            </a:extLst>
          </p:cNvPr>
          <p:cNvSpPr txBox="1"/>
          <p:nvPr/>
        </p:nvSpPr>
        <p:spPr>
          <a:xfrm>
            <a:off x="1975592" y="4457725"/>
            <a:ext cx="29588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2000" dirty="0" err="1">
                <a:latin typeface="Montserrat" pitchFamily="2" charset="0"/>
              </a:rPr>
              <a:t>MPGs</a:t>
            </a:r>
            <a:r>
              <a:rPr lang="es-GT" sz="2000" dirty="0">
                <a:latin typeface="Montserrat" pitchFamily="2" charset="0"/>
              </a:rPr>
              <a:t> </a:t>
            </a:r>
            <a:r>
              <a:rPr lang="es-GT" sz="2000" dirty="0" err="1">
                <a:latin typeface="Montserrat" pitchFamily="2" charset="0"/>
              </a:rPr>
              <a:t>transition</a:t>
            </a:r>
            <a:r>
              <a:rPr lang="es-GT" sz="2000" dirty="0">
                <a:latin typeface="Montserrat" pitchFamily="2" charset="0"/>
              </a:rPr>
              <a:t> </a:t>
            </a:r>
            <a:r>
              <a:rPr lang="es-GT" sz="2000" dirty="0" err="1">
                <a:latin typeface="Montserrat" pitchFamily="2" charset="0"/>
              </a:rPr>
              <a:t>process</a:t>
            </a:r>
            <a:r>
              <a:rPr lang="es-GT" sz="2000" dirty="0">
                <a:latin typeface="Montserrat" pitchFamily="2" charset="0"/>
              </a:rPr>
              <a:t> (MARN </a:t>
            </a:r>
            <a:r>
              <a:rPr lang="es-GT" sz="2000" dirty="0" err="1">
                <a:latin typeface="Montserrat" pitchFamily="2" charset="0"/>
              </a:rPr>
              <a:t>team</a:t>
            </a:r>
            <a:r>
              <a:rPr lang="es-GT" sz="2000" dirty="0">
                <a:latin typeface="Montserrat" pitchFamily="2" charset="0"/>
              </a:rPr>
              <a:t>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E45974B-134F-593D-351D-B8CE79B10D8B}"/>
              </a:ext>
            </a:extLst>
          </p:cNvPr>
          <p:cNvSpPr txBox="1"/>
          <p:nvPr/>
        </p:nvSpPr>
        <p:spPr>
          <a:xfrm>
            <a:off x="6508596" y="2124284"/>
            <a:ext cx="37074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GT" sz="2000" dirty="0" err="1">
                <a:latin typeface="Montserrat" pitchFamily="2" charset="0"/>
              </a:rPr>
              <a:t>Support</a:t>
            </a:r>
            <a:r>
              <a:rPr lang="es-GT" sz="2000" dirty="0">
                <a:latin typeface="Montserrat" pitchFamily="2" charset="0"/>
              </a:rPr>
              <a:t> </a:t>
            </a:r>
            <a:r>
              <a:rPr lang="es-GT" sz="2000" dirty="0" err="1">
                <a:latin typeface="Montserrat" pitchFamily="2" charset="0"/>
              </a:rPr>
              <a:t>recieved</a:t>
            </a:r>
            <a:r>
              <a:rPr lang="es-GT" sz="2000" dirty="0">
                <a:latin typeface="Montserrat" pitchFamily="2" charset="0"/>
              </a:rPr>
              <a:t> </a:t>
            </a:r>
            <a:r>
              <a:rPr lang="es-GT" sz="2000" dirty="0" err="1">
                <a:latin typeface="Montserrat" pitchFamily="2" charset="0"/>
              </a:rPr>
              <a:t>through</a:t>
            </a:r>
            <a:r>
              <a:rPr lang="es-GT" sz="2000" dirty="0">
                <a:latin typeface="Montserrat" pitchFamily="2" charset="0"/>
              </a:rPr>
              <a:t> </a:t>
            </a:r>
            <a:r>
              <a:rPr lang="es-GT" sz="2000" dirty="0" err="1">
                <a:latin typeface="Montserrat" pitchFamily="2" charset="0"/>
              </a:rPr>
              <a:t>programmes</a:t>
            </a:r>
            <a:r>
              <a:rPr lang="es-GT" sz="2000" dirty="0">
                <a:latin typeface="Montserrat" pitchFamily="2" charset="0"/>
              </a:rPr>
              <a:t> (CBIT-GSP, ICAT, etc.)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BE47B9E-02E5-347A-3A6C-BB43A7874064}"/>
              </a:ext>
            </a:extLst>
          </p:cNvPr>
          <p:cNvSpPr txBox="1"/>
          <p:nvPr/>
        </p:nvSpPr>
        <p:spPr>
          <a:xfrm>
            <a:off x="6576151" y="4299973"/>
            <a:ext cx="37074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GT" sz="2000" dirty="0">
                <a:latin typeface="Montserrat" pitchFamily="2" charset="0"/>
              </a:rPr>
              <a:t>NDC-</a:t>
            </a:r>
            <a:r>
              <a:rPr lang="es-GT" sz="2000" dirty="0" err="1">
                <a:latin typeface="Montserrat" pitchFamily="2" charset="0"/>
              </a:rPr>
              <a:t>specific</a:t>
            </a:r>
            <a:r>
              <a:rPr lang="es-GT" sz="2000" dirty="0">
                <a:latin typeface="Montserrat" pitchFamily="2" charset="0"/>
              </a:rPr>
              <a:t> </a:t>
            </a:r>
          </a:p>
          <a:p>
            <a:pPr algn="r"/>
            <a:r>
              <a:rPr lang="es-GT" sz="2000" dirty="0" err="1">
                <a:latin typeface="Montserrat" pitchFamily="2" charset="0"/>
              </a:rPr>
              <a:t>reporting</a:t>
            </a:r>
            <a:r>
              <a:rPr lang="es-GT" sz="2000" dirty="0">
                <a:latin typeface="Montserrat" pitchFamily="2" charset="0"/>
              </a:rPr>
              <a:t> </a:t>
            </a:r>
            <a:r>
              <a:rPr lang="es-GT" sz="2000" dirty="0" err="1">
                <a:latin typeface="Montserrat" pitchFamily="2" charset="0"/>
              </a:rPr>
              <a:t>system</a:t>
            </a:r>
            <a:r>
              <a:rPr lang="es-GT" sz="2000" dirty="0">
                <a:latin typeface="Montserrat" pitchFamily="2" charset="0"/>
              </a:rPr>
              <a:t> </a:t>
            </a:r>
            <a:r>
              <a:rPr lang="es-GT" sz="2000" dirty="0" err="1">
                <a:latin typeface="Montserrat" pitchFamily="2" charset="0"/>
              </a:rPr>
              <a:t>addresing</a:t>
            </a:r>
            <a:r>
              <a:rPr lang="es-GT" sz="2000" dirty="0">
                <a:latin typeface="Montserrat" pitchFamily="2" charset="0"/>
              </a:rPr>
              <a:t> </a:t>
            </a:r>
            <a:r>
              <a:rPr lang="es-GT" sz="2000" dirty="0" err="1">
                <a:latin typeface="Montserrat" pitchFamily="2" charset="0"/>
              </a:rPr>
              <a:t>implementation</a:t>
            </a:r>
            <a:endParaRPr lang="es-GT" sz="2000" dirty="0"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13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2976F0131BB445B086182E7A782222" ma:contentTypeVersion="16" ma:contentTypeDescription="Create a new document." ma:contentTypeScope="" ma:versionID="92d6853e55fb700ab95276719e96bc52">
  <xsd:schema xmlns:xsd="http://www.w3.org/2001/XMLSchema" xmlns:xs="http://www.w3.org/2001/XMLSchema" xmlns:p="http://schemas.microsoft.com/office/2006/metadata/properties" xmlns:ns2="5c14c972-a2d7-4d6e-9fe3-a5f478e09f59" xmlns:ns3="eb4559c4-8463-4985-927f-f0d558bff8f0" xmlns:ns4="764a553f-bbcf-4da9-bb39-36227c6dbacf" targetNamespace="http://schemas.microsoft.com/office/2006/metadata/properties" ma:root="true" ma:fieldsID="3721ffc67dcd3ad67dbb0859eaa233e3" ns2:_="" ns3:_="" ns4:_="">
    <xsd:import namespace="5c14c972-a2d7-4d6e-9fe3-a5f478e09f59"/>
    <xsd:import namespace="eb4559c4-8463-4985-927f-f0d558bff8f0"/>
    <xsd:import namespace="764a553f-bbcf-4da9-bb39-36227c6dbacf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4:SharedWithUsers" minOccurs="0"/>
                <xsd:element ref="ns4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14c972-a2d7-4d6e-9fe3-a5f478e09f59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9d8c265a-5436-43a7-80c1-713d2827ff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4559c4-8463-4985-927f-f0d558bff8f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9c742ff-aebe-425b-ab01-a9954b0781a1}" ma:internalName="TaxCatchAll" ma:showField="CatchAllData" ma:web="764a553f-bbcf-4da9-bb39-36227c6dba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4a553f-bbcf-4da9-bb39-36227c6dbacf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9d8c265a-5436-43a7-80c1-713d2827ffde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b4559c4-8463-4985-927f-f0d558bff8f0" xsi:nil="true"/>
    <lcf76f155ced4ddcb4097134ff3c332f xmlns="5c14c972-a2d7-4d6e-9fe3-a5f478e09f5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D9258A4-48FA-40B2-A73C-5C112153125B}"/>
</file>

<file path=customXml/itemProps2.xml><?xml version="1.0" encoding="utf-8"?>
<ds:datastoreItem xmlns:ds="http://schemas.openxmlformats.org/officeDocument/2006/customXml" ds:itemID="{AF4BFA55-C3CA-4E99-ADA1-579966C2165F}"/>
</file>

<file path=customXml/itemProps3.xml><?xml version="1.0" encoding="utf-8"?>
<ds:datastoreItem xmlns:ds="http://schemas.openxmlformats.org/officeDocument/2006/customXml" ds:itemID="{76EA89EE-7266-4915-BB99-6EA3545A408E}"/>
</file>

<file path=customXml/itemProps4.xml><?xml version="1.0" encoding="utf-8"?>
<ds:datastoreItem xmlns:ds="http://schemas.openxmlformats.org/officeDocument/2006/customXml" ds:itemID="{578DDE2B-C4DC-423A-84DD-1BEA3352E544}"/>
</file>

<file path=docProps/app.xml><?xml version="1.0" encoding="utf-8"?>
<Properties xmlns="http://schemas.openxmlformats.org/officeDocument/2006/extended-properties" xmlns:vt="http://schemas.openxmlformats.org/officeDocument/2006/docPropsVTypes">
  <TotalTime>8742</TotalTime>
  <Words>331</Words>
  <Application>Microsoft Office PowerPoint</Application>
  <PresentationFormat>Widescreen</PresentationFormat>
  <Paragraphs>104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Arial</vt:lpstr>
      <vt:lpstr>Calibri</vt:lpstr>
      <vt:lpstr>Calibri Light</vt:lpstr>
      <vt:lpstr>Montserrat</vt:lpstr>
      <vt:lpstr>Tema de Office</vt:lpstr>
      <vt:lpstr>PowerPoint Presentation</vt:lpstr>
      <vt:lpstr>PowerPoint Presentation</vt:lpstr>
      <vt:lpstr>PowerPoint Presentation</vt:lpstr>
      <vt:lpstr>National MRV System</vt:lpstr>
      <vt:lpstr>PowerPoint Presentation</vt:lpstr>
      <vt:lpstr>PowerPoint Presentation</vt:lpstr>
      <vt:lpstr>Mitigation actions</vt:lpstr>
      <vt:lpstr>Support recieved (2015-2020)</vt:lpstr>
      <vt:lpstr>ETF transition and implementation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Romeo León</dc:creator>
  <cp:lastModifiedBy>Juan Pablo  Reyes Quevedo</cp:lastModifiedBy>
  <cp:revision>31</cp:revision>
  <dcterms:created xsi:type="dcterms:W3CDTF">2020-01-14T01:41:24Z</dcterms:created>
  <dcterms:modified xsi:type="dcterms:W3CDTF">2024-10-18T20:25:41Z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0x010100A32976F0131BB445B086182E7A782222</vt:lpwstr>
  </property>
</Properties>
</file>