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g0M+dksRoGBILmGeo2eiiHPXrQ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ustomXml" Target="../customXml/item1.xml"/><Relationship Id="rId3" Type="http://schemas.openxmlformats.org/officeDocument/2006/relationships/slideMaster" Target="slideMasters/slideMaster1.xml"/><Relationship Id="rId12" Type="http://customschemas.google.com/relationships/presentationmetadata" Target="metadata"/><Relationship Id="rId7" Type="http://schemas.openxmlformats.org/officeDocument/2006/relationships/slide" Target="slides/slide3.xml"/><Relationship Id="rId2" Type="http://schemas.openxmlformats.org/officeDocument/2006/relationships/presProps" Target="presProps.xml"/><Relationship Id="rId16" Type="http://schemas.openxmlformats.org/officeDocument/2006/relationships/customXml" Target="../customXml/item4.xml"/><Relationship Id="rId1" Type="http://schemas.openxmlformats.org/officeDocument/2006/relationships/theme" Target="theme/theme1.xml"/><Relationship Id="rId11" Type="http://schemas.openxmlformats.org/officeDocument/2006/relationships/slide" Target="slides/slide7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5" Type="http://schemas.openxmlformats.org/officeDocument/2006/relationships/customXml" Target="../customXml/item3.xml"/><Relationship Id="rId10" Type="http://schemas.openxmlformats.org/officeDocument/2006/relationships/slide" Target="slides/slide6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ec7af8dd42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g1ec7af8dd42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ec7af8dd42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1ec7af8dd42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1ec7af8dd42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ec7af8dd42_0_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1ec7af8dd42_0_3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1ec7af8dd42_0_3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ec7af8dd42_0_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1ec7af8dd42_0_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1ec7af8dd42_0_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6.jpg"/><Relationship Id="rId5" Type="http://schemas.openxmlformats.org/officeDocument/2006/relationships/image" Target="../media/image8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0.jp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9.jpg"/><Relationship Id="rId5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hyperlink" Target="http://drive.google.com/file/d/1qTlSizY1bzWnHdbAgV_j8ca1TUCINXES/view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youtu.be/GWw6R7GYfog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1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hyperlink" Target="https://www.seekresearchnetwork.eu/" TargetMode="External"/><Relationship Id="rId10" Type="http://schemas.openxmlformats.org/officeDocument/2006/relationships/image" Target="../media/image11.png"/><Relationship Id="rId9" Type="http://schemas.openxmlformats.org/officeDocument/2006/relationships/hyperlink" Target="https://www.youtube.com/channel/UCLau8xjnmt2DospRMACYjZA" TargetMode="External"/><Relationship Id="rId5" Type="http://schemas.openxmlformats.org/officeDocument/2006/relationships/hyperlink" Target="https://www.facebook.com/SeekFeministResearchNetwork" TargetMode="External"/><Relationship Id="rId6" Type="http://schemas.openxmlformats.org/officeDocument/2006/relationships/hyperlink" Target="https://twitter.com/SeekFeminist" TargetMode="External"/><Relationship Id="rId7" Type="http://schemas.openxmlformats.org/officeDocument/2006/relationships/hyperlink" Target="https://www.instagram.com/seekfeminist/" TargetMode="External"/><Relationship Id="rId8" Type="http://schemas.openxmlformats.org/officeDocument/2006/relationships/hyperlink" Target="https://www.linkedin.com/company/seek-feminist-research-networ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ec7af8dd42_0_0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/>
              <a:t>Capacities for Rights-based Climate Action Day</a:t>
            </a:r>
            <a:endParaRPr/>
          </a:p>
        </p:txBody>
      </p:sp>
      <p:sp>
        <p:nvSpPr>
          <p:cNvPr id="89" name="Google Shape;89;g1ec7af8dd42_0_0"/>
          <p:cNvSpPr txBox="1"/>
          <p:nvPr>
            <p:ph idx="1" type="subTitle"/>
          </p:nvPr>
        </p:nvSpPr>
        <p:spPr>
          <a:xfrm>
            <a:off x="1524000" y="4079875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400"/>
              <a:buNone/>
            </a:pPr>
            <a:r>
              <a:rPr lang="en-US" sz="4400">
                <a:solidFill>
                  <a:srgbClr val="0070C0"/>
                </a:solidFill>
              </a:rPr>
              <a:t>Refugee Women for Climate Action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/>
          <p:nvPr>
            <p:ph type="title"/>
          </p:nvPr>
        </p:nvSpPr>
        <p:spPr>
          <a:xfrm>
            <a:off x="3061800" y="688598"/>
            <a:ext cx="7803000" cy="158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Calibri"/>
              <a:buNone/>
            </a:pPr>
            <a:r>
              <a:rPr b="1" lang="en-US" sz="4900">
                <a:solidFill>
                  <a:srgbClr val="0070C0"/>
                </a:solidFill>
              </a:rPr>
              <a:t>SEEK Feminist </a:t>
            </a:r>
            <a:r>
              <a:rPr b="1" lang="en-US">
                <a:solidFill>
                  <a:srgbClr val="0070C0"/>
                </a:solidFill>
              </a:rPr>
              <a:t>Network</a:t>
            </a:r>
            <a:br>
              <a:rPr lang="en-US">
                <a:solidFill>
                  <a:srgbClr val="0070C0"/>
                </a:solidFill>
              </a:rPr>
            </a:br>
            <a:r>
              <a:rPr lang="en-US">
                <a:solidFill>
                  <a:srgbClr val="0070C0"/>
                </a:solidFill>
              </a:rPr>
              <a:t>Research to Response</a:t>
            </a:r>
            <a:br>
              <a:rPr lang="en-US"/>
            </a:br>
            <a:endParaRPr b="1">
              <a:solidFill>
                <a:srgbClr val="0070C0"/>
              </a:solidFill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4007000" y="3494900"/>
            <a:ext cx="6690300" cy="35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Calibri"/>
              <a:buChar char="★"/>
            </a:pPr>
            <a:r>
              <a:rPr b="1" i="0" lang="en-US" sz="2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SEEK</a:t>
            </a:r>
            <a:endParaRPr sz="2200"/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Calibri"/>
              <a:buChar char="★"/>
            </a:pPr>
            <a:r>
              <a:rPr b="1" lang="en-U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Women and Climate Change</a:t>
            </a:r>
            <a:endParaRPr sz="2200"/>
          </a:p>
          <a:p>
            <a:pPr indent="-3937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Calibri"/>
              <a:buChar char="★"/>
            </a:pPr>
            <a:r>
              <a:rPr b="1" lang="en-U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Projects</a:t>
            </a:r>
            <a:endParaRPr b="1" sz="2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Calibri"/>
              <a:buChar char="○"/>
            </a:pPr>
            <a:r>
              <a:rPr b="1" lang="en-U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I Am Because We Are: Our Climate Stories</a:t>
            </a:r>
            <a:endParaRPr b="1" sz="2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3700" lvl="1" marL="91440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600"/>
              <a:buFont typeface="Calibri"/>
              <a:buChar char="○"/>
            </a:pPr>
            <a:r>
              <a:rPr b="1" lang="en-US" sz="2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CoFe Tables: Feminist Leadership for Climate Justice</a:t>
            </a:r>
            <a:endParaRPr sz="22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125" y="2620174"/>
            <a:ext cx="2421900" cy="342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21200" y="2153425"/>
            <a:ext cx="8060049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10152" y="369010"/>
            <a:ext cx="3955149" cy="222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ec7af8dd42_0_13"/>
          <p:cNvSpPr/>
          <p:nvPr/>
        </p:nvSpPr>
        <p:spPr>
          <a:xfrm>
            <a:off x="107500" y="2421925"/>
            <a:ext cx="6755400" cy="4352400"/>
          </a:xfrm>
          <a:prstGeom prst="rect">
            <a:avLst/>
          </a:prstGeom>
          <a:solidFill>
            <a:srgbClr val="D7D93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1ec7af8dd42_0_13"/>
          <p:cNvSpPr txBox="1"/>
          <p:nvPr>
            <p:ph type="title"/>
          </p:nvPr>
        </p:nvSpPr>
        <p:spPr>
          <a:xfrm>
            <a:off x="3505200" y="681038"/>
            <a:ext cx="7315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 sz="4900">
                <a:solidFill>
                  <a:schemeClr val="lt1"/>
                </a:solidFill>
              </a:rPr>
              <a:t>SEEK Feminist </a:t>
            </a:r>
            <a:r>
              <a:rPr b="1" lang="en-US">
                <a:solidFill>
                  <a:schemeClr val="lt1"/>
                </a:solidFill>
              </a:rPr>
              <a:t>Network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Research to Response</a:t>
            </a:r>
            <a:br>
              <a:rPr lang="en-US"/>
            </a:br>
            <a:endParaRPr b="1">
              <a:solidFill>
                <a:srgbClr val="0070C0"/>
              </a:solidFill>
            </a:endParaRPr>
          </a:p>
        </p:txBody>
      </p:sp>
      <p:pic>
        <p:nvPicPr>
          <p:cNvPr id="106" name="Google Shape;106;g1ec7af8dd42_0_13"/>
          <p:cNvPicPr preferRelativeResize="0"/>
          <p:nvPr/>
        </p:nvPicPr>
        <p:blipFill rotWithShape="1">
          <a:blip r:embed="rId4">
            <a:alphaModFix/>
          </a:blip>
          <a:srcRect b="14559" l="0" r="0" t="-14560"/>
          <a:stretch/>
        </p:blipFill>
        <p:spPr>
          <a:xfrm>
            <a:off x="438813" y="2006750"/>
            <a:ext cx="6117286" cy="4549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g1ec7af8dd42_0_13"/>
          <p:cNvSpPr txBox="1"/>
          <p:nvPr/>
        </p:nvSpPr>
        <p:spPr>
          <a:xfrm>
            <a:off x="7229250" y="2641750"/>
            <a:ext cx="4515000" cy="22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Systematic challenges  - Climate Change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Degradation - Climate Change</a:t>
            </a:r>
            <a:endParaRPr b="1"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g1ec7af8dd42_0_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49952" y="10"/>
            <a:ext cx="3955149" cy="2224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c7af8dd42_0_37"/>
          <p:cNvSpPr/>
          <p:nvPr/>
        </p:nvSpPr>
        <p:spPr>
          <a:xfrm>
            <a:off x="107500" y="2421925"/>
            <a:ext cx="6755400" cy="4352400"/>
          </a:xfrm>
          <a:prstGeom prst="rect">
            <a:avLst/>
          </a:prstGeom>
          <a:solidFill>
            <a:srgbClr val="D7D93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1ec7af8dd42_0_37"/>
          <p:cNvSpPr txBox="1"/>
          <p:nvPr>
            <p:ph type="title"/>
          </p:nvPr>
        </p:nvSpPr>
        <p:spPr>
          <a:xfrm>
            <a:off x="3505200" y="449538"/>
            <a:ext cx="7315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 sz="4900">
                <a:solidFill>
                  <a:schemeClr val="lt1"/>
                </a:solidFill>
              </a:rPr>
              <a:t>SEEK Feminist </a:t>
            </a:r>
            <a:r>
              <a:rPr b="1" lang="en-US">
                <a:solidFill>
                  <a:schemeClr val="lt1"/>
                </a:solidFill>
              </a:rPr>
              <a:t>Network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Research to Response</a:t>
            </a:r>
            <a:br>
              <a:rPr lang="en-US"/>
            </a:br>
            <a:endParaRPr b="1">
              <a:solidFill>
                <a:srgbClr val="0070C0"/>
              </a:solidFill>
            </a:endParaRPr>
          </a:p>
        </p:txBody>
      </p:sp>
      <p:pic>
        <p:nvPicPr>
          <p:cNvPr id="116" name="Google Shape;116;g1ec7af8dd42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800" y="2678162"/>
            <a:ext cx="5956800" cy="3839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1ec7af8dd42_0_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49952" y="10"/>
            <a:ext cx="3955149" cy="222477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1ec7af8dd42_0_37"/>
          <p:cNvSpPr txBox="1"/>
          <p:nvPr/>
        </p:nvSpPr>
        <p:spPr>
          <a:xfrm>
            <a:off x="7058275" y="2440875"/>
            <a:ext cx="4515000" cy="3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Systematic challenges  - Climate Change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Environmental Degradation - Climate Change.</a:t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Vulnerabilities</a:t>
            </a:r>
            <a:endParaRPr b="1" sz="19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ec7af8dd42_0_46"/>
          <p:cNvSpPr txBox="1"/>
          <p:nvPr>
            <p:ph type="title"/>
          </p:nvPr>
        </p:nvSpPr>
        <p:spPr>
          <a:xfrm>
            <a:off x="3480800" y="449538"/>
            <a:ext cx="7315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 sz="4900">
                <a:solidFill>
                  <a:schemeClr val="lt1"/>
                </a:solidFill>
              </a:rPr>
              <a:t>SEEK Feminist </a:t>
            </a:r>
            <a:r>
              <a:rPr b="1" lang="en-US">
                <a:solidFill>
                  <a:schemeClr val="lt1"/>
                </a:solidFill>
              </a:rPr>
              <a:t>Network</a:t>
            </a:r>
            <a:br>
              <a:rPr lang="en-US">
                <a:solidFill>
                  <a:schemeClr val="lt1"/>
                </a:solidFill>
              </a:rPr>
            </a:br>
            <a:br>
              <a:rPr lang="en-US"/>
            </a:br>
            <a:endParaRPr b="1">
              <a:solidFill>
                <a:srgbClr val="0070C0"/>
              </a:solidFill>
            </a:endParaRPr>
          </a:p>
        </p:txBody>
      </p:sp>
      <p:sp>
        <p:nvSpPr>
          <p:cNvPr id="125" name="Google Shape;125;g1ec7af8dd42_0_46"/>
          <p:cNvSpPr txBox="1"/>
          <p:nvPr/>
        </p:nvSpPr>
        <p:spPr>
          <a:xfrm>
            <a:off x="219800" y="2560050"/>
            <a:ext cx="2971800" cy="44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Standing Strong</a:t>
            </a: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</a:t>
            </a:r>
            <a:endParaRPr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 OAK TREE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37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g1ec7af8dd42_0_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74352" y="10"/>
            <a:ext cx="3955149" cy="22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1ec7af8dd42_0_46" title="OAK tree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96375" y="1540950"/>
            <a:ext cx="7479676" cy="414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g1ec7af8dd42_0_46"/>
          <p:cNvSpPr txBox="1"/>
          <p:nvPr/>
        </p:nvSpPr>
        <p:spPr>
          <a:xfrm>
            <a:off x="4420625" y="6045850"/>
            <a:ext cx="5275200" cy="5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600" u="sng">
                <a:solidFill>
                  <a:srgbClr val="D7D939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https://youtu.be/GWw6R7GYfog</a:t>
            </a:r>
            <a:r>
              <a:rPr b="1" lang="en-US" sz="2600">
                <a:solidFill>
                  <a:srgbClr val="D7D93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500">
              <a:solidFill>
                <a:srgbClr val="D7D939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>
            <p:ph type="title"/>
          </p:nvPr>
        </p:nvSpPr>
        <p:spPr>
          <a:xfrm>
            <a:off x="3505200" y="449613"/>
            <a:ext cx="7315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 sz="4900">
                <a:solidFill>
                  <a:schemeClr val="lt1"/>
                </a:solidFill>
              </a:rPr>
              <a:t>SEEK Feminist </a:t>
            </a:r>
            <a:r>
              <a:rPr b="1" lang="en-US">
                <a:solidFill>
                  <a:schemeClr val="lt1"/>
                </a:solidFill>
              </a:rPr>
              <a:t>Network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Research to Response</a:t>
            </a:r>
            <a:br>
              <a:rPr lang="en-US"/>
            </a:br>
            <a:endParaRPr b="1">
              <a:solidFill>
                <a:srgbClr val="0070C0"/>
              </a:solidFill>
            </a:endParaRPr>
          </a:p>
        </p:txBody>
      </p:sp>
      <p:pic>
        <p:nvPicPr>
          <p:cNvPr id="135" name="Google Shape;13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49952" y="85"/>
            <a:ext cx="3955149" cy="2224778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3"/>
          <p:cNvSpPr txBox="1"/>
          <p:nvPr/>
        </p:nvSpPr>
        <p:spPr>
          <a:xfrm>
            <a:off x="498975" y="1860050"/>
            <a:ext cx="6315000" cy="52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714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000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3600"/>
              <a:buFont typeface="Calibri"/>
              <a:buChar char="-"/>
            </a:pPr>
            <a:r>
              <a:rPr b="1" lang="en-US" sz="36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Preparedness: </a:t>
            </a:r>
            <a:endParaRPr b="1" sz="3600">
              <a:solidFill>
                <a:srgbClr val="FF99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 -  Adaptation: </a:t>
            </a:r>
            <a:endParaRPr b="1" sz="36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We Adapt …</a:t>
            </a:r>
            <a:endParaRPr b="1" sz="36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Do we Need </a:t>
            </a:r>
            <a:r>
              <a:rPr b="1" lang="en-US" sz="3600" u="sng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  <a:r>
              <a:rPr b="1" lang="en-US" sz="3600">
                <a:solidFill>
                  <a:srgbClr val="FF99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1" sz="3600">
              <a:solidFill>
                <a:srgbClr val="FF99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2525" y="2224800"/>
            <a:ext cx="5150375" cy="40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"/>
          <p:cNvSpPr txBox="1"/>
          <p:nvPr>
            <p:ph type="title"/>
          </p:nvPr>
        </p:nvSpPr>
        <p:spPr>
          <a:xfrm>
            <a:off x="3208037" y="327488"/>
            <a:ext cx="74862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libri"/>
              <a:buNone/>
            </a:pPr>
            <a:r>
              <a:rPr b="1" lang="en-US" sz="4900">
                <a:solidFill>
                  <a:schemeClr val="lt1"/>
                </a:solidFill>
              </a:rPr>
              <a:t>SEEK Feminist </a:t>
            </a:r>
            <a:r>
              <a:rPr b="1" lang="en-US">
                <a:solidFill>
                  <a:schemeClr val="lt1"/>
                </a:solidFill>
              </a:rPr>
              <a:t>Network</a:t>
            </a:r>
            <a:br>
              <a:rPr lang="en-US">
                <a:solidFill>
                  <a:schemeClr val="lt1"/>
                </a:solidFill>
              </a:rPr>
            </a:br>
            <a:r>
              <a:rPr lang="en-US">
                <a:solidFill>
                  <a:schemeClr val="lt1"/>
                </a:solidFill>
              </a:rPr>
              <a:t>Research to Response</a:t>
            </a:r>
            <a:endParaRPr/>
          </a:p>
        </p:txBody>
      </p:sp>
      <p:sp>
        <p:nvSpPr>
          <p:cNvPr id="143" name="Google Shape;143;p4"/>
          <p:cNvSpPr txBox="1"/>
          <p:nvPr/>
        </p:nvSpPr>
        <p:spPr>
          <a:xfrm>
            <a:off x="498300" y="4922200"/>
            <a:ext cx="11693700" cy="15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SEEK Research to Response Network</a:t>
            </a:r>
            <a:br>
              <a:rPr b="1" lang="en-US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Website: </a:t>
            </a:r>
            <a:r>
              <a:rPr b="1" i="0" lang="en-US" sz="31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Home | SEEK | Feminist Research Network | Netherlands</a:t>
            </a:r>
            <a:br>
              <a:rPr b="1" lang="en-US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 us on </a:t>
            </a:r>
            <a:r>
              <a:rPr b="1" i="0" lang="en-US" sz="31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Facebook</a:t>
            </a:r>
            <a:r>
              <a:rPr b="1" i="0" lang="en-US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b="1" i="0" lang="en-US" sz="31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Twitter</a:t>
            </a:r>
            <a:r>
              <a:rPr b="1" i="0" lang="en-US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b="1" i="0" lang="en-US" sz="31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Instagram</a:t>
            </a:r>
            <a:r>
              <a:rPr b="1" i="0" lang="en-US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 </a:t>
            </a:r>
            <a:r>
              <a:rPr b="1" i="0" lang="en-US" sz="31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 LinkedIn</a:t>
            </a:r>
            <a:r>
              <a:rPr b="1" i="0" lang="en-US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&amp; </a:t>
            </a:r>
            <a:r>
              <a:rPr b="1" i="0" lang="en-US" sz="3100" u="sng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Youtube</a:t>
            </a:r>
            <a:endParaRPr b="1"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527327" y="10"/>
            <a:ext cx="3955149" cy="2224778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4"/>
          <p:cNvSpPr txBox="1"/>
          <p:nvPr/>
        </p:nvSpPr>
        <p:spPr>
          <a:xfrm>
            <a:off x="3918950" y="1882875"/>
            <a:ext cx="7117200" cy="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3800">
                <a:solidFill>
                  <a:srgbClr val="F6B26B"/>
                </a:solidFill>
                <a:latin typeface="Calibri"/>
                <a:ea typeface="Calibri"/>
                <a:cs typeface="Calibri"/>
                <a:sym typeface="Calibri"/>
              </a:rPr>
              <a:t>Climate Justice – Human Rights</a:t>
            </a:r>
            <a:r>
              <a:rPr b="1" lang="en-US" sz="3600">
                <a:solidFill>
                  <a:srgbClr val="F6B26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3600">
              <a:solidFill>
                <a:srgbClr val="F6B26B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5FB22270CE24098FBBFBB41014DA1" ma:contentTypeVersion="16" ma:contentTypeDescription="Create a new document." ma:contentTypeScope="" ma:versionID="8f5f7549643f492353113de80b2b7ad1">
  <xsd:schema xmlns:xsd="http://www.w3.org/2001/XMLSchema" xmlns:xs="http://www.w3.org/2001/XMLSchema" xmlns:p="http://schemas.microsoft.com/office/2006/metadata/properties" xmlns:ns2="ec75bdb1-05c2-4bc4-a1f1-45153d4c3b97" xmlns:ns3="4db5a838-c782-4388-9b1c-393a8e7861c4" targetNamespace="http://schemas.microsoft.com/office/2006/metadata/properties" ma:root="true" ma:fieldsID="60e312edd2cbc22d8b11dec81ac7df54" ns2:_="" ns3:_="">
    <xsd:import namespace="ec75bdb1-05c2-4bc4-a1f1-45153d4c3b97"/>
    <xsd:import namespace="4db5a838-c782-4388-9b1c-393a8e7861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75bdb1-05c2-4bc4-a1f1-45153d4c3b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9d8c265a-5436-43a7-80c1-713d2827ff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5a838-c782-4388-9b1c-393a8e7861c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5f5a671-b547-41aa-9ee2-b5aae571e0fb}" ma:internalName="TaxCatchAll" ma:showField="CatchAllData" ma:web="4db5a838-c782-4388-9b1c-393a8e7861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d8c265a-5436-43a7-80c1-713d2827ffde" ContentTypeId="0x0101" PreviousValue="false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db5a838-c782-4388-9b1c-393a8e7861c4" xsi:nil="true"/>
    <lcf76f155ced4ddcb4097134ff3c332f xmlns="ec75bdb1-05c2-4bc4-a1f1-45153d4c3b9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FAC9A8E-AD96-40D2-9C7B-9CEFDEF09458}"/>
</file>

<file path=customXml/itemProps2.xml><?xml version="1.0" encoding="utf-8"?>
<ds:datastoreItem xmlns:ds="http://schemas.openxmlformats.org/officeDocument/2006/customXml" ds:itemID="{1D57F053-7181-4BBE-BB96-372B18196958}"/>
</file>

<file path=customXml/itemProps3.xml><?xml version="1.0" encoding="utf-8"?>
<ds:datastoreItem xmlns:ds="http://schemas.openxmlformats.org/officeDocument/2006/customXml" ds:itemID="{EAB42084-53CB-4A92-BB61-7CDBAAC7E8E2}"/>
</file>

<file path=customXml/itemProps4.xml><?xml version="1.0" encoding="utf-8"?>
<ds:datastoreItem xmlns:ds="http://schemas.openxmlformats.org/officeDocument/2006/customXml" ds:itemID="{9279A49A-36B0-494C-B9D3-D425BC040F09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Haya Abudayyeh</dc:creator>
  <dcterms:created xsi:type="dcterms:W3CDTF">2023-11-09T13:19:22Z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0x0101005925FB22270CE24098FBBFBB41014DA1</vt:lpwstr>
  </property>
</Properties>
</file>