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slides/slide27.xml" ContentType="application/vnd.openxmlformats-officedocument.presentationml.slide+xml"/>
  <Override PartName="/ppt/presentation.xml" ContentType="application/vnd.openxmlformats-officedocument.presentationml.presentation.main+xml"/>
  <Override PartName="/ppt/slides/slide25.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21.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Layouts/slideLayout82.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77.xml" ContentType="application/vnd.openxmlformats-officedocument.presentationml.slideLayout+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38.xml" ContentType="application/vnd.openxmlformats-officedocument.presentationml.slideLayout+xml"/>
  <Override PartName="/ppt/slideLayouts/slideLayout3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7.xml" ContentType="application/vnd.openxmlformats-officedocument.presentationml.slideLayout+xml"/>
  <Override PartName="/ppt/slideMasters/slideMaster1.xml" ContentType="application/vnd.openxmlformats-officedocument.presentationml.slideMaster+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34.xml" ContentType="application/vnd.openxmlformats-officedocument.presentationml.tags+xml"/>
  <Override PartName="/ppt/tags/tag44.xml" ContentType="application/vnd.openxmlformats-officedocument.presentationml.tags+xml"/>
  <Override PartName="/ppt/tags/tag35.xml" ContentType="application/vnd.openxmlformats-officedocument.presentationml.tags+xml"/>
  <Override PartName="/ppt/tags/tag33.xml" ContentType="application/vnd.openxmlformats-officedocument.presentationml.tags+xml"/>
  <Override PartName="/ppt/tags/tag32.xml" ContentType="application/vnd.openxmlformats-officedocument.presentationml.tags+xml"/>
  <Override PartName="/ppt/tags/tag31.xml" ContentType="application/vnd.openxmlformats-officedocument.presentationml.tags+xml"/>
  <Override PartName="/ppt/tags/tag30.xml" ContentType="application/vnd.openxmlformats-officedocument.presentationml.tags+xml"/>
  <Override PartName="/ppt/tags/tag102.xml" ContentType="application/vnd.openxmlformats-officedocument.presentationml.tags+xml"/>
  <Override PartName="/ppt/tags/tag37.xml" ContentType="application/vnd.openxmlformats-officedocument.presentationml.tags+xml"/>
  <Override PartName="/ppt/tags/tag42.xml" ContentType="application/vnd.openxmlformats-officedocument.presentationml.tags+xml"/>
  <Override PartName="/ppt/tags/tag41.xml" ContentType="application/vnd.openxmlformats-officedocument.presentationml.tags+xml"/>
  <Override PartName="/ppt/tags/tag40.xml" ContentType="application/vnd.openxmlformats-officedocument.presentationml.tags+xml"/>
  <Override PartName="/ppt/tags/tag43.xml" ContentType="application/vnd.openxmlformats-officedocument.presentationml.tags+xml"/>
  <Override PartName="/ppt/tags/tag39.xml" ContentType="application/vnd.openxmlformats-officedocument.presentationml.tags+xml"/>
  <Override PartName="/ppt/tags/tag38.xml" ContentType="application/vnd.openxmlformats-officedocument.presentationml.tags+xml"/>
  <Override PartName="/ppt/tags/tag36.xml" ContentType="application/vnd.openxmlformats-officedocument.presentationml.tags+xml"/>
  <Override PartName="/ppt/tags/tag7.xml" ContentType="application/vnd.openxmlformats-officedocument.presentationml.tags+xml"/>
  <Override PartName="/ppt/tags/tag2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8.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3.xml" ContentType="application/vnd.openxmlformats-officedocument.presentationml.tags+xml"/>
  <Override PartName="/ppt/tags/tag22.xml" ContentType="application/vnd.openxmlformats-officedocument.presentationml.tags+xml"/>
  <Override PartName="/ppt/tags/tag21.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9.xml" ContentType="application/vnd.openxmlformats-officedocument.presentationml.tags+xml"/>
  <Override PartName="/ppt/tags/tag73.xml" ContentType="application/vnd.openxmlformats-officedocument.presentationml.tags+xml"/>
  <Override PartName="/ppt/tags/tag46.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84.xml" ContentType="application/vnd.openxmlformats-officedocument.presentationml.tags+xml"/>
  <Override PartName="/ppt/tags/tag83.xml" ContentType="application/vnd.openxmlformats-officedocument.presentationml.tags+xml"/>
  <Override PartName="/ppt/tags/tag82.xml" ContentType="application/vnd.openxmlformats-officedocument.presentationml.tags+xml"/>
  <Override PartName="/ppt/tags/tag77.xml" ContentType="application/vnd.openxmlformats-officedocument.presentationml.tags+xml"/>
  <Override PartName="/ppt/tags/tag45.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96.xml" ContentType="application/vnd.openxmlformats-officedocument.presentationml.tags+xml"/>
  <Override PartName="/ppt/tags/tag95.xml" ContentType="application/vnd.openxmlformats-officedocument.presentationml.tags+xml"/>
  <Override PartName="/ppt/tags/tag94.xml" ContentType="application/vnd.openxmlformats-officedocument.presentationml.tags+xml"/>
  <Override PartName="/ppt/tags/tag93.xml" ContentType="application/vnd.openxmlformats-officedocument.presentationml.tag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ppt/tags/tag76.xml" ContentType="application/vnd.openxmlformats-officedocument.presentationml.tags+xml"/>
  <Override PartName="/ppt/tags/tag78.xml" ContentType="application/vnd.openxmlformats-officedocument.presentationml.tags+xml"/>
  <Override PartName="/ppt/tags/tag74.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3.xml" ContentType="application/vnd.openxmlformats-officedocument.presentationml.tags+xml"/>
  <Override PartName="/ppt/tags/tag52.xml" ContentType="application/vnd.openxmlformats-officedocument.presentationml.tags+xml"/>
  <Override PartName="/ppt/tags/tag51.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9.xml" ContentType="application/vnd.openxmlformats-officedocument.presentationml.tags+xml"/>
  <Override PartName="/ppt/tags/tag75.xml" ContentType="application/vnd.openxmlformats-officedocument.presentationml.tags+xml"/>
  <Override PartName="/ppt/tags/tag61.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101.xml" ContentType="application/vnd.openxmlformats-officedocument.presentationml.tags+xml"/>
  <Override PartName="/ppt/tags/tag65.xml" ContentType="application/vnd.openxmlformats-officedocument.presentationml.tags+xml"/>
  <Override PartName="/ppt/tags/tag64.xml" ContentType="application/vnd.openxmlformats-officedocument.presentationml.tags+xml"/>
  <Override PartName="/ppt/tags/tag63.xml" ContentType="application/vnd.openxmlformats-officedocument.presentationml.tags+xml"/>
  <Override PartName="/ppt/tags/tag62.xml" ContentType="application/vnd.openxmlformats-officedocument.presentationml.tags+xml"/>
  <Override PartName="/ppt/tags/tag60.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 id="2147483720" r:id="rId2"/>
    <p:sldMasterId id="2147483734" r:id="rId3"/>
    <p:sldMasterId id="2147483768" r:id="rId4"/>
  </p:sldMasterIdLst>
  <p:notesMasterIdLst>
    <p:notesMasterId r:id="rId32"/>
  </p:notesMasterIdLst>
  <p:handoutMasterIdLst>
    <p:handoutMasterId r:id="rId33"/>
  </p:handoutMasterIdLst>
  <p:sldIdLst>
    <p:sldId id="257" r:id="rId5"/>
    <p:sldId id="273" r:id="rId6"/>
    <p:sldId id="284" r:id="rId7"/>
    <p:sldId id="263" r:id="rId8"/>
    <p:sldId id="266" r:id="rId9"/>
    <p:sldId id="264" r:id="rId10"/>
    <p:sldId id="265" r:id="rId11"/>
    <p:sldId id="267" r:id="rId12"/>
    <p:sldId id="270" r:id="rId13"/>
    <p:sldId id="268" r:id="rId14"/>
    <p:sldId id="269" r:id="rId15"/>
    <p:sldId id="271" r:id="rId16"/>
    <p:sldId id="272" r:id="rId17"/>
    <p:sldId id="281" r:id="rId18"/>
    <p:sldId id="282" r:id="rId19"/>
    <p:sldId id="283" r:id="rId20"/>
    <p:sldId id="259" r:id="rId21"/>
    <p:sldId id="260" r:id="rId22"/>
    <p:sldId id="261" r:id="rId23"/>
    <p:sldId id="262" r:id="rId24"/>
    <p:sldId id="275" r:id="rId25"/>
    <p:sldId id="276" r:id="rId26"/>
    <p:sldId id="277" r:id="rId27"/>
    <p:sldId id="278" r:id="rId28"/>
    <p:sldId id="279" r:id="rId29"/>
    <p:sldId id="280" r:id="rId30"/>
    <p:sldId id="274" r:id="rId31"/>
  </p:sldIdLst>
  <p:sldSz cx="12190413" cy="6859588"/>
  <p:notesSz cx="6797675" cy="9928225"/>
  <p:custDataLst>
    <p:tags r:id="rId34"/>
  </p:custDataLst>
  <p:defaultTex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21" pos="3930" userDrawn="1">
          <p15:clr>
            <a:srgbClr val="A4A3A4"/>
          </p15:clr>
        </p15:guide>
        <p15:guide id="28" orient="horz" pos="3748" userDrawn="1">
          <p15:clr>
            <a:srgbClr val="A4A3A4"/>
          </p15:clr>
        </p15:guide>
        <p15:guide id="29" pos="733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or" initials="A" lastIdx="5" clrIdx="0"/>
  <p:cmAuthor id="2" name="Agnieszka Jankowska" initials="AJ"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6725016-3203-4A80-8B06-F3D9D4F44B69}">
  <a:tblStyle styleId="{B6725016-3203-4A80-8B06-F3D9D4F44B69}" styleName="TÜV Tabelle 1">
    <a:wholeTbl>
      <a:tcTxStyle>
        <a:fontRef idx="minor">
          <a:prstClr val="black"/>
        </a:fontRef>
        <a:schemeClr val="dk1"/>
      </a:tcTxStyle>
      <a:tcStyle>
        <a:tcBdr>
          <a:left>
            <a:ln>
              <a:noFill/>
            </a:ln>
          </a:left>
          <a:right>
            <a:ln>
              <a:noFill/>
            </a:ln>
          </a:right>
          <a:top>
            <a:ln>
              <a:noFill/>
            </a:ln>
          </a:top>
          <a:bottom>
            <a:ln w="9525" cmpd="sng">
              <a:solidFill>
                <a:schemeClr val="accent5"/>
              </a:solidFill>
            </a:ln>
          </a:bottom>
          <a:insideH>
            <a:ln w="9525" cmpd="sng">
              <a:solidFill>
                <a:schemeClr val="accent5"/>
              </a:solidFill>
            </a:ln>
          </a:insideH>
          <a:insideV>
            <a:ln>
              <a:noFill/>
            </a:ln>
          </a:insideV>
        </a:tcBdr>
        <a:fill>
          <a:noFill/>
        </a:fill>
      </a:tcStyle>
    </a:wholeTbl>
    <a:lastCol>
      <a:tcTxStyle b="on"/>
      <a:tcStyle>
        <a:tcBdr/>
      </a:tcStyle>
    </a:lastCol>
    <a:firstCol>
      <a:tcTxStyle b="on"/>
      <a:tcStyle>
        <a:tcBdr/>
      </a:tcStyle>
    </a:firstCol>
    <a:lastRow>
      <a:tcTxStyle>
        <a:fontRef idx="minor">
          <a:prstClr val="black"/>
        </a:fontRef>
        <a:schemeClr val="dk2"/>
      </a:tcTxStyle>
      <a:tcStyle>
        <a:tcBdr>
          <a:top>
            <a:ln w="19050" cmpd="sng">
              <a:solidFill>
                <a:schemeClr val="dk2"/>
              </a:solidFill>
            </a:ln>
          </a:top>
          <a:bottom>
            <a:ln>
              <a:noFill/>
            </a:ln>
          </a:bottom>
        </a:tcBdr>
        <a:fill>
          <a:solidFill>
            <a:schemeClr val="lt2"/>
          </a:solidFill>
        </a:fill>
      </a:tcStyle>
    </a:lastRow>
    <a:firstRow>
      <a:tcTxStyle b="on">
        <a:fontRef idx="minor">
          <a:prstClr val="black"/>
        </a:fontRef>
        <a:schemeClr val="lt1"/>
      </a:tcTxStyle>
      <a:tcStyle>
        <a:tcBdr>
          <a:bottom>
            <a:ln>
              <a:noFill/>
            </a:ln>
          </a:bottom>
        </a:tcBdr>
        <a:fill>
          <a:solidFill>
            <a:schemeClr val="dk2"/>
          </a:solidFill>
        </a:fill>
      </a:tcStyle>
    </a:firstRow>
  </a:tblStyle>
  <a:tblStyle styleId="{452CBF0C-6568-4A85-8F25-3A53C8EA72A9}" styleName="TÜV Tabelle 2">
    <a:wholeTbl>
      <a:tcTxStyle>
        <a:fontRef idx="minor">
          <a:prstClr val="black"/>
        </a:fontRef>
        <a:schemeClr val="dk1"/>
      </a:tcTxStyle>
      <a:tcStyle>
        <a:tcBdr>
          <a:left>
            <a:ln>
              <a:noFill/>
            </a:ln>
          </a:left>
          <a:right>
            <a:ln>
              <a:noFill/>
            </a:ln>
          </a:right>
          <a:top>
            <a:ln>
              <a:noFill/>
            </a:ln>
          </a:top>
          <a:bottom>
            <a:ln w="9525" cmpd="sng">
              <a:solidFill>
                <a:schemeClr val="accent5"/>
              </a:solidFill>
            </a:ln>
          </a:bottom>
          <a:insideH>
            <a:ln w="9525" cmpd="sng">
              <a:solidFill>
                <a:schemeClr val="accent5"/>
              </a:solidFill>
            </a:ln>
          </a:insideH>
          <a:insideV>
            <a:ln>
              <a:noFill/>
            </a:ln>
          </a:insideV>
        </a:tcBdr>
        <a:fill>
          <a:noFill/>
        </a:fill>
      </a:tcStyle>
    </a:wholeTbl>
    <a:band1H>
      <a:tcStyle>
        <a:tcBdr/>
        <a:fill>
          <a:solidFill>
            <a:schemeClr val="lt2"/>
          </a:solidFill>
        </a:fill>
      </a:tcStyle>
    </a:band1H>
    <a:band2H>
      <a:tcStyle>
        <a:tcBdr/>
      </a:tcStyle>
    </a:band2H>
    <a:lastCol>
      <a:tcTxStyle b="on"/>
      <a:tcStyle>
        <a:tcBdr/>
      </a:tcStyle>
    </a:lastCol>
    <a:firstCol>
      <a:tcTxStyle b="on"/>
      <a:tcStyle>
        <a:tcBdr/>
      </a:tcStyle>
    </a:firstCol>
    <a:lastRow>
      <a:tcTxStyle b="on"/>
      <a:tcStyle>
        <a:tcBdr/>
      </a:tcStyle>
    </a:lastRow>
    <a:firstRow>
      <a:tcTxStyle>
        <a:fontRef idx="minor">
          <a:prstClr val="black"/>
        </a:fontRef>
        <a:schemeClr val="dk2"/>
      </a:tcTxStyle>
      <a:tcStyle>
        <a:tcBdr>
          <a:bottom>
            <a:ln w="19050" cmpd="sng">
              <a:solidFill>
                <a:schemeClr val="dk2"/>
              </a:solidFill>
            </a:ln>
          </a:bottom>
        </a:tcBdr>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6196" autoAdjust="0"/>
  </p:normalViewPr>
  <p:slideViewPr>
    <p:cSldViewPr>
      <p:cViewPr varScale="1">
        <p:scale>
          <a:sx n="66" d="100"/>
          <a:sy n="66" d="100"/>
        </p:scale>
        <p:origin x="672" y="100"/>
      </p:cViewPr>
      <p:guideLst>
        <p:guide pos="3930"/>
        <p:guide orient="horz" pos="3748"/>
        <p:guide pos="7332"/>
      </p:guideLst>
    </p:cSldViewPr>
  </p:slideViewPr>
  <p:outlineViewPr>
    <p:cViewPr>
      <p:scale>
        <a:sx n="33" d="100"/>
        <a:sy n="33" d="100"/>
      </p:scale>
      <p:origin x="0" y="-6870"/>
    </p:cViewPr>
  </p:outlineViewPr>
  <p:notesTextViewPr>
    <p:cViewPr>
      <p:scale>
        <a:sx n="3" d="2"/>
        <a:sy n="3" d="2"/>
      </p:scale>
      <p:origin x="0" y="0"/>
    </p:cViewPr>
  </p:notesTextViewPr>
  <p:sorterViewPr>
    <p:cViewPr varScale="1">
      <p:scale>
        <a:sx n="1" d="1"/>
        <a:sy n="1" d="1"/>
      </p:scale>
      <p:origin x="0" y="0"/>
    </p:cViewPr>
  </p:sorterViewPr>
  <p:notesViewPr>
    <p:cSldViewPr showGuides="1">
      <p:cViewPr>
        <p:scale>
          <a:sx n="75" d="100"/>
          <a:sy n="75" d="100"/>
        </p:scale>
        <p:origin x="4026" y="24"/>
      </p:cViewPr>
      <p:guideLst/>
    </p:cSldViewPr>
  </p:notesViewPr>
  <p:gridSpacing cx="72010" cy="7201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tags" Target="tags/tag1.xml"/><Relationship Id="rId42"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ußzeilenplatzhalter 3"/>
          <p:cNvSpPr>
            <a:spLocks noGrp="1"/>
          </p:cNvSpPr>
          <p:nvPr>
            <p:ph type="ftr" sz="quarter" idx="2"/>
          </p:nvPr>
        </p:nvSpPr>
        <p:spPr>
          <a:xfrm>
            <a:off x="1765684" y="9493500"/>
            <a:ext cx="2999747" cy="287509"/>
          </a:xfrm>
          <a:prstGeom prst="rect">
            <a:avLst/>
          </a:prstGeom>
        </p:spPr>
        <p:txBody>
          <a:bodyPr vert="horz" lIns="0" tIns="45651" rIns="0" bIns="45651" rtlCol="0" anchor="b"/>
          <a:lstStyle>
            <a:lvl1pPr algn="l">
              <a:defRPr sz="1200"/>
            </a:lvl1pPr>
          </a:lstStyle>
          <a:p>
            <a:endParaRPr lang="de-DE" sz="800" dirty="0"/>
          </a:p>
        </p:txBody>
      </p:sp>
      <p:sp>
        <p:nvSpPr>
          <p:cNvPr id="5" name="Foliennummernplatzhalter 4"/>
          <p:cNvSpPr>
            <a:spLocks noGrp="1"/>
          </p:cNvSpPr>
          <p:nvPr>
            <p:ph type="sldNum" sz="quarter" idx="3"/>
          </p:nvPr>
        </p:nvSpPr>
        <p:spPr>
          <a:xfrm>
            <a:off x="477281" y="9493500"/>
            <a:ext cx="431496" cy="287509"/>
          </a:xfrm>
          <a:prstGeom prst="rect">
            <a:avLst/>
          </a:prstGeom>
        </p:spPr>
        <p:txBody>
          <a:bodyPr vert="horz" lIns="0" tIns="45651" rIns="0" bIns="45651" rtlCol="0" anchor="b"/>
          <a:lstStyle>
            <a:lvl1pPr algn="r">
              <a:defRPr sz="1200"/>
            </a:lvl1pPr>
          </a:lstStyle>
          <a:p>
            <a:pPr algn="l"/>
            <a:fld id="{93C8CD6B-BF8D-416F-A23B-2FEDEDDDEC41}" type="slidenum">
              <a:rPr lang="de-DE" sz="800"/>
              <a:pPr algn="l"/>
              <a:t>‹#›</a:t>
            </a:fld>
            <a:endParaRPr lang="de-DE" sz="800" dirty="0"/>
          </a:p>
        </p:txBody>
      </p:sp>
      <p:sp>
        <p:nvSpPr>
          <p:cNvPr id="6" name="Datumsplatzhalter 5"/>
          <p:cNvSpPr>
            <a:spLocks noGrp="1"/>
          </p:cNvSpPr>
          <p:nvPr>
            <p:ph type="dt" sz="quarter" idx="1"/>
          </p:nvPr>
        </p:nvSpPr>
        <p:spPr>
          <a:xfrm>
            <a:off x="936622" y="9493500"/>
            <a:ext cx="791076" cy="287509"/>
          </a:xfrm>
          <a:prstGeom prst="rect">
            <a:avLst/>
          </a:prstGeom>
        </p:spPr>
        <p:txBody>
          <a:bodyPr vert="horz" lIns="0" tIns="45651" rIns="0" bIns="45651" rtlCol="0" anchor="b"/>
          <a:lstStyle>
            <a:lvl1pPr algn="r">
              <a:defRPr sz="1200"/>
            </a:lvl1pPr>
          </a:lstStyle>
          <a:p>
            <a:pPr algn="l"/>
            <a:fld id="{E397C03D-299B-4A9B-A266-CAB7020FE9B8}" type="datetime1">
              <a:rPr lang="de-DE" sz="800" smtClean="0"/>
              <a:t>06.12.2023</a:t>
            </a:fld>
            <a:endParaRPr lang="de-DE" sz="800" dirty="0"/>
          </a:p>
        </p:txBody>
      </p:sp>
      <p:pic>
        <p:nvPicPr>
          <p:cNvPr id="8" name="Grafik 6">
            <a:extLst>
              <a:ext uri="{FF2B5EF4-FFF2-40B4-BE49-F238E27FC236}">
                <a16:creationId xmlns:a16="http://schemas.microsoft.com/office/drawing/2014/main" id="{C1F7D5E7-1573-4089-AF99-5F01F26321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5659" y="9420904"/>
            <a:ext cx="1440000" cy="359565"/>
          </a:xfrm>
          <a:prstGeom prst="rect">
            <a:avLst/>
          </a:prstGeom>
        </p:spPr>
      </p:pic>
    </p:spTree>
    <p:extLst>
      <p:ext uri="{BB962C8B-B14F-4D97-AF65-F5344CB8AC3E}">
        <p14:creationId xmlns:p14="http://schemas.microsoft.com/office/powerpoint/2010/main" val="1059778257"/>
      </p:ext>
    </p:extLst>
  </p:cSld>
  <p:clrMap bg1="lt1" tx1="dk1" bg2="lt2" tx2="dk2" accent1="accent1" accent2="accent2" accent3="accent3" accent4="accent4" accent5="accent5" accent6="accent6" hlink="hlink" folHlink="folHlink"/>
  <p:hf/>
  <p:extLst mod="1">
    <p:ext uri="{56416CCD-93CA-4268-BC5B-53C4BB910035}">
      <p15:sldGuideLst xmlns:p15="http://schemas.microsoft.com/office/powerpoint/2012/main">
        <p15:guide id="2" pos="301" userDrawn="1">
          <p15:clr>
            <a:srgbClr val="F26B43"/>
          </p15:clr>
        </p15:guide>
        <p15:guide id="3" pos="3971"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umsplatzhalter 2"/>
          <p:cNvSpPr>
            <a:spLocks noGrp="1"/>
          </p:cNvSpPr>
          <p:nvPr>
            <p:ph type="dt" idx="1"/>
          </p:nvPr>
        </p:nvSpPr>
        <p:spPr>
          <a:xfrm>
            <a:off x="953463" y="9565395"/>
            <a:ext cx="791076" cy="215685"/>
          </a:xfrm>
          <a:prstGeom prst="rect">
            <a:avLst/>
          </a:prstGeom>
        </p:spPr>
        <p:txBody>
          <a:bodyPr vert="horz" lIns="0" tIns="45651" rIns="0" bIns="45651" rtlCol="0" anchor="b"/>
          <a:lstStyle>
            <a:lvl1pPr algn="l">
              <a:defRPr sz="800"/>
            </a:lvl1pPr>
          </a:lstStyle>
          <a:p>
            <a:fld id="{239A37EB-BF66-4491-894B-7BA047A765D3}" type="datetime1">
              <a:rPr lang="de-DE" smtClean="0"/>
              <a:t>06.12.2023</a:t>
            </a:fld>
            <a:endParaRPr lang="de-DE" dirty="0"/>
          </a:p>
        </p:txBody>
      </p:sp>
      <p:sp>
        <p:nvSpPr>
          <p:cNvPr id="4" name="Folienbildplatzhalter 3"/>
          <p:cNvSpPr>
            <a:spLocks noGrp="1" noRot="1" noChangeAspect="1"/>
          </p:cNvSpPr>
          <p:nvPr>
            <p:ph type="sldImg" idx="2"/>
          </p:nvPr>
        </p:nvSpPr>
        <p:spPr>
          <a:xfrm>
            <a:off x="2102657" y="477838"/>
            <a:ext cx="4209243" cy="2369062"/>
          </a:xfrm>
          <a:prstGeom prst="rect">
            <a:avLst/>
          </a:prstGeom>
          <a:noFill/>
          <a:ln w="6350">
            <a:solidFill>
              <a:schemeClr val="accent5"/>
            </a:solidFill>
          </a:ln>
        </p:spPr>
        <p:txBody>
          <a:bodyPr vert="horz" lIns="91303" tIns="45651" rIns="91303" bIns="45651" rtlCol="0" anchor="ctr"/>
          <a:lstStyle/>
          <a:p>
            <a:endParaRPr lang="de-DE" dirty="0"/>
          </a:p>
        </p:txBody>
      </p:sp>
      <p:sp>
        <p:nvSpPr>
          <p:cNvPr id="5" name="Notizenplatzhalter 4"/>
          <p:cNvSpPr>
            <a:spLocks noGrp="1"/>
          </p:cNvSpPr>
          <p:nvPr>
            <p:ph type="body" sz="quarter" idx="3"/>
          </p:nvPr>
        </p:nvSpPr>
        <p:spPr>
          <a:xfrm>
            <a:off x="477838" y="3451903"/>
            <a:ext cx="5834062" cy="5610228"/>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6" name="Fußzeilenplatzhalter 5"/>
          <p:cNvSpPr>
            <a:spLocks noGrp="1"/>
          </p:cNvSpPr>
          <p:nvPr>
            <p:ph type="ftr" sz="quarter" idx="4"/>
          </p:nvPr>
        </p:nvSpPr>
        <p:spPr>
          <a:xfrm>
            <a:off x="1816864" y="9565395"/>
            <a:ext cx="3020493" cy="215685"/>
          </a:xfrm>
          <a:prstGeom prst="rect">
            <a:avLst/>
          </a:prstGeom>
        </p:spPr>
        <p:txBody>
          <a:bodyPr vert="horz" lIns="0" tIns="45651" rIns="0" bIns="45651" rtlCol="0" anchor="b"/>
          <a:lstStyle>
            <a:lvl1pPr algn="l">
              <a:defRPr sz="800"/>
            </a:lvl1pPr>
          </a:lstStyle>
          <a:p>
            <a:endParaRPr lang="de-DE" dirty="0"/>
          </a:p>
        </p:txBody>
      </p:sp>
      <p:sp>
        <p:nvSpPr>
          <p:cNvPr id="7" name="Foliennummernplatzhalter 6"/>
          <p:cNvSpPr>
            <a:spLocks noGrp="1"/>
          </p:cNvSpPr>
          <p:nvPr>
            <p:ph type="sldNum" sz="quarter" idx="5"/>
          </p:nvPr>
        </p:nvSpPr>
        <p:spPr>
          <a:xfrm>
            <a:off x="477281" y="9565325"/>
            <a:ext cx="431496" cy="215685"/>
          </a:xfrm>
          <a:prstGeom prst="rect">
            <a:avLst/>
          </a:prstGeom>
        </p:spPr>
        <p:txBody>
          <a:bodyPr vert="horz" lIns="0" tIns="45651" rIns="0" bIns="45651" rtlCol="0" anchor="b"/>
          <a:lstStyle>
            <a:lvl1pPr algn="l">
              <a:defRPr sz="800"/>
            </a:lvl1pPr>
          </a:lstStyle>
          <a:p>
            <a:fld id="{9CB64AB4-7874-472E-9B88-D201B44CC3AF}" type="slidenum">
              <a:rPr lang="de-DE"/>
              <a:pPr/>
              <a:t>‹#›</a:t>
            </a:fld>
            <a:endParaRPr lang="de-DE" dirty="0"/>
          </a:p>
        </p:txBody>
      </p:sp>
      <p:pic>
        <p:nvPicPr>
          <p:cNvPr id="9" name="Grafik 6">
            <a:extLst>
              <a:ext uri="{FF2B5EF4-FFF2-40B4-BE49-F238E27FC236}">
                <a16:creationId xmlns:a16="http://schemas.microsoft.com/office/drawing/2014/main" id="{B8F78486-E1F1-4146-97E6-344A2D77E4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5659" y="9420904"/>
            <a:ext cx="1440000" cy="359565"/>
          </a:xfrm>
          <a:prstGeom prst="rect">
            <a:avLst/>
          </a:prstGeom>
        </p:spPr>
      </p:pic>
    </p:spTree>
    <p:extLst>
      <p:ext uri="{BB962C8B-B14F-4D97-AF65-F5344CB8AC3E}">
        <p14:creationId xmlns:p14="http://schemas.microsoft.com/office/powerpoint/2010/main" val="1984523062"/>
      </p:ext>
    </p:extLst>
  </p:cSld>
  <p:clrMap bg1="lt1" tx1="dk1" bg2="lt2" tx2="dk2" accent1="accent1" accent2="accent2" accent3="accent3" accent4="accent4" accent5="accent5" accent6="accent6" hlink="hlink" folHlink="folHlink"/>
  <p:hf/>
  <p:notesStyle>
    <a:lvl1pPr marL="0" marR="0" indent="0" algn="l" defTabSz="1219170" rtl="0" eaLnBrk="1" fontAlgn="auto" latinLnBrk="0" hangingPunct="1">
      <a:lnSpc>
        <a:spcPct val="100000"/>
      </a:lnSpc>
      <a:spcBef>
        <a:spcPts val="0"/>
      </a:spcBef>
      <a:spcAft>
        <a:spcPts val="600"/>
      </a:spcAft>
      <a:buClr>
        <a:srgbClr val="0071B9"/>
      </a:buClr>
      <a:buSzTx/>
      <a:buFont typeface="Wingdings" panose="05000000000000000000" pitchFamily="2" charset="2"/>
      <a:buNone/>
      <a:tabLst/>
      <a:defRPr sz="1200" kern="1200" cap="none" baseline="0">
        <a:solidFill>
          <a:schemeClr val="accent1"/>
        </a:solidFill>
        <a:latin typeface="+mn-lt"/>
        <a:ea typeface="+mn-ea"/>
        <a:cs typeface="+mn-cs"/>
      </a:defRPr>
    </a:lvl1pPr>
    <a:lvl2pPr marL="0" marR="0" indent="0" algn="l" defTabSz="1219170" rtl="0" eaLnBrk="1" fontAlgn="auto" latinLnBrk="0" hangingPunct="1">
      <a:lnSpc>
        <a:spcPct val="100000"/>
      </a:lnSpc>
      <a:spcBef>
        <a:spcPts val="0"/>
      </a:spcBef>
      <a:spcAft>
        <a:spcPts val="600"/>
      </a:spcAft>
      <a:buClr>
        <a:srgbClr val="0071B9"/>
      </a:buClr>
      <a:buSzTx/>
      <a:buFont typeface="Wingdings" panose="05000000000000000000" pitchFamily="2" charset="2"/>
      <a:buNone/>
      <a:tabLst/>
      <a:defRPr sz="1200" kern="1200">
        <a:solidFill>
          <a:schemeClr val="tx1"/>
        </a:solidFill>
        <a:latin typeface="+mn-lt"/>
        <a:ea typeface="+mn-ea"/>
        <a:cs typeface="+mn-cs"/>
      </a:defRPr>
    </a:lvl2pPr>
    <a:lvl3pPr marL="180000" marR="0" indent="-180000" algn="l" defTabSz="1219170" rtl="0" eaLnBrk="1" fontAlgn="auto" latinLnBrk="0" hangingPunct="1">
      <a:lnSpc>
        <a:spcPct val="100000"/>
      </a:lnSpc>
      <a:spcBef>
        <a:spcPts val="0"/>
      </a:spcBef>
      <a:spcAft>
        <a:spcPts val="600"/>
      </a:spcAft>
      <a:buClr>
        <a:srgbClr val="0071B9"/>
      </a:buClr>
      <a:buSzTx/>
      <a:buFont typeface="Wingdings" panose="05000000000000000000" pitchFamily="2" charset="2"/>
      <a:buChar char="§"/>
      <a:tabLst/>
      <a:defRPr sz="1200" kern="1200">
        <a:solidFill>
          <a:schemeClr val="tx1"/>
        </a:solidFill>
        <a:latin typeface="+mn-lt"/>
        <a:ea typeface="+mn-ea"/>
        <a:cs typeface="+mn-cs"/>
      </a:defRPr>
    </a:lvl3pPr>
    <a:lvl4pPr marL="360000" marR="0" indent="-180000" algn="l" defTabSz="1219170" rtl="0" eaLnBrk="1" fontAlgn="auto" latinLnBrk="0" hangingPunct="1">
      <a:lnSpc>
        <a:spcPct val="100000"/>
      </a:lnSpc>
      <a:spcBef>
        <a:spcPts val="0"/>
      </a:spcBef>
      <a:spcAft>
        <a:spcPts val="600"/>
      </a:spcAft>
      <a:buClrTx/>
      <a:buSzTx/>
      <a:buFont typeface="Symbol" panose="05050102010706020507" pitchFamily="18" charset="2"/>
      <a:buChar char="-"/>
      <a:tabLst/>
      <a:defRPr sz="1200" kern="1200">
        <a:solidFill>
          <a:schemeClr val="tx1"/>
        </a:solidFill>
        <a:latin typeface="+mn-lt"/>
        <a:ea typeface="+mn-ea"/>
        <a:cs typeface="+mn-cs"/>
      </a:defRPr>
    </a:lvl4pPr>
    <a:lvl5pPr marL="539750" marR="0" indent="-180000" algn="l" defTabSz="1219170" rtl="0" eaLnBrk="1" fontAlgn="auto" latinLnBrk="0" hangingPunct="1">
      <a:lnSpc>
        <a:spcPct val="100000"/>
      </a:lnSpc>
      <a:spcBef>
        <a:spcPts val="0"/>
      </a:spcBef>
      <a:spcAft>
        <a:spcPts val="600"/>
      </a:spcAft>
      <a:buClrTx/>
      <a:buSzTx/>
      <a:buFont typeface="Symbol" panose="05050102010706020507" pitchFamily="18" charset="2"/>
      <a:buChar char="-"/>
      <a:tabLst/>
      <a:defRPr sz="1200" kern="1200">
        <a:solidFill>
          <a:schemeClr val="tx1"/>
        </a:solidFill>
        <a:latin typeface="+mn-lt"/>
        <a:ea typeface="+mn-ea"/>
        <a:cs typeface="+mn-cs"/>
      </a:defRPr>
    </a:lvl5pPr>
    <a:lvl6pPr marL="539750" marR="0" indent="-180000" algn="l" defTabSz="1219170" rtl="0" eaLnBrk="1" fontAlgn="auto" latinLnBrk="0" hangingPunct="1">
      <a:lnSpc>
        <a:spcPct val="100000"/>
      </a:lnSpc>
      <a:spcBef>
        <a:spcPts val="0"/>
      </a:spcBef>
      <a:spcAft>
        <a:spcPts val="600"/>
      </a:spcAft>
      <a:buClrTx/>
      <a:buSzTx/>
      <a:buFont typeface="Symbol" pitchFamily="18" charset="2"/>
      <a:buChar char="-"/>
      <a:tabLst/>
      <a:defRPr sz="1200" kern="1200">
        <a:solidFill>
          <a:schemeClr val="tx1"/>
        </a:solidFill>
        <a:latin typeface="+mn-lt"/>
        <a:ea typeface="+mn-ea"/>
        <a:cs typeface="+mn-cs"/>
      </a:defRPr>
    </a:lvl6pPr>
    <a:lvl7pPr marL="539750" marR="0" indent="-180000" algn="l" defTabSz="1219170" rtl="0" eaLnBrk="1" fontAlgn="auto" latinLnBrk="0" hangingPunct="1">
      <a:lnSpc>
        <a:spcPct val="100000"/>
      </a:lnSpc>
      <a:spcBef>
        <a:spcPts val="0"/>
      </a:spcBef>
      <a:spcAft>
        <a:spcPts val="600"/>
      </a:spcAft>
      <a:buClrTx/>
      <a:buSzTx/>
      <a:buFont typeface="Symbol" pitchFamily="18" charset="2"/>
      <a:buChar char="-"/>
      <a:tabLst/>
      <a:defRPr sz="1200" kern="1200">
        <a:solidFill>
          <a:schemeClr val="tx1"/>
        </a:solidFill>
        <a:latin typeface="+mn-lt"/>
        <a:ea typeface="+mn-ea"/>
        <a:cs typeface="+mn-cs"/>
      </a:defRPr>
    </a:lvl7pPr>
    <a:lvl8pPr marL="539750" marR="0" indent="-180000" algn="l" defTabSz="1219170" rtl="0" eaLnBrk="1" fontAlgn="auto" latinLnBrk="0" hangingPunct="1">
      <a:lnSpc>
        <a:spcPct val="100000"/>
      </a:lnSpc>
      <a:spcBef>
        <a:spcPts val="0"/>
      </a:spcBef>
      <a:spcAft>
        <a:spcPts val="600"/>
      </a:spcAft>
      <a:buClrTx/>
      <a:buSzTx/>
      <a:buFont typeface="Symbol" pitchFamily="18" charset="2"/>
      <a:buChar char="-"/>
      <a:tabLst/>
      <a:defRPr sz="1200" kern="1200">
        <a:solidFill>
          <a:schemeClr val="tx1"/>
        </a:solidFill>
        <a:latin typeface="+mn-lt"/>
        <a:ea typeface="+mn-ea"/>
        <a:cs typeface="+mn-cs"/>
      </a:defRPr>
    </a:lvl8pPr>
    <a:lvl9pPr marL="539750" marR="0" indent="-180000" algn="l" defTabSz="1219170" rtl="0" eaLnBrk="1" fontAlgn="auto" latinLnBrk="0" hangingPunct="1">
      <a:lnSpc>
        <a:spcPct val="100000"/>
      </a:lnSpc>
      <a:spcBef>
        <a:spcPts val="0"/>
      </a:spcBef>
      <a:spcAft>
        <a:spcPts val="600"/>
      </a:spcAft>
      <a:buClrTx/>
      <a:buSzTx/>
      <a:buFont typeface="Symbol" pitchFamily="18" charset="2"/>
      <a:buChar char="-"/>
      <a:tabLst/>
      <a:defRPr sz="1200" kern="1200">
        <a:solidFill>
          <a:schemeClr val="tx1"/>
        </a:solidFill>
        <a:latin typeface="+mn-lt"/>
        <a:ea typeface="+mn-ea"/>
        <a:cs typeface="+mn-cs"/>
      </a:defRPr>
    </a:lvl9pPr>
  </p:notesStyle>
  <p:extLst mod="1">
    <p:ext uri="{620B2872-D7B9-4A21-9093-7833F8D536E1}">
      <p15:sldGuideLst xmlns:p15="http://schemas.microsoft.com/office/powerpoint/2012/main">
        <p15:guide id="1" pos="3976" userDrawn="1">
          <p15:clr>
            <a:srgbClr val="F26B43"/>
          </p15:clr>
        </p15:guide>
        <p15:guide id="2" orient="horz" pos="301" userDrawn="1">
          <p15:clr>
            <a:srgbClr val="F26B43"/>
          </p15:clr>
        </p15:guide>
        <p15:guide id="3" pos="30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7838" y="508000"/>
            <a:ext cx="5832475" cy="3282950"/>
          </a:xfrm>
        </p:spPr>
      </p:sp>
      <p:sp>
        <p:nvSpPr>
          <p:cNvPr id="3" name="Notes Placeholder 2"/>
          <p:cNvSpPr>
            <a:spLocks noGrp="1"/>
          </p:cNvSpPr>
          <p:nvPr>
            <p:ph type="body" idx="1"/>
          </p:nvPr>
        </p:nvSpPr>
        <p:spPr/>
        <p:txBody>
          <a:bodyPr/>
          <a:lstStyle/>
          <a:p>
            <a:pPr rtl="0"/>
            <a:r>
              <a:rPr lang="en-US" sz="1200" kern="1200" dirty="0" smtClean="0">
                <a:solidFill>
                  <a:schemeClr val="tx1"/>
                </a:solidFill>
                <a:effectLst/>
                <a:latin typeface="+mn-lt"/>
                <a:ea typeface="+mn-ea"/>
                <a:cs typeface="+mn-cs"/>
              </a:rPr>
              <a:t>Its essential to start looking at the purpose of our industry and its impact.</a:t>
            </a:r>
          </a:p>
          <a:p>
            <a:pPr rtl="0"/>
            <a:r>
              <a:rPr lang="en-US" sz="1200" kern="1200" dirty="0" smtClean="0">
                <a:solidFill>
                  <a:schemeClr val="tx1"/>
                </a:solidFill>
                <a:effectLst/>
                <a:latin typeface="+mn-lt"/>
                <a:ea typeface="+mn-ea"/>
                <a:cs typeface="+mn-cs"/>
              </a:rPr>
              <a:t> </a:t>
            </a:r>
          </a:p>
          <a:p>
            <a:pPr rtl="0"/>
            <a:r>
              <a:rPr lang="en-US" sz="1200" kern="1200" dirty="0" smtClean="0">
                <a:solidFill>
                  <a:schemeClr val="tx1"/>
                </a:solidFill>
                <a:effectLst/>
                <a:latin typeface="+mn-lt"/>
                <a:ea typeface="+mn-ea"/>
                <a:cs typeface="+mn-cs"/>
              </a:rPr>
              <a:t>This is what it does </a:t>
            </a:r>
          </a:p>
          <a:p>
            <a:pPr rtl="0"/>
            <a:r>
              <a:rPr lang="en-US" sz="1200" kern="1200" dirty="0" smtClean="0">
                <a:solidFill>
                  <a:schemeClr val="tx1"/>
                </a:solidFill>
                <a:effectLst/>
                <a:latin typeface="+mn-lt"/>
                <a:ea typeface="+mn-ea"/>
                <a:cs typeface="+mn-cs"/>
              </a:rPr>
              <a:t>It produces the wonderful products that allow people, allows all of us to express ourselves, our feelings, and is one of the factors that makes us feel good</a:t>
            </a:r>
          </a:p>
          <a:p>
            <a:endParaRPr lang="en-US" dirty="0"/>
          </a:p>
        </p:txBody>
      </p:sp>
      <p:sp>
        <p:nvSpPr>
          <p:cNvPr id="4" name="Date Placeholder 3"/>
          <p:cNvSpPr>
            <a:spLocks noGrp="1"/>
          </p:cNvSpPr>
          <p:nvPr>
            <p:ph type="dt" idx="10"/>
          </p:nvPr>
        </p:nvSpPr>
        <p:spPr/>
        <p:txBody>
          <a:bodyPr/>
          <a:lstStyle/>
          <a:p>
            <a:fld id="{74D1D3BD-B012-40E9-8B2F-01AA87A0CCF8}" type="datetime1">
              <a:rPr lang="de-DE" smtClean="0"/>
              <a:t>06.12.2023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9CB64AB4-7874-472E-9B88-D201B44CC3AF}" type="slidenum">
              <a:rPr lang="de-DE" smtClean="0"/>
              <a:pPr/>
              <a:t>4</a:t>
            </a:fld>
            <a:endParaRPr lang="de-DE" dirty="0"/>
          </a:p>
        </p:txBody>
      </p:sp>
    </p:spTree>
    <p:extLst>
      <p:ext uri="{BB962C8B-B14F-4D97-AF65-F5344CB8AC3E}">
        <p14:creationId xmlns:p14="http://schemas.microsoft.com/office/powerpoint/2010/main" val="2174403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2164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1.emf"/><Relationship Id="rId2" Type="http://schemas.openxmlformats.org/officeDocument/2006/relationships/tags" Target="../tags/tag9.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1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1.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3.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4.xml"/></Relationships>
</file>

<file path=ppt/slideLayouts/_rels/slideLayout2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41.xml"/><Relationship Id="rId7" Type="http://schemas.microsoft.com/office/2007/relationships/hdphoto" Target="../media/hdphoto1.wdp"/><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44.xml"/><Relationship Id="rId7" Type="http://schemas.microsoft.com/office/2007/relationships/hdphoto" Target="../media/hdphoto1.wdp"/><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1.xml"/><Relationship Id="rId1" Type="http://schemas.openxmlformats.org/officeDocument/2006/relationships/tags" Target="../tags/tag45.xml"/><Relationship Id="rId4" Type="http://schemas.microsoft.com/office/2007/relationships/hdphoto" Target="../media/hdphoto1.wdp"/></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6.xml"/></Relationships>
</file>

<file path=ppt/slideLayouts/_rels/slideLayout3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7.xml"/><Relationship Id="rId1" Type="http://schemas.openxmlformats.org/officeDocument/2006/relationships/vmlDrawing" Target="../drawings/vmlDrawing4.vml"/><Relationship Id="rId5" Type="http://schemas.openxmlformats.org/officeDocument/2006/relationships/image" Target="../media/image10.emf"/><Relationship Id="rId4" Type="http://schemas.openxmlformats.org/officeDocument/2006/relationships/oleObject" Target="../embeddings/oleObject4.bin"/></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4.xml"/></Relationships>
</file>

<file path=ppt/slideLayouts/_rels/slideLayout46.xml.rels><?xml version="1.0" encoding="UTF-8" standalone="yes"?>
<Relationships xmlns="http://schemas.openxmlformats.org/package/2006/relationships"><Relationship Id="rId3" Type="http://schemas.openxmlformats.org/officeDocument/2006/relationships/tags" Target="../tags/tag56.xml"/><Relationship Id="rId7" Type="http://schemas.openxmlformats.org/officeDocument/2006/relationships/image" Target="../media/image1.emf"/><Relationship Id="rId2" Type="http://schemas.openxmlformats.org/officeDocument/2006/relationships/tags" Target="../tags/tag55.xml"/><Relationship Id="rId1" Type="http://schemas.openxmlformats.org/officeDocument/2006/relationships/vmlDrawing" Target="../drawings/vmlDrawing6.vml"/><Relationship Id="rId6" Type="http://schemas.openxmlformats.org/officeDocument/2006/relationships/oleObject" Target="../embeddings/oleObject2.bin"/><Relationship Id="rId5" Type="http://schemas.openxmlformats.org/officeDocument/2006/relationships/slideMaster" Target="../slideMasters/slideMaster3.xml"/><Relationship Id="rId4" Type="http://schemas.openxmlformats.org/officeDocument/2006/relationships/tags" Target="../tags/tag57.xml"/></Relationships>
</file>

<file path=ppt/slideLayouts/_rels/slideLayout4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8.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59.xml"/></Relationships>
</file>

<file path=ppt/slideLayouts/_rels/slideLayout49.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vmlDrawing" Target="../drawings/vmlDrawing7.vml"/><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3.vml"/><Relationship Id="rId6" Type="http://schemas.openxmlformats.org/officeDocument/2006/relationships/image" Target="../media/image3.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2.xml"/></Relationships>
</file>

<file path=ppt/slideLayouts/_rels/slideLayout5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3.xml"/></Relationships>
</file>

<file path=ppt/slideLayouts/_rels/slideLayout5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4.xml"/></Relationships>
</file>

<file path=ppt/slideLayouts/_rels/slideLayout5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5.xml"/></Relationships>
</file>

<file path=ppt/slideLayouts/_rels/slideLayout5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6.xml"/></Relationships>
</file>

<file path=ppt/slideLayouts/_rels/slideLayout5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7.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8.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69.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0.xml"/></Relationships>
</file>

<file path=ppt/slideLayouts/_rels/slideLayout5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60.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2.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3.xml"/></Relationships>
</file>

<file path=ppt/slideLayouts/_rels/slideLayout6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4.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6.xml"/></Relationships>
</file>

<file path=ppt/slideLayouts/_rels/slideLayout6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7.xml"/></Relationships>
</file>

<file path=ppt/slideLayouts/_rels/slideLayout6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8.xml"/></Relationships>
</file>

<file path=ppt/slideLayouts/_rels/slideLayout68.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79.xml"/></Relationships>
</file>

<file path=ppt/slideLayouts/_rels/slideLayout69.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80.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7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2.xml"/><Relationship Id="rId1" Type="http://schemas.openxmlformats.org/officeDocument/2006/relationships/tags" Target="../tags/tag81.xml"/><Relationship Id="rId4"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image" Target="../media/image6.png"/></Relationships>
</file>

<file path=ppt/slideLayouts/_rels/slideLayout72.xml.rels><?xml version="1.0" encoding="UTF-8" standalone="yes"?>
<Relationships xmlns="http://schemas.openxmlformats.org/package/2006/relationships"><Relationship Id="rId3" Type="http://schemas.openxmlformats.org/officeDocument/2006/relationships/tags" Target="../tags/tag87.xml"/><Relationship Id="rId7" Type="http://schemas.microsoft.com/office/2007/relationships/hdphoto" Target="../media/hdphoto1.wdp"/><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90.xml"/><Relationship Id="rId7" Type="http://schemas.microsoft.com/office/2007/relationships/hdphoto" Target="../media/hdphoto1.wdp"/><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3.xml"/><Relationship Id="rId1" Type="http://schemas.openxmlformats.org/officeDocument/2006/relationships/tags" Target="../tags/tag91.xml"/><Relationship Id="rId4" Type="http://schemas.microsoft.com/office/2007/relationships/hdphoto" Target="../media/hdphoto1.wdp"/></Relationships>
</file>

<file path=ppt/slideLayouts/_rels/slideLayout7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92.xml"/></Relationships>
</file>

<file path=ppt/slideLayouts/_rels/slideLayout76.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93.xml"/><Relationship Id="rId1" Type="http://schemas.openxmlformats.org/officeDocument/2006/relationships/vmlDrawing" Target="../drawings/vmlDrawing8.vml"/><Relationship Id="rId5" Type="http://schemas.openxmlformats.org/officeDocument/2006/relationships/image" Target="../media/image10.emf"/><Relationship Id="rId4" Type="http://schemas.openxmlformats.org/officeDocument/2006/relationships/oleObject" Target="../embeddings/oleObject4.bin"/></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1"/>
        </a:solidFill>
        <a:effectLst/>
      </p:bgPr>
    </p:bg>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C2451CE1-8153-44B1-98A1-11DC116FE7B5}"/>
              </a:ext>
            </a:extLst>
          </p:cNvPr>
          <p:cNvSpPr>
            <a:spLocks noGrp="1"/>
          </p:cNvSpPr>
          <p:nvPr>
            <p:ph type="pic" sz="quarter" idx="16" hasCustomPrompt="1"/>
          </p:nvPr>
        </p:nvSpPr>
        <p:spPr bwMode="gray">
          <a:xfrm>
            <a:off x="0" y="0"/>
            <a:ext cx="12190413" cy="5662104"/>
          </a:xfrm>
          <a:custGeom>
            <a:avLst/>
            <a:gdLst>
              <a:gd name="connsiteX0" fmla="*/ 0 w 12190413"/>
              <a:gd name="connsiteY0" fmla="*/ 0 h 5662104"/>
              <a:gd name="connsiteX1" fmla="*/ 12190413 w 12190413"/>
              <a:gd name="connsiteY1" fmla="*/ 0 h 5662104"/>
              <a:gd name="connsiteX2" fmla="*/ 12190412 w 12190413"/>
              <a:gd name="connsiteY2" fmla="*/ 5369071 h 5662104"/>
              <a:gd name="connsiteX3" fmla="*/ 12190412 w 12190413"/>
              <a:gd name="connsiteY3" fmla="*/ 5381978 h 5662104"/>
              <a:gd name="connsiteX4" fmla="*/ 12188206 w 12190413"/>
              <a:gd name="connsiteY4" fmla="*/ 5381464 h 5662104"/>
              <a:gd name="connsiteX5" fmla="*/ 12188206 w 12190413"/>
              <a:gd name="connsiteY5" fmla="*/ 5374839 h 5662104"/>
              <a:gd name="connsiteX6" fmla="*/ 12032390 w 12190413"/>
              <a:gd name="connsiteY6" fmla="*/ 5345161 h 5662104"/>
              <a:gd name="connsiteX7" fmla="*/ 11853287 w 12190413"/>
              <a:gd name="connsiteY7" fmla="*/ 5303433 h 5662104"/>
              <a:gd name="connsiteX8" fmla="*/ 9474399 w 12190413"/>
              <a:gd name="connsiteY8" fmla="*/ 5070435 h 5662104"/>
              <a:gd name="connsiteX9" fmla="*/ 9363219 w 12190413"/>
              <a:gd name="connsiteY9" fmla="*/ 5071476 h 5662104"/>
              <a:gd name="connsiteX10" fmla="*/ 9336724 w 12190413"/>
              <a:gd name="connsiteY10" fmla="*/ 5071008 h 5662104"/>
              <a:gd name="connsiteX11" fmla="*/ 9141154 w 12190413"/>
              <a:gd name="connsiteY11" fmla="*/ 5071008 h 5662104"/>
              <a:gd name="connsiteX12" fmla="*/ 8943837 w 12190413"/>
              <a:gd name="connsiteY12" fmla="*/ 5071007 h 5662104"/>
              <a:gd name="connsiteX13" fmla="*/ 8746521 w 12190413"/>
              <a:gd name="connsiteY13" fmla="*/ 5074500 h 5662104"/>
              <a:gd name="connsiteX14" fmla="*/ 8552697 w 12190413"/>
              <a:gd name="connsiteY14" fmla="*/ 5079739 h 5662104"/>
              <a:gd name="connsiteX15" fmla="*/ 8357128 w 12190413"/>
              <a:gd name="connsiteY15" fmla="*/ 5090215 h 5662104"/>
              <a:gd name="connsiteX16" fmla="*/ 8163303 w 12190413"/>
              <a:gd name="connsiteY16" fmla="*/ 5102438 h 5662104"/>
              <a:gd name="connsiteX17" fmla="*/ 7972972 w 12190413"/>
              <a:gd name="connsiteY17" fmla="*/ 5114662 h 5662104"/>
              <a:gd name="connsiteX18" fmla="*/ 7779149 w 12190413"/>
              <a:gd name="connsiteY18" fmla="*/ 5130376 h 5662104"/>
              <a:gd name="connsiteX19" fmla="*/ 7587072 w 12190413"/>
              <a:gd name="connsiteY19" fmla="*/ 5149584 h 5662104"/>
              <a:gd name="connsiteX20" fmla="*/ 7396738 w 12190413"/>
              <a:gd name="connsiteY20" fmla="*/ 5172284 h 5662104"/>
              <a:gd name="connsiteX21" fmla="*/ 7209903 w 12190413"/>
              <a:gd name="connsiteY21" fmla="*/ 5194984 h 5662104"/>
              <a:gd name="connsiteX22" fmla="*/ 7019571 w 12190413"/>
              <a:gd name="connsiteY22" fmla="*/ 5219431 h 5662104"/>
              <a:gd name="connsiteX23" fmla="*/ 6853019 w 12190413"/>
              <a:gd name="connsiteY23" fmla="*/ 5245892 h 5662104"/>
              <a:gd name="connsiteX24" fmla="*/ 6718666 w 12190413"/>
              <a:gd name="connsiteY24" fmla="*/ 5263138 h 5662104"/>
              <a:gd name="connsiteX25" fmla="*/ 6545441 w 12190413"/>
              <a:gd name="connsiteY25" fmla="*/ 5292335 h 5662104"/>
              <a:gd name="connsiteX26" fmla="*/ 6460798 w 12190413"/>
              <a:gd name="connsiteY26" fmla="*/ 5304993 h 5662104"/>
              <a:gd name="connsiteX27" fmla="*/ 6387367 w 12190413"/>
              <a:gd name="connsiteY27" fmla="*/ 5318980 h 5662104"/>
              <a:gd name="connsiteX28" fmla="*/ 6041160 w 12190413"/>
              <a:gd name="connsiteY28" fmla="*/ 5377334 h 5662104"/>
              <a:gd name="connsiteX29" fmla="*/ 5887321 w 12190413"/>
              <a:gd name="connsiteY29" fmla="*/ 5409645 h 5662104"/>
              <a:gd name="connsiteX30" fmla="*/ 5857713 w 12190413"/>
              <a:gd name="connsiteY30" fmla="*/ 5414631 h 5662104"/>
              <a:gd name="connsiteX31" fmla="*/ 1438219 w 12190413"/>
              <a:gd name="connsiteY31" fmla="*/ 5598060 h 5662104"/>
              <a:gd name="connsiteX32" fmla="*/ 1112913 w 12190413"/>
              <a:gd name="connsiteY32" fmla="*/ 5561533 h 5662104"/>
              <a:gd name="connsiteX33" fmla="*/ 1063194 w 12190413"/>
              <a:gd name="connsiteY33" fmla="*/ 5555146 h 5662104"/>
              <a:gd name="connsiteX34" fmla="*/ 750855 w 12190413"/>
              <a:gd name="connsiteY34" fmla="*/ 5510173 h 5662104"/>
              <a:gd name="connsiteX35" fmla="*/ 268553 w 12190413"/>
              <a:gd name="connsiteY35" fmla="*/ 5419676 h 5662104"/>
              <a:gd name="connsiteX36" fmla="*/ 355 w 12190413"/>
              <a:gd name="connsiteY36" fmla="*/ 5353304 h 5662104"/>
              <a:gd name="connsiteX37" fmla="*/ 511 w 12190413"/>
              <a:gd name="connsiteY37" fmla="*/ 5325116 h 5662104"/>
              <a:gd name="connsiteX38" fmla="*/ 159 w 12190413"/>
              <a:gd name="connsiteY38" fmla="*/ 3966 h 56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413" h="5662104">
                <a:moveTo>
                  <a:pt x="0" y="0"/>
                </a:moveTo>
                <a:lnTo>
                  <a:pt x="12190413" y="0"/>
                </a:lnTo>
                <a:lnTo>
                  <a:pt x="12190412" y="5369071"/>
                </a:lnTo>
                <a:lnTo>
                  <a:pt x="12190412" y="5381978"/>
                </a:lnTo>
                <a:lnTo>
                  <a:pt x="12188206" y="5381464"/>
                </a:lnTo>
                <a:lnTo>
                  <a:pt x="12188206" y="5374839"/>
                </a:lnTo>
                <a:lnTo>
                  <a:pt x="12032390" y="5345161"/>
                </a:lnTo>
                <a:lnTo>
                  <a:pt x="11853287" y="5303433"/>
                </a:lnTo>
                <a:cubicBezTo>
                  <a:pt x="11151505" y="5161237"/>
                  <a:pt x="10345755" y="5080171"/>
                  <a:pt x="9474399" y="5070435"/>
                </a:cubicBezTo>
                <a:lnTo>
                  <a:pt x="9363219" y="5071476"/>
                </a:lnTo>
                <a:lnTo>
                  <a:pt x="9336724" y="5071008"/>
                </a:lnTo>
                <a:lnTo>
                  <a:pt x="9141154" y="5071008"/>
                </a:lnTo>
                <a:lnTo>
                  <a:pt x="8943837" y="5071007"/>
                </a:lnTo>
                <a:lnTo>
                  <a:pt x="8746521" y="5074500"/>
                </a:lnTo>
                <a:lnTo>
                  <a:pt x="8552697" y="5079739"/>
                </a:lnTo>
                <a:lnTo>
                  <a:pt x="8357128" y="5090215"/>
                </a:lnTo>
                <a:lnTo>
                  <a:pt x="8163303" y="5102438"/>
                </a:lnTo>
                <a:lnTo>
                  <a:pt x="7972972" y="5114662"/>
                </a:lnTo>
                <a:lnTo>
                  <a:pt x="7779149" y="5130376"/>
                </a:lnTo>
                <a:lnTo>
                  <a:pt x="7587072" y="5149584"/>
                </a:lnTo>
                <a:lnTo>
                  <a:pt x="7396738" y="5172284"/>
                </a:lnTo>
                <a:lnTo>
                  <a:pt x="7209903" y="5194984"/>
                </a:lnTo>
                <a:lnTo>
                  <a:pt x="7019571" y="5219431"/>
                </a:lnTo>
                <a:lnTo>
                  <a:pt x="6853019" y="5245892"/>
                </a:lnTo>
                <a:lnTo>
                  <a:pt x="6718666" y="5263138"/>
                </a:lnTo>
                <a:lnTo>
                  <a:pt x="6545441" y="5292335"/>
                </a:lnTo>
                <a:lnTo>
                  <a:pt x="6460798" y="5304993"/>
                </a:lnTo>
                <a:lnTo>
                  <a:pt x="6387367" y="5318980"/>
                </a:lnTo>
                <a:lnTo>
                  <a:pt x="6041160" y="5377334"/>
                </a:lnTo>
                <a:lnTo>
                  <a:pt x="5887321" y="5409645"/>
                </a:lnTo>
                <a:lnTo>
                  <a:pt x="5857713" y="5414631"/>
                </a:lnTo>
                <a:cubicBezTo>
                  <a:pt x="4271557" y="5663154"/>
                  <a:pt x="2741498" y="5724884"/>
                  <a:pt x="1438219" y="5598060"/>
                </a:cubicBezTo>
                <a:lnTo>
                  <a:pt x="1112913" y="5561533"/>
                </a:lnTo>
                <a:lnTo>
                  <a:pt x="1063194" y="5555146"/>
                </a:lnTo>
                <a:lnTo>
                  <a:pt x="750855" y="5510173"/>
                </a:lnTo>
                <a:cubicBezTo>
                  <a:pt x="585150" y="5483521"/>
                  <a:pt x="424237" y="5453357"/>
                  <a:pt x="268553" y="5419676"/>
                </a:cubicBezTo>
                <a:lnTo>
                  <a:pt x="355" y="5353304"/>
                </a:lnTo>
                <a:lnTo>
                  <a:pt x="511" y="5325116"/>
                </a:lnTo>
                <a:cubicBezTo>
                  <a:pt x="2883" y="4745919"/>
                  <a:pt x="3215" y="157949"/>
                  <a:pt x="159" y="3966"/>
                </a:cubicBezTo>
                <a:close/>
              </a:path>
            </a:pathLst>
          </a:custGeom>
          <a:solidFill>
            <a:schemeClr val="accent2"/>
          </a:solidFill>
        </p:spPr>
        <p:txBody>
          <a:bodyPr wrap="square" lIns="0" tIns="0" bIns="648000" anchor="ctr">
            <a:noAutofit/>
          </a:bodyPr>
          <a:lstStyle>
            <a:lvl1pPr marL="0" indent="0" algn="ctr">
              <a:buNone/>
              <a:defRPr sz="1200" cap="none" baseline="0">
                <a:solidFill>
                  <a:schemeClr val="tx1"/>
                </a:solidFill>
              </a:defRPr>
            </a:lvl1pPr>
          </a:lstStyle>
          <a:p>
            <a:r>
              <a:rPr lang="en-US" dirty="0"/>
              <a:t>Click on icon to insert picture</a:t>
            </a:r>
          </a:p>
        </p:txBody>
      </p:sp>
      <p:sp>
        <p:nvSpPr>
          <p:cNvPr id="10" name="Titel 12">
            <a:extLst>
              <a:ext uri="{FF2B5EF4-FFF2-40B4-BE49-F238E27FC236}">
                <a16:creationId xmlns:a16="http://schemas.microsoft.com/office/drawing/2014/main" id="{56505D9B-37B7-43A5-8C37-4A28E0345DC3}"/>
              </a:ext>
            </a:extLst>
          </p:cNvPr>
          <p:cNvSpPr>
            <a:spLocks noGrp="1"/>
          </p:cNvSpPr>
          <p:nvPr>
            <p:ph type="ctrTitle" hasCustomPrompt="1"/>
          </p:nvPr>
        </p:nvSpPr>
        <p:spPr bwMode="gray">
          <a:xfrm>
            <a:off x="0" y="0"/>
            <a:ext cx="6095206" cy="3393546"/>
          </a:xfrm>
          <a:custGeom>
            <a:avLst/>
            <a:gdLst>
              <a:gd name="connsiteX0" fmla="*/ 0 w 6095206"/>
              <a:gd name="connsiteY0" fmla="*/ 0 h 3393546"/>
              <a:gd name="connsiteX1" fmla="*/ 6095206 w 6095206"/>
              <a:gd name="connsiteY1" fmla="*/ 0 h 3393546"/>
              <a:gd name="connsiteX2" fmla="*/ 6095206 w 6095206"/>
              <a:gd name="connsiteY2" fmla="*/ 3088765 h 3393546"/>
              <a:gd name="connsiteX3" fmla="*/ 6077723 w 6095206"/>
              <a:gd name="connsiteY3" fmla="*/ 3092188 h 3393546"/>
              <a:gd name="connsiteX4" fmla="*/ 3047672 w 6095206"/>
              <a:gd name="connsiteY4" fmla="*/ 3393546 h 3393546"/>
              <a:gd name="connsiteX5" fmla="*/ 0 w 6095206"/>
              <a:gd name="connsiteY5" fmla="*/ 3088765 h 339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5206" h="3393546">
                <a:moveTo>
                  <a:pt x="0" y="0"/>
                </a:moveTo>
                <a:lnTo>
                  <a:pt x="6095206" y="0"/>
                </a:lnTo>
                <a:lnTo>
                  <a:pt x="6095206" y="3088765"/>
                </a:lnTo>
                <a:lnTo>
                  <a:pt x="6077723" y="3092188"/>
                </a:lnTo>
                <a:cubicBezTo>
                  <a:pt x="5904736" y="3125672"/>
                  <a:pt x="4476205" y="3393546"/>
                  <a:pt x="3047672" y="3393546"/>
                </a:cubicBezTo>
                <a:cubicBezTo>
                  <a:pt x="1523905" y="3393546"/>
                  <a:pt x="0" y="3088765"/>
                  <a:pt x="0" y="3088765"/>
                </a:cubicBezTo>
                <a:close/>
              </a:path>
            </a:pathLst>
          </a:custGeom>
          <a:solidFill>
            <a:schemeClr val="accent1">
              <a:alpha val="90000"/>
            </a:schemeClr>
          </a:solidFill>
        </p:spPr>
        <p:txBody>
          <a:bodyPr wrap="square" lIns="547200" tIns="478800" rIns="468000">
            <a:noAutofit/>
          </a:bodyPr>
          <a:lstStyle>
            <a:lvl1pPr>
              <a:defRPr sz="3200" baseline="0">
                <a:solidFill>
                  <a:schemeClr val="bg1"/>
                </a:solidFill>
              </a:defRPr>
            </a:lvl1pPr>
          </a:lstStyle>
          <a:p>
            <a:r>
              <a:rPr lang="en-US" dirty="0"/>
              <a:t>Here is a long</a:t>
            </a:r>
            <a:br>
              <a:rPr lang="en-US" dirty="0"/>
            </a:br>
            <a:r>
              <a:rPr lang="en-US" dirty="0"/>
              <a:t>Headline 32pt</a:t>
            </a:r>
          </a:p>
        </p:txBody>
      </p:sp>
      <p:sp>
        <p:nvSpPr>
          <p:cNvPr id="13" name="Untertitel 2">
            <a:extLst>
              <a:ext uri="{FF2B5EF4-FFF2-40B4-BE49-F238E27FC236}">
                <a16:creationId xmlns:a16="http://schemas.microsoft.com/office/drawing/2014/main" id="{7A2ADD57-1ACA-4257-8277-96D2B0CD0471}"/>
              </a:ext>
            </a:extLst>
          </p:cNvPr>
          <p:cNvSpPr>
            <a:spLocks noGrp="1"/>
          </p:cNvSpPr>
          <p:nvPr>
            <p:ph type="subTitle" idx="1" hasCustomPrompt="1"/>
          </p:nvPr>
        </p:nvSpPr>
        <p:spPr bwMode="gray">
          <a:xfrm>
            <a:off x="550436" y="1701554"/>
            <a:ext cx="5112000" cy="1080000"/>
          </a:xfrm>
        </p:spPr>
        <p:txBody>
          <a:bodyPr/>
          <a:lstStyle>
            <a:lvl1pPr marL="0" indent="0" algn="l">
              <a:spcAft>
                <a:spcPts val="0"/>
              </a:spcAft>
              <a:buNone/>
              <a:defRPr sz="2000" cap="none" baseline="0">
                <a:solidFill>
                  <a:schemeClr val="bg1"/>
                </a:solidFill>
              </a:defRPr>
            </a:lvl1pPr>
            <a:lvl2pPr marL="0" indent="0" algn="l">
              <a:spcAft>
                <a:spcPts val="0"/>
              </a:spcAft>
              <a:buNone/>
              <a:defRPr sz="2000">
                <a:solidFill>
                  <a:schemeClr val="bg1"/>
                </a:solidFill>
              </a:defRPr>
            </a:lvl2pPr>
            <a:lvl3pPr marL="0" indent="0" algn="l">
              <a:spcAft>
                <a:spcPts val="0"/>
              </a:spcAft>
              <a:buNone/>
              <a:defRPr sz="2000">
                <a:solidFill>
                  <a:schemeClr val="bg1"/>
                </a:solidFill>
              </a:defRPr>
            </a:lvl3pPr>
            <a:lvl4pPr marL="0" indent="0" algn="l">
              <a:spcAft>
                <a:spcPts val="0"/>
              </a:spcAft>
              <a:buNone/>
              <a:defRPr sz="2000">
                <a:solidFill>
                  <a:schemeClr val="bg1"/>
                </a:solidFill>
              </a:defRPr>
            </a:lvl4pPr>
            <a:lvl5pPr marL="0" indent="0" algn="l">
              <a:spcAft>
                <a:spcPts val="0"/>
              </a:spcAft>
              <a:buNone/>
              <a:defRPr sz="2000">
                <a:solidFill>
                  <a:schemeClr val="bg1"/>
                </a:solidFill>
              </a:defRPr>
            </a:lvl5pPr>
            <a:lvl6pPr marL="0" indent="0" algn="l">
              <a:spcAft>
                <a:spcPts val="0"/>
              </a:spcAft>
              <a:buNone/>
              <a:defRPr sz="2000">
                <a:solidFill>
                  <a:schemeClr val="bg1"/>
                </a:solidFill>
              </a:defRPr>
            </a:lvl6pPr>
            <a:lvl7pPr marL="0" indent="0" algn="l">
              <a:spcAft>
                <a:spcPts val="0"/>
              </a:spcAft>
              <a:buNone/>
              <a:defRPr sz="2000">
                <a:solidFill>
                  <a:schemeClr val="bg1"/>
                </a:solidFill>
              </a:defRPr>
            </a:lvl7pPr>
            <a:lvl8pPr marL="0" indent="0" algn="l">
              <a:spcAft>
                <a:spcPts val="0"/>
              </a:spcAft>
              <a:buNone/>
              <a:defRPr sz="2000">
                <a:solidFill>
                  <a:schemeClr val="bg1"/>
                </a:solidFill>
              </a:defRPr>
            </a:lvl8pPr>
            <a:lvl9pPr marL="0" indent="0" algn="l">
              <a:spcAft>
                <a:spcPts val="0"/>
              </a:spcAft>
              <a:buNone/>
              <a:defRPr sz="2000">
                <a:solidFill>
                  <a:schemeClr val="bg1"/>
                </a:solidFill>
              </a:defRPr>
            </a:lvl9pPr>
          </a:lstStyle>
          <a:p>
            <a:pPr lvl="0"/>
            <a:r>
              <a:rPr lang="en-US" dirty="0"/>
              <a:t>Here is a </a:t>
            </a:r>
            <a:r>
              <a:rPr lang="en-US" dirty="0" err="1"/>
              <a:t>Subheadline</a:t>
            </a:r>
            <a:r>
              <a:rPr lang="en-US" dirty="0"/>
              <a:t> </a:t>
            </a:r>
            <a:r>
              <a:rPr lang="en-US" dirty="0" err="1"/>
              <a:t>20pt</a:t>
            </a:r>
            <a:endParaRPr lang="en-US" dirty="0"/>
          </a:p>
        </p:txBody>
      </p:sp>
      <p:sp>
        <p:nvSpPr>
          <p:cNvPr id="2" name="Rechteck 1" hidden="1">
            <a:extLst>
              <a:ext uri="{FF2B5EF4-FFF2-40B4-BE49-F238E27FC236}">
                <a16:creationId xmlns:a16="http://schemas.microsoft.com/office/drawing/2014/main" id="{098977D0-B56C-4634-A43D-463699D5A392}"/>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79195104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overview">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a:xfrm>
            <a:off x="550436" y="405374"/>
            <a:ext cx="11088688" cy="432000"/>
          </a:xfrm>
        </p:spPr>
        <p:txBody>
          <a:bodyPr/>
          <a:lstStyle>
            <a:lvl1pPr>
              <a:defRPr/>
            </a:lvl1pPr>
          </a:lstStyle>
          <a:p>
            <a:r>
              <a:rPr lang="en-US" dirty="0"/>
              <a:t>Agenda overview</a:t>
            </a:r>
          </a:p>
        </p:txBody>
      </p:sp>
      <p:sp>
        <p:nvSpPr>
          <p:cNvPr id="3" name="Datumsplatzhalter 2"/>
          <p:cNvSpPr>
            <a:spLocks noGrp="1"/>
          </p:cNvSpPr>
          <p:nvPr>
            <p:ph type="dt" sz="half" idx="10"/>
          </p:nvPr>
        </p:nvSpPr>
        <p:spPr bwMode="gray"/>
        <p:txBody>
          <a:bodyPr/>
          <a:lstStyle/>
          <a:p>
            <a:fld id="{2044CD91-2A93-4362-AAF2-4E28BF70CD29}"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10" name="Tabellenplatzhalter 9"/>
          <p:cNvSpPr>
            <a:spLocks noGrp="1"/>
          </p:cNvSpPr>
          <p:nvPr>
            <p:ph type="tbl" sz="quarter" idx="13" hasCustomPrompt="1"/>
          </p:nvPr>
        </p:nvSpPr>
        <p:spPr bwMode="gray">
          <a:xfrm>
            <a:off x="551288" y="1269494"/>
            <a:ext cx="11088688" cy="4680000"/>
          </a:xfrm>
        </p:spPr>
        <p:txBody>
          <a:bodyPr/>
          <a:lstStyle>
            <a:lvl1pPr>
              <a:defRPr cap="none" baseline="0"/>
            </a:lvl1pPr>
          </a:lstStyle>
          <a:p>
            <a:pPr lvl="0"/>
            <a:r>
              <a:rPr lang="en-US" dirty="0"/>
              <a:t> </a:t>
            </a:r>
          </a:p>
        </p:txBody>
      </p:sp>
      <p:sp>
        <p:nvSpPr>
          <p:cNvPr id="6" name="Rechteck 5" hidden="1">
            <a:extLst>
              <a:ext uri="{FF2B5EF4-FFF2-40B4-BE49-F238E27FC236}">
                <a16:creationId xmlns:a16="http://schemas.microsoft.com/office/drawing/2014/main" id="{C9FA6D6D-C566-4F69-B953-F6DEA40A5F3A}"/>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931333212"/>
      </p:ext>
    </p:extLst>
  </p:cSld>
  <p:clrMapOvr>
    <a:masterClrMapping/>
  </p:clrMapOvr>
  <p:extLst mod="1">
    <p:ext uri="{DCECCB84-F9BA-43D5-87BE-67443E8EF086}">
      <p15:sldGuideLst xmlns:p15="http://schemas.microsoft.com/office/powerpoint/2012/main">
        <p15:guide id="1" orient="horz" pos="8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6" name="Titel 5"/>
          <p:cNvSpPr>
            <a:spLocks noGrp="1"/>
          </p:cNvSpPr>
          <p:nvPr>
            <p:ph type="title" hasCustomPrompt="1"/>
          </p:nvPr>
        </p:nvSpPr>
        <p:spPr bwMode="gray">
          <a:xfrm>
            <a:off x="550436" y="405374"/>
            <a:ext cx="11087100" cy="432000"/>
          </a:xfrm>
        </p:spPr>
        <p:txBody>
          <a:bodyPr/>
          <a:lstStyle>
            <a:lvl1pPr>
              <a:defRPr baseline="0"/>
            </a:lvl1pPr>
          </a:lstStyle>
          <a:p>
            <a:r>
              <a:rPr lang="en-US" dirty="0"/>
              <a:t>Statement</a:t>
            </a:r>
          </a:p>
        </p:txBody>
      </p:sp>
      <p:sp>
        <p:nvSpPr>
          <p:cNvPr id="7" name="Datumsplatzhalter 6"/>
          <p:cNvSpPr>
            <a:spLocks noGrp="1"/>
          </p:cNvSpPr>
          <p:nvPr>
            <p:ph type="dt" sz="half" idx="10"/>
          </p:nvPr>
        </p:nvSpPr>
        <p:spPr bwMode="gray"/>
        <p:txBody>
          <a:bodyPr/>
          <a:lstStyle/>
          <a:p>
            <a:fld id="{69CD55DE-FFBB-459C-8361-356ECCDFB47A}"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2" name="Textplatzhalter 10">
            <a:extLst>
              <a:ext uri="{FF2B5EF4-FFF2-40B4-BE49-F238E27FC236}">
                <a16:creationId xmlns:a16="http://schemas.microsoft.com/office/drawing/2014/main" id="{3AD79EE0-A32F-415B-9D94-533343ECAB0E}"/>
              </a:ext>
            </a:extLst>
          </p:cNvPr>
          <p:cNvSpPr>
            <a:spLocks noGrp="1"/>
          </p:cNvSpPr>
          <p:nvPr>
            <p:ph type="body" sz="quarter" idx="13" hasCustomPrompt="1"/>
          </p:nvPr>
        </p:nvSpPr>
        <p:spPr bwMode="gray">
          <a:xfrm>
            <a:off x="550436" y="1549400"/>
            <a:ext cx="11088000" cy="4400744"/>
          </a:xfrm>
        </p:spPr>
        <p:txBody>
          <a:bodyPr/>
          <a:lstStyle>
            <a:lvl1pPr marL="0" indent="0">
              <a:lnSpc>
                <a:spcPct val="100000"/>
              </a:lnSpc>
              <a:buFont typeface="Arial" panose="020B0604020202020204" pitchFamily="34" charset="0"/>
              <a:buNone/>
              <a:defRPr sz="4800" cap="none" baseline="0">
                <a:solidFill>
                  <a:schemeClr val="accent5"/>
                </a:solidFill>
              </a:defRPr>
            </a:lvl1pPr>
            <a:lvl2pPr marL="0" indent="0">
              <a:buFont typeface="Arial" panose="020B0604020202020204" pitchFamily="34" charset="0"/>
              <a:buNone/>
              <a:defRPr sz="4800">
                <a:solidFill>
                  <a:schemeClr val="accent1"/>
                </a:solidFill>
              </a:defRPr>
            </a:lvl2pPr>
            <a:lvl3pPr marL="0" indent="0">
              <a:buNone/>
              <a:defRPr sz="4800">
                <a:solidFill>
                  <a:schemeClr val="accent1"/>
                </a:solidFill>
              </a:defRPr>
            </a:lvl3pPr>
            <a:lvl4pPr marL="0" indent="0">
              <a:buNone/>
              <a:defRPr sz="4800">
                <a:solidFill>
                  <a:schemeClr val="accent1"/>
                </a:solidFill>
              </a:defRPr>
            </a:lvl4pPr>
            <a:lvl5pPr marL="0" indent="0">
              <a:buNone/>
              <a:defRPr sz="4800">
                <a:solidFill>
                  <a:schemeClr val="accent1"/>
                </a:solidFill>
              </a:defRPr>
            </a:lvl5pPr>
            <a:lvl6pPr marL="0" indent="0">
              <a:buNone/>
              <a:defRPr sz="4800">
                <a:solidFill>
                  <a:schemeClr val="accent1"/>
                </a:solidFill>
              </a:defRPr>
            </a:lvl6pPr>
            <a:lvl7pPr marL="0" indent="0">
              <a:buNone/>
              <a:defRPr sz="4800">
                <a:solidFill>
                  <a:schemeClr val="tx2"/>
                </a:solidFill>
              </a:defRPr>
            </a:lvl7pPr>
            <a:lvl8pPr marL="0" indent="0">
              <a:buNone/>
              <a:defRPr sz="4800">
                <a:solidFill>
                  <a:schemeClr val="tx2"/>
                </a:solidFill>
              </a:defRPr>
            </a:lvl8pPr>
            <a:lvl9pPr marL="0" indent="0">
              <a:buNone/>
              <a:defRPr sz="4800">
                <a:solidFill>
                  <a:schemeClr val="tx2"/>
                </a:solidFill>
              </a:defRPr>
            </a:lvl9pPr>
          </a:lstStyle>
          <a:p>
            <a:pPr lvl="0"/>
            <a:r>
              <a:rPr lang="en-US" dirty="0"/>
              <a:t>»The past is your lesson. The present is your gift. The future is your motivation.«</a:t>
            </a:r>
          </a:p>
        </p:txBody>
      </p:sp>
      <p:sp>
        <p:nvSpPr>
          <p:cNvPr id="2" name="Rechteck 1" hidden="1">
            <a:extLst>
              <a:ext uri="{FF2B5EF4-FFF2-40B4-BE49-F238E27FC236}">
                <a16:creationId xmlns:a16="http://schemas.microsoft.com/office/drawing/2014/main" id="{9064FF24-59FB-4E65-A8A4-77EC3FAB26B9}"/>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163954403"/>
      </p:ext>
    </p:extLst>
  </p:cSld>
  <p:clrMapOvr>
    <a:masterClrMapping/>
  </p:clrMapOvr>
  <p:extLst mod="1">
    <p:ext uri="{DCECCB84-F9BA-43D5-87BE-67443E8EF086}">
      <p15:sldGuideLst xmlns:p15="http://schemas.microsoft.com/office/powerpoint/2012/main">
        <p15:guide id="1" orient="horz" pos="8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52C18732-D2A2-41CE-90C4-6F17AEBEC894}"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3" hasCustomPrompt="1"/>
          </p:nvPr>
        </p:nvSpPr>
        <p:spPr bwMode="gray">
          <a:xfrm>
            <a:off x="550800" y="1701799"/>
            <a:ext cx="11088000" cy="4248000"/>
          </a:xfrm>
        </p:spPr>
        <p:txBody>
          <a:bodyPr/>
          <a:lstStyle>
            <a:lvl1pPr>
              <a:defRPr/>
            </a:lvl1pPr>
            <a:lvl2pPr>
              <a:defRPr/>
            </a:lvl2pPr>
            <a:lvl3pPr>
              <a:defRPr/>
            </a:lvl3pPr>
            <a:lvl4pPr>
              <a:defRPr/>
            </a:lvl4pPr>
            <a:lvl5pPr>
              <a:defRPr/>
            </a:lvl5pPr>
            <a:lvl6pPr>
              <a:defRPr/>
            </a:lvl6pPr>
            <a:lvl7pPr>
              <a:defRPr/>
            </a:lvl7pPr>
            <a:lvl8pPr marL="539750" indent="-180975">
              <a:buFont typeface="Symbol" panose="05050102010706020507" pitchFamily="18" charset="2"/>
              <a:buChar cha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Textplatzhalter 6"/>
          <p:cNvSpPr>
            <a:spLocks noGrp="1"/>
          </p:cNvSpPr>
          <p:nvPr>
            <p:ph type="body" sz="quarter" idx="14" hasCustomPrompt="1"/>
          </p:nvPr>
        </p:nvSpPr>
        <p:spPr bwMode="gray">
          <a:xfrm>
            <a:off x="550800" y="982286"/>
            <a:ext cx="11088000"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40FCE74B-5EB4-4B51-BECA-018A0CECA70C}"/>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540F452A-2A77-4929-BF7A-9F8EDE1D26C0}"/>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809469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F4861808-657D-487D-A84B-57416042E115}"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6239976" y="1701799"/>
            <a:ext cx="5400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Inhaltsplatzhalter 2"/>
          <p:cNvSpPr>
            <a:spLocks noGrp="1"/>
          </p:cNvSpPr>
          <p:nvPr>
            <p:ph sz="quarter" idx="15" hasCustomPrompt="1"/>
          </p:nvPr>
        </p:nvSpPr>
        <p:spPr bwMode="gray">
          <a:xfrm>
            <a:off x="550436" y="1701554"/>
            <a:ext cx="5400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1"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EC36A057-0737-402F-82C3-0D022DF2C917}"/>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9F4F8662-96FA-4E69-8D6B-4BC7720E121C}"/>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911460694"/>
      </p:ext>
    </p:extLst>
  </p:cSld>
  <p:clrMapOvr>
    <a:masterClrMapping/>
  </p:clrMapOvr>
  <p:extLst mod="1">
    <p:ext uri="{DCECCB84-F9BA-43D5-87BE-67443E8EF086}">
      <p15:sldGuideLst xmlns:p15="http://schemas.microsoft.com/office/powerpoint/2012/main">
        <p15:guide id="1" pos="3930" userDrawn="1">
          <p15:clr>
            <a:srgbClr val="FBAE40"/>
          </p15:clr>
        </p15:guide>
        <p15:guide id="2" pos="374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F5C0E3B3-5BDB-4CB8-810D-F46C934FC6E1}"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436" y="1701554"/>
            <a:ext cx="3456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5" name="Inhaltsplatzhalter 2"/>
          <p:cNvSpPr>
            <a:spLocks noGrp="1"/>
          </p:cNvSpPr>
          <p:nvPr>
            <p:ph sz="quarter" idx="17" hasCustomPrompt="1"/>
          </p:nvPr>
        </p:nvSpPr>
        <p:spPr bwMode="gray">
          <a:xfrm>
            <a:off x="4366966" y="1701554"/>
            <a:ext cx="3456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6" name="Inhaltsplatzhalter 2"/>
          <p:cNvSpPr>
            <a:spLocks noGrp="1"/>
          </p:cNvSpPr>
          <p:nvPr>
            <p:ph sz="quarter" idx="18" hasCustomPrompt="1"/>
          </p:nvPr>
        </p:nvSpPr>
        <p:spPr bwMode="gray">
          <a:xfrm>
            <a:off x="8183976" y="1701554"/>
            <a:ext cx="3456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C0A1F251-4F3D-4A55-AA12-3B04D1752913}"/>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4EAD26D4-6A75-4658-BD93-558CF49FA251}"/>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904483606"/>
      </p:ext>
    </p:extLst>
  </p:cSld>
  <p:clrMapOvr>
    <a:masterClrMapping/>
  </p:clrMapOvr>
  <p:extLst mod="1">
    <p:ext uri="{DCECCB84-F9BA-43D5-87BE-67443E8EF086}">
      <p15:sldGuideLst xmlns:p15="http://schemas.microsoft.com/office/powerpoint/2012/main">
        <p15:guide id="1" pos="4929" userDrawn="1">
          <p15:clr>
            <a:srgbClr val="FBAE40"/>
          </p15:clr>
        </p15:guide>
        <p15:guide id="2" pos="2750" userDrawn="1">
          <p15:clr>
            <a:srgbClr val="FBAE40"/>
          </p15:clr>
        </p15:guide>
        <p15:guide id="3" pos="2525" userDrawn="1">
          <p15:clr>
            <a:srgbClr val="FBAE40"/>
          </p15:clr>
        </p15:guide>
        <p15:guide id="4" pos="515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24A930A1-BB70-49A5-BB72-5BF56CFAC55E}"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436"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8" name="Inhaltsplatzhalter 2"/>
          <p:cNvSpPr>
            <a:spLocks noGrp="1"/>
          </p:cNvSpPr>
          <p:nvPr>
            <p:ph sz="quarter" idx="18" hasCustomPrompt="1"/>
          </p:nvPr>
        </p:nvSpPr>
        <p:spPr bwMode="gray">
          <a:xfrm>
            <a:off x="3430836"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9" name="Inhaltsplatzhalter 2"/>
          <p:cNvSpPr>
            <a:spLocks noGrp="1"/>
          </p:cNvSpPr>
          <p:nvPr>
            <p:ph sz="quarter" idx="19" hasCustomPrompt="1"/>
          </p:nvPr>
        </p:nvSpPr>
        <p:spPr bwMode="gray">
          <a:xfrm>
            <a:off x="6311470"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20" name="Inhaltsplatzhalter 2"/>
          <p:cNvSpPr>
            <a:spLocks noGrp="1"/>
          </p:cNvSpPr>
          <p:nvPr>
            <p:ph sz="quarter" idx="20" hasCustomPrompt="1"/>
          </p:nvPr>
        </p:nvSpPr>
        <p:spPr bwMode="gray">
          <a:xfrm>
            <a:off x="9191986"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50E2F8D7-F45E-4EEF-8F40-F0F827E63B9D}"/>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9CD9BC34-5156-44EC-B146-57228260BAF7}"/>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837758675"/>
      </p:ext>
    </p:extLst>
  </p:cSld>
  <p:clrMapOvr>
    <a:masterClrMapping/>
  </p:clrMapOvr>
  <p:extLst mod="1">
    <p:ext uri="{DCECCB84-F9BA-43D5-87BE-67443E8EF086}">
      <p15:sldGuideLst xmlns:p15="http://schemas.microsoft.com/office/powerpoint/2012/main">
        <p15:guide id="1" pos="2160" userDrawn="1">
          <p15:clr>
            <a:srgbClr val="FBAE40"/>
          </p15:clr>
        </p15:guide>
        <p15:guide id="2" pos="1890" userDrawn="1">
          <p15:clr>
            <a:srgbClr val="FBAE40"/>
          </p15:clr>
        </p15:guide>
        <p15:guide id="3" pos="3975" userDrawn="1">
          <p15:clr>
            <a:srgbClr val="FBAE40"/>
          </p15:clr>
        </p15:guide>
        <p15:guide id="4" pos="3704" userDrawn="1">
          <p15:clr>
            <a:srgbClr val="FBAE40"/>
          </p15:clr>
        </p15:guide>
        <p15:guide id="5" pos="5790" userDrawn="1">
          <p15:clr>
            <a:srgbClr val="FBAE40"/>
          </p15:clr>
        </p15:guide>
        <p15:guide id="6" pos="551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ight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8EF5A287-BFF1-43F4-A890-559EFE26500E}"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436" y="1701554"/>
            <a:ext cx="2448000" cy="2016000"/>
          </a:xfrm>
        </p:spPr>
        <p:txBody>
          <a:bodyPr/>
          <a:lstStyle>
            <a:lvl1pPr>
              <a:defRPr sz="1400"/>
            </a:lvl1pPr>
            <a:lvl2pPr>
              <a:defRPr sz="1400"/>
            </a:lvl2pPr>
            <a:lvl3pPr>
              <a:defRPr sz="1400"/>
            </a:lvl3pPr>
            <a:lvl4pPr>
              <a:defRPr sz="1400"/>
            </a:lvl4pPr>
            <a:lvl5pPr>
              <a:defRPr sz="1400" baseline="0"/>
            </a:lvl5pPr>
            <a:lvl6pPr marL="539750" indent="-180975">
              <a:buFont typeface="Symbol" panose="05050102010706020507" pitchFamily="18" charset="2"/>
              <a:buChar cha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Inhaltsplatzhalter 2"/>
          <p:cNvSpPr>
            <a:spLocks noGrp="1"/>
          </p:cNvSpPr>
          <p:nvPr>
            <p:ph sz="quarter" idx="21" hasCustomPrompt="1"/>
          </p:nvPr>
        </p:nvSpPr>
        <p:spPr bwMode="gray">
          <a:xfrm>
            <a:off x="5504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1" name="Inhaltsplatzhalter 2"/>
          <p:cNvSpPr>
            <a:spLocks noGrp="1"/>
          </p:cNvSpPr>
          <p:nvPr>
            <p:ph sz="quarter" idx="22" hasCustomPrompt="1"/>
          </p:nvPr>
        </p:nvSpPr>
        <p:spPr bwMode="gray">
          <a:xfrm>
            <a:off x="3430836" y="170155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2" name="Inhaltsplatzhalter 2"/>
          <p:cNvSpPr>
            <a:spLocks noGrp="1"/>
          </p:cNvSpPr>
          <p:nvPr>
            <p:ph sz="quarter" idx="23" hasCustomPrompt="1"/>
          </p:nvPr>
        </p:nvSpPr>
        <p:spPr bwMode="gray">
          <a:xfrm>
            <a:off x="34308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3" name="Inhaltsplatzhalter 2"/>
          <p:cNvSpPr>
            <a:spLocks noGrp="1"/>
          </p:cNvSpPr>
          <p:nvPr>
            <p:ph sz="quarter" idx="24" hasCustomPrompt="1"/>
          </p:nvPr>
        </p:nvSpPr>
        <p:spPr bwMode="gray">
          <a:xfrm>
            <a:off x="9191636" y="170155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4" name="Inhaltsplatzhalter 2"/>
          <p:cNvSpPr>
            <a:spLocks noGrp="1"/>
          </p:cNvSpPr>
          <p:nvPr>
            <p:ph sz="quarter" idx="25" hasCustomPrompt="1"/>
          </p:nvPr>
        </p:nvSpPr>
        <p:spPr bwMode="gray">
          <a:xfrm>
            <a:off x="91916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5" name="Inhaltsplatzhalter 2"/>
          <p:cNvSpPr>
            <a:spLocks noGrp="1"/>
          </p:cNvSpPr>
          <p:nvPr>
            <p:ph sz="quarter" idx="26" hasCustomPrompt="1"/>
          </p:nvPr>
        </p:nvSpPr>
        <p:spPr bwMode="gray">
          <a:xfrm>
            <a:off x="6311236" y="170155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6" name="Inhaltsplatzhalter 2"/>
          <p:cNvSpPr>
            <a:spLocks noGrp="1"/>
          </p:cNvSpPr>
          <p:nvPr>
            <p:ph sz="quarter" idx="27" hasCustomPrompt="1"/>
          </p:nvPr>
        </p:nvSpPr>
        <p:spPr bwMode="gray">
          <a:xfrm>
            <a:off x="63112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600">
                <a:solidFill>
                  <a:schemeClr val="tx2"/>
                </a:solidFill>
              </a:defRPr>
            </a:lvl7pPr>
            <a:lvl8pPr marL="0" indent="0">
              <a:buNone/>
              <a:defRPr sz="1600">
                <a:solidFill>
                  <a:schemeClr val="tx2"/>
                </a:solidFill>
              </a:defRPr>
            </a:lvl8pPr>
            <a:lvl9pPr marL="0" indent="0">
              <a:buNone/>
              <a:defRPr sz="16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64DCBCCE-C31E-4B50-8CB7-71B864389396}"/>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2419C2A9-B88E-43C0-8CC3-B8B409C783A6}"/>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795669549"/>
      </p:ext>
    </p:extLst>
  </p:cSld>
  <p:clrMapOvr>
    <a:masterClrMapping/>
  </p:clrMapOvr>
  <p:extLst mod="1">
    <p:ext uri="{DCECCB84-F9BA-43D5-87BE-67443E8EF086}">
      <p15:sldGuideLst xmlns:p15="http://schemas.microsoft.com/office/powerpoint/2012/main">
        <p15:guide id="1" orient="horz" pos="2343" userDrawn="1">
          <p15:clr>
            <a:srgbClr val="FBAE40"/>
          </p15:clr>
        </p15:guide>
        <p15:guide id="2" orient="horz" pos="2478" userDrawn="1">
          <p15:clr>
            <a:srgbClr val="FBAE40"/>
          </p15:clr>
        </p15:guide>
        <p15:guide id="3" pos="3975" userDrawn="1">
          <p15:clr>
            <a:srgbClr val="FBAE40"/>
          </p15:clr>
        </p15:guide>
        <p15:guide id="4" pos="3704" userDrawn="1">
          <p15:clr>
            <a:srgbClr val="FBAE40"/>
          </p15:clr>
        </p15:guide>
        <p15:guide id="5" pos="2160" userDrawn="1">
          <p15:clr>
            <a:srgbClr val="FBAE40"/>
          </p15:clr>
        </p15:guide>
        <p15:guide id="6" pos="1890" userDrawn="1">
          <p15:clr>
            <a:srgbClr val="FBAE40"/>
          </p15:clr>
        </p15:guide>
        <p15:guide id="7" pos="5518" userDrawn="1">
          <p15:clr>
            <a:srgbClr val="FBAE40"/>
          </p15:clr>
        </p15:guide>
        <p15:guide id="8" pos="57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693069EA-9CEB-481D-83CC-B7E10B472A11}"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666" y="1702144"/>
            <a:ext cx="1728000" cy="4248000"/>
          </a:xfrm>
        </p:spPr>
        <p:txBody>
          <a:bodyPr/>
          <a:lstStyle>
            <a:lvl1pPr>
              <a:defRPr sz="1200"/>
            </a:lvl1pPr>
            <a:lvl2pPr>
              <a:defRPr sz="1200"/>
            </a:lvl2pPr>
            <a:lvl3pPr>
              <a:defRPr sz="1200"/>
            </a:lvl3pPr>
            <a:lvl4pPr marL="360000" indent="-180000">
              <a:buFont typeface="Symbol" panose="05050102010706020507" pitchFamily="18" charset="2"/>
              <a:buChar cha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Inhaltsplatzhalter 2"/>
          <p:cNvSpPr>
            <a:spLocks noGrp="1"/>
          </p:cNvSpPr>
          <p:nvPr>
            <p:ph sz="quarter" idx="15" hasCustomPrompt="1"/>
          </p:nvPr>
        </p:nvSpPr>
        <p:spPr bwMode="gray">
          <a:xfrm>
            <a:off x="242292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1" name="Inhaltsplatzhalter 2"/>
          <p:cNvSpPr>
            <a:spLocks noGrp="1"/>
          </p:cNvSpPr>
          <p:nvPr>
            <p:ph sz="quarter" idx="16" hasCustomPrompt="1"/>
          </p:nvPr>
        </p:nvSpPr>
        <p:spPr bwMode="gray">
          <a:xfrm>
            <a:off x="429518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2" name="Inhaltsplatzhalter 2"/>
          <p:cNvSpPr>
            <a:spLocks noGrp="1"/>
          </p:cNvSpPr>
          <p:nvPr>
            <p:ph sz="quarter" idx="17" hasCustomPrompt="1"/>
          </p:nvPr>
        </p:nvSpPr>
        <p:spPr bwMode="gray">
          <a:xfrm>
            <a:off x="616744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3" name="Inhaltsplatzhalter 2"/>
          <p:cNvSpPr>
            <a:spLocks noGrp="1"/>
          </p:cNvSpPr>
          <p:nvPr>
            <p:ph sz="quarter" idx="18" hasCustomPrompt="1"/>
          </p:nvPr>
        </p:nvSpPr>
        <p:spPr bwMode="gray">
          <a:xfrm>
            <a:off x="803970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4" name="Inhaltsplatzhalter 2"/>
          <p:cNvSpPr>
            <a:spLocks noGrp="1"/>
          </p:cNvSpPr>
          <p:nvPr>
            <p:ph sz="quarter" idx="19" hasCustomPrompt="1"/>
          </p:nvPr>
        </p:nvSpPr>
        <p:spPr bwMode="gray">
          <a:xfrm>
            <a:off x="9909585" y="1702144"/>
            <a:ext cx="172801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5"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4" name="Titel 3">
            <a:extLst>
              <a:ext uri="{FF2B5EF4-FFF2-40B4-BE49-F238E27FC236}">
                <a16:creationId xmlns:a16="http://schemas.microsoft.com/office/drawing/2014/main" id="{639BA129-5AA9-4716-9DCF-10BFE15DEA5D}"/>
              </a:ext>
            </a:extLst>
          </p:cNvPr>
          <p:cNvSpPr>
            <a:spLocks noGrp="1"/>
          </p:cNvSpPr>
          <p:nvPr>
            <p:ph type="title" hasCustomPrompt="1"/>
          </p:nvPr>
        </p:nvSpPr>
        <p:spPr/>
        <p:txBody>
          <a:bodyPr/>
          <a:lstStyle>
            <a:lvl1pPr>
              <a:defRPr/>
            </a:lvl1pPr>
          </a:lstStyle>
          <a:p>
            <a:r>
              <a:rPr lang="en-US" dirty="0"/>
              <a:t>Click to edit Master title style</a:t>
            </a:r>
          </a:p>
        </p:txBody>
      </p:sp>
      <p:sp>
        <p:nvSpPr>
          <p:cNvPr id="2" name="Rechteck 1" hidden="1">
            <a:extLst>
              <a:ext uri="{FF2B5EF4-FFF2-40B4-BE49-F238E27FC236}">
                <a16:creationId xmlns:a16="http://schemas.microsoft.com/office/drawing/2014/main" id="{E9BD22F2-7787-47FE-92C0-D0F2A8DEA011}"/>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971431944"/>
      </p:ext>
    </p:extLst>
  </p:cSld>
  <p:clrMapOvr>
    <a:masterClrMapping/>
  </p:clrMapOvr>
  <p:extLst mod="1">
    <p:ext uri="{DCECCB84-F9BA-43D5-87BE-67443E8EF086}">
      <p15:sldGuideLst xmlns:p15="http://schemas.microsoft.com/office/powerpoint/2012/main">
        <p15:guide id="1" pos="1526" userDrawn="1">
          <p15:clr>
            <a:srgbClr val="FBAE40"/>
          </p15:clr>
        </p15:guide>
        <p15:guide id="2" pos="1436" userDrawn="1">
          <p15:clr>
            <a:srgbClr val="FBAE40"/>
          </p15:clr>
        </p15:guide>
        <p15:guide id="3" pos="2705" userDrawn="1">
          <p15:clr>
            <a:srgbClr val="FBAE40"/>
          </p15:clr>
        </p15:guide>
        <p15:guide id="4" pos="2616" userDrawn="1">
          <p15:clr>
            <a:srgbClr val="FBAE40"/>
          </p15:clr>
        </p15:guide>
        <p15:guide id="5" pos="3795" userDrawn="1">
          <p15:clr>
            <a:srgbClr val="FBAE40"/>
          </p15:clr>
        </p15:guide>
        <p15:guide id="6" pos="3885" userDrawn="1">
          <p15:clr>
            <a:srgbClr val="FBAE40"/>
          </p15:clr>
        </p15:guide>
        <p15:guide id="7" pos="4974" userDrawn="1">
          <p15:clr>
            <a:srgbClr val="FBAE40"/>
          </p15:clr>
        </p15:guide>
        <p15:guide id="8" pos="5064" userDrawn="1">
          <p15:clr>
            <a:srgbClr val="FBAE40"/>
          </p15:clr>
        </p15:guide>
        <p15:guide id="9" pos="6153" userDrawn="1">
          <p15:clr>
            <a:srgbClr val="FBAE40"/>
          </p15:clr>
        </p15:guide>
        <p15:guide id="10" pos="624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A9E4B81E-C3D2-4C9D-A845-2008E88F9463}"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Bildplatzhalter 2"/>
          <p:cNvSpPr>
            <a:spLocks noGrp="1"/>
          </p:cNvSpPr>
          <p:nvPr>
            <p:ph type="pic" sz="quarter" idx="13" hasCustomPrompt="1"/>
          </p:nvPr>
        </p:nvSpPr>
        <p:spPr bwMode="gray">
          <a:xfrm>
            <a:off x="550436" y="1270144"/>
            <a:ext cx="11089540" cy="4680000"/>
          </a:xfrm>
          <a:pattFill prst="ltUpDiag">
            <a:fgClr>
              <a:schemeClr val="accent1"/>
            </a:fgClr>
            <a:bgClr>
              <a:schemeClr val="bg1"/>
            </a:bgClr>
          </a:pattFill>
        </p:spPr>
        <p:txBody>
          <a:bodyPr tIns="0" bIns="648000" anchor="ctr" anchorCtr="1"/>
          <a:lstStyle>
            <a:lvl1pPr marL="0" indent="0" algn="ctr">
              <a:buNone/>
              <a:defRPr sz="1200" cap="none" baseline="0">
                <a:solidFill>
                  <a:schemeClr val="tx1"/>
                </a:solidFill>
              </a:defRPr>
            </a:lvl1pPr>
            <a:lvl2pPr marL="0" indent="0" algn="ctr">
              <a:buNone/>
              <a:defRPr sz="1200"/>
            </a:lvl2pPr>
            <a:lvl3pPr marL="0" indent="0" algn="ctr">
              <a:buNone/>
              <a:defRPr sz="1200"/>
            </a:lvl3pPr>
            <a:lvl4pPr marL="0" indent="0" algn="ctr">
              <a:buNone/>
              <a:defRPr sz="1200"/>
            </a:lvl4pPr>
            <a:lvl5pPr marL="0" indent="0" algn="ctr">
              <a:buNone/>
              <a:defRPr sz="1200"/>
            </a:lvl5pPr>
          </a:lstStyle>
          <a:p>
            <a:pPr lvl="0"/>
            <a:r>
              <a:rPr lang="en-US" dirty="0"/>
              <a:t>Click on icon to insert picture</a:t>
            </a:r>
          </a:p>
        </p:txBody>
      </p:sp>
      <p:sp>
        <p:nvSpPr>
          <p:cNvPr id="2" name="Titel 1">
            <a:extLst>
              <a:ext uri="{FF2B5EF4-FFF2-40B4-BE49-F238E27FC236}">
                <a16:creationId xmlns:a16="http://schemas.microsoft.com/office/drawing/2014/main" id="{D9B2E24E-A23E-49E8-9553-8D33D2C7E133}"/>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BD6C00C9-ECFD-40BE-96C1-BB743DB841C1}"/>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981916509"/>
      </p:ext>
    </p:extLst>
  </p:cSld>
  <p:clrMapOvr>
    <a:masterClrMapping/>
  </p:clrMapOvr>
  <p:extLst mod="1">
    <p:ext uri="{DCECCB84-F9BA-43D5-87BE-67443E8EF086}">
      <p15:sldGuideLst xmlns:p15="http://schemas.microsoft.com/office/powerpoint/2012/main">
        <p15:guide id="1" orient="horz" pos="80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ave picture with Text">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84EE520C-4959-4F76-9B5A-4E8474959BE1}"/>
              </a:ext>
            </a:extLst>
          </p:cNvPr>
          <p:cNvSpPr>
            <a:spLocks noGrp="1"/>
          </p:cNvSpPr>
          <p:nvPr>
            <p:ph type="pic" sz="quarter" idx="13" hasCustomPrompt="1"/>
          </p:nvPr>
        </p:nvSpPr>
        <p:spPr bwMode="gray">
          <a:xfrm>
            <a:off x="-1" y="-6"/>
            <a:ext cx="12191559" cy="4682258"/>
          </a:xfrm>
          <a:custGeom>
            <a:avLst/>
            <a:gdLst>
              <a:gd name="connsiteX0" fmla="*/ 0 w 12190413"/>
              <a:gd name="connsiteY0" fmla="*/ 0 h 6859588"/>
              <a:gd name="connsiteX1" fmla="*/ 12190413 w 12190413"/>
              <a:gd name="connsiteY1" fmla="*/ 0 h 6859588"/>
              <a:gd name="connsiteX2" fmla="*/ 12190413 w 12190413"/>
              <a:gd name="connsiteY2" fmla="*/ 6859588 h 6859588"/>
              <a:gd name="connsiteX3" fmla="*/ 12188069 w 12190413"/>
              <a:gd name="connsiteY3" fmla="*/ 6859588 h 6859588"/>
              <a:gd name="connsiteX4" fmla="*/ 12188074 w 12190413"/>
              <a:gd name="connsiteY4" fmla="*/ 6782682 h 6859588"/>
              <a:gd name="connsiteX5" fmla="*/ 12189903 w 12190413"/>
              <a:gd name="connsiteY5" fmla="*/ 4427572 h 6859588"/>
              <a:gd name="connsiteX6" fmla="*/ 12190059 w 12190413"/>
              <a:gd name="connsiteY6" fmla="*/ 4399384 h 6859588"/>
              <a:gd name="connsiteX7" fmla="*/ 11921861 w 12190413"/>
              <a:gd name="connsiteY7" fmla="*/ 4333012 h 6859588"/>
              <a:gd name="connsiteX8" fmla="*/ 11439559 w 12190413"/>
              <a:gd name="connsiteY8" fmla="*/ 4242515 h 6859588"/>
              <a:gd name="connsiteX9" fmla="*/ 11127220 w 12190413"/>
              <a:gd name="connsiteY9" fmla="*/ 4197542 h 6859588"/>
              <a:gd name="connsiteX10" fmla="*/ 11077501 w 12190413"/>
              <a:gd name="connsiteY10" fmla="*/ 4191155 h 6859588"/>
              <a:gd name="connsiteX11" fmla="*/ 10752195 w 12190413"/>
              <a:gd name="connsiteY11" fmla="*/ 4154628 h 6859588"/>
              <a:gd name="connsiteX12" fmla="*/ 6332701 w 12190413"/>
              <a:gd name="connsiteY12" fmla="*/ 4338057 h 6859588"/>
              <a:gd name="connsiteX13" fmla="*/ 6303093 w 12190413"/>
              <a:gd name="connsiteY13" fmla="*/ 4343043 h 6859588"/>
              <a:gd name="connsiteX14" fmla="*/ 6149254 w 12190413"/>
              <a:gd name="connsiteY14" fmla="*/ 4375354 h 6859588"/>
              <a:gd name="connsiteX15" fmla="*/ 5803047 w 12190413"/>
              <a:gd name="connsiteY15" fmla="*/ 4433708 h 6859588"/>
              <a:gd name="connsiteX16" fmla="*/ 5729616 w 12190413"/>
              <a:gd name="connsiteY16" fmla="*/ 4447695 h 6859588"/>
              <a:gd name="connsiteX17" fmla="*/ 5644973 w 12190413"/>
              <a:gd name="connsiteY17" fmla="*/ 4460353 h 6859588"/>
              <a:gd name="connsiteX18" fmla="*/ 5471748 w 12190413"/>
              <a:gd name="connsiteY18" fmla="*/ 4489550 h 6859588"/>
              <a:gd name="connsiteX19" fmla="*/ 5337395 w 12190413"/>
              <a:gd name="connsiteY19" fmla="*/ 4506796 h 6859588"/>
              <a:gd name="connsiteX20" fmla="*/ 5170844 w 12190413"/>
              <a:gd name="connsiteY20" fmla="*/ 4533257 h 6859588"/>
              <a:gd name="connsiteX21" fmla="*/ 4980511 w 12190413"/>
              <a:gd name="connsiteY21" fmla="*/ 4557704 h 6859588"/>
              <a:gd name="connsiteX22" fmla="*/ 4793677 w 12190413"/>
              <a:gd name="connsiteY22" fmla="*/ 4580404 h 6859588"/>
              <a:gd name="connsiteX23" fmla="*/ 4603342 w 12190413"/>
              <a:gd name="connsiteY23" fmla="*/ 4603104 h 6859588"/>
              <a:gd name="connsiteX24" fmla="*/ 4411265 w 12190413"/>
              <a:gd name="connsiteY24" fmla="*/ 4622312 h 6859588"/>
              <a:gd name="connsiteX25" fmla="*/ 4217442 w 12190413"/>
              <a:gd name="connsiteY25" fmla="*/ 4638026 h 6859588"/>
              <a:gd name="connsiteX26" fmla="*/ 4027111 w 12190413"/>
              <a:gd name="connsiteY26" fmla="*/ 4650250 h 6859588"/>
              <a:gd name="connsiteX27" fmla="*/ 3833286 w 12190413"/>
              <a:gd name="connsiteY27" fmla="*/ 4662473 h 6859588"/>
              <a:gd name="connsiteX28" fmla="*/ 3637717 w 12190413"/>
              <a:gd name="connsiteY28" fmla="*/ 4672949 h 6859588"/>
              <a:gd name="connsiteX29" fmla="*/ 3443893 w 12190413"/>
              <a:gd name="connsiteY29" fmla="*/ 4678188 h 6859588"/>
              <a:gd name="connsiteX30" fmla="*/ 3246577 w 12190413"/>
              <a:gd name="connsiteY30" fmla="*/ 4681681 h 6859588"/>
              <a:gd name="connsiteX31" fmla="*/ 3049260 w 12190413"/>
              <a:gd name="connsiteY31" fmla="*/ 4681680 h 6859588"/>
              <a:gd name="connsiteX32" fmla="*/ 2853690 w 12190413"/>
              <a:gd name="connsiteY32" fmla="*/ 4681680 h 6859588"/>
              <a:gd name="connsiteX33" fmla="*/ 2827195 w 12190413"/>
              <a:gd name="connsiteY33" fmla="*/ 4681212 h 6859588"/>
              <a:gd name="connsiteX34" fmla="*/ 2716015 w 12190413"/>
              <a:gd name="connsiteY34" fmla="*/ 4682253 h 6859588"/>
              <a:gd name="connsiteX35" fmla="*/ 337127 w 12190413"/>
              <a:gd name="connsiteY35" fmla="*/ 4449255 h 6859588"/>
              <a:gd name="connsiteX36" fmla="*/ 158024 w 12190413"/>
              <a:gd name="connsiteY36" fmla="*/ 4407527 h 6859588"/>
              <a:gd name="connsiteX37" fmla="*/ 2208 w 12190413"/>
              <a:gd name="connsiteY37" fmla="*/ 4377849 h 6859588"/>
              <a:gd name="connsiteX38" fmla="*/ 2208 w 12190413"/>
              <a:gd name="connsiteY38" fmla="*/ 4371224 h 6859588"/>
              <a:gd name="connsiteX39" fmla="*/ 2 w 12190413"/>
              <a:gd name="connsiteY39" fmla="*/ 4370710 h 6859588"/>
              <a:gd name="connsiteX40" fmla="*/ 2 w 12190413"/>
              <a:gd name="connsiteY40" fmla="*/ 4383617 h 6859588"/>
              <a:gd name="connsiteX41" fmla="*/ 2 w 12190413"/>
              <a:gd name="connsiteY41" fmla="*/ 6859588 h 6859588"/>
              <a:gd name="connsiteX42" fmla="*/ 0 w 12190413"/>
              <a:gd name="connsiteY42" fmla="*/ 6859588 h 6859588"/>
              <a:gd name="connsiteX0" fmla="*/ 0 w 12190413"/>
              <a:gd name="connsiteY0" fmla="*/ 0 h 6859588"/>
              <a:gd name="connsiteX1" fmla="*/ 12190413 w 12190413"/>
              <a:gd name="connsiteY1" fmla="*/ 0 h 6859588"/>
              <a:gd name="connsiteX2" fmla="*/ 12190413 w 12190413"/>
              <a:gd name="connsiteY2" fmla="*/ 6859588 h 6859588"/>
              <a:gd name="connsiteX3" fmla="*/ 12188074 w 12190413"/>
              <a:gd name="connsiteY3" fmla="*/ 6782682 h 6859588"/>
              <a:gd name="connsiteX4" fmla="*/ 12189903 w 12190413"/>
              <a:gd name="connsiteY4" fmla="*/ 4427572 h 6859588"/>
              <a:gd name="connsiteX5" fmla="*/ 12190059 w 12190413"/>
              <a:gd name="connsiteY5" fmla="*/ 4399384 h 6859588"/>
              <a:gd name="connsiteX6" fmla="*/ 11921861 w 12190413"/>
              <a:gd name="connsiteY6" fmla="*/ 4333012 h 6859588"/>
              <a:gd name="connsiteX7" fmla="*/ 11439559 w 12190413"/>
              <a:gd name="connsiteY7" fmla="*/ 4242515 h 6859588"/>
              <a:gd name="connsiteX8" fmla="*/ 11127220 w 12190413"/>
              <a:gd name="connsiteY8" fmla="*/ 4197542 h 6859588"/>
              <a:gd name="connsiteX9" fmla="*/ 11077501 w 12190413"/>
              <a:gd name="connsiteY9" fmla="*/ 4191155 h 6859588"/>
              <a:gd name="connsiteX10" fmla="*/ 10752195 w 12190413"/>
              <a:gd name="connsiteY10" fmla="*/ 4154628 h 6859588"/>
              <a:gd name="connsiteX11" fmla="*/ 6332701 w 12190413"/>
              <a:gd name="connsiteY11" fmla="*/ 4338057 h 6859588"/>
              <a:gd name="connsiteX12" fmla="*/ 6303093 w 12190413"/>
              <a:gd name="connsiteY12" fmla="*/ 4343043 h 6859588"/>
              <a:gd name="connsiteX13" fmla="*/ 6149254 w 12190413"/>
              <a:gd name="connsiteY13" fmla="*/ 4375354 h 6859588"/>
              <a:gd name="connsiteX14" fmla="*/ 5803047 w 12190413"/>
              <a:gd name="connsiteY14" fmla="*/ 4433708 h 6859588"/>
              <a:gd name="connsiteX15" fmla="*/ 5729616 w 12190413"/>
              <a:gd name="connsiteY15" fmla="*/ 4447695 h 6859588"/>
              <a:gd name="connsiteX16" fmla="*/ 5644973 w 12190413"/>
              <a:gd name="connsiteY16" fmla="*/ 4460353 h 6859588"/>
              <a:gd name="connsiteX17" fmla="*/ 5471748 w 12190413"/>
              <a:gd name="connsiteY17" fmla="*/ 4489550 h 6859588"/>
              <a:gd name="connsiteX18" fmla="*/ 5337395 w 12190413"/>
              <a:gd name="connsiteY18" fmla="*/ 4506796 h 6859588"/>
              <a:gd name="connsiteX19" fmla="*/ 5170844 w 12190413"/>
              <a:gd name="connsiteY19" fmla="*/ 4533257 h 6859588"/>
              <a:gd name="connsiteX20" fmla="*/ 4980511 w 12190413"/>
              <a:gd name="connsiteY20" fmla="*/ 4557704 h 6859588"/>
              <a:gd name="connsiteX21" fmla="*/ 4793677 w 12190413"/>
              <a:gd name="connsiteY21" fmla="*/ 4580404 h 6859588"/>
              <a:gd name="connsiteX22" fmla="*/ 4603342 w 12190413"/>
              <a:gd name="connsiteY22" fmla="*/ 4603104 h 6859588"/>
              <a:gd name="connsiteX23" fmla="*/ 4411265 w 12190413"/>
              <a:gd name="connsiteY23" fmla="*/ 4622312 h 6859588"/>
              <a:gd name="connsiteX24" fmla="*/ 4217442 w 12190413"/>
              <a:gd name="connsiteY24" fmla="*/ 4638026 h 6859588"/>
              <a:gd name="connsiteX25" fmla="*/ 4027111 w 12190413"/>
              <a:gd name="connsiteY25" fmla="*/ 4650250 h 6859588"/>
              <a:gd name="connsiteX26" fmla="*/ 3833286 w 12190413"/>
              <a:gd name="connsiteY26" fmla="*/ 4662473 h 6859588"/>
              <a:gd name="connsiteX27" fmla="*/ 3637717 w 12190413"/>
              <a:gd name="connsiteY27" fmla="*/ 4672949 h 6859588"/>
              <a:gd name="connsiteX28" fmla="*/ 3443893 w 12190413"/>
              <a:gd name="connsiteY28" fmla="*/ 4678188 h 6859588"/>
              <a:gd name="connsiteX29" fmla="*/ 3246577 w 12190413"/>
              <a:gd name="connsiteY29" fmla="*/ 4681681 h 6859588"/>
              <a:gd name="connsiteX30" fmla="*/ 3049260 w 12190413"/>
              <a:gd name="connsiteY30" fmla="*/ 4681680 h 6859588"/>
              <a:gd name="connsiteX31" fmla="*/ 2853690 w 12190413"/>
              <a:gd name="connsiteY31" fmla="*/ 4681680 h 6859588"/>
              <a:gd name="connsiteX32" fmla="*/ 2827195 w 12190413"/>
              <a:gd name="connsiteY32" fmla="*/ 4681212 h 6859588"/>
              <a:gd name="connsiteX33" fmla="*/ 2716015 w 12190413"/>
              <a:gd name="connsiteY33" fmla="*/ 4682253 h 6859588"/>
              <a:gd name="connsiteX34" fmla="*/ 337127 w 12190413"/>
              <a:gd name="connsiteY34" fmla="*/ 4449255 h 6859588"/>
              <a:gd name="connsiteX35" fmla="*/ 158024 w 12190413"/>
              <a:gd name="connsiteY35" fmla="*/ 4407527 h 6859588"/>
              <a:gd name="connsiteX36" fmla="*/ 2208 w 12190413"/>
              <a:gd name="connsiteY36" fmla="*/ 4377849 h 6859588"/>
              <a:gd name="connsiteX37" fmla="*/ 2208 w 12190413"/>
              <a:gd name="connsiteY37" fmla="*/ 4371224 h 6859588"/>
              <a:gd name="connsiteX38" fmla="*/ 2 w 12190413"/>
              <a:gd name="connsiteY38" fmla="*/ 4370710 h 6859588"/>
              <a:gd name="connsiteX39" fmla="*/ 2 w 12190413"/>
              <a:gd name="connsiteY39" fmla="*/ 4383617 h 6859588"/>
              <a:gd name="connsiteX40" fmla="*/ 2 w 12190413"/>
              <a:gd name="connsiteY40" fmla="*/ 6859588 h 6859588"/>
              <a:gd name="connsiteX41" fmla="*/ 0 w 12190413"/>
              <a:gd name="connsiteY41" fmla="*/ 6859588 h 6859588"/>
              <a:gd name="connsiteX42" fmla="*/ 0 w 12190413"/>
              <a:gd name="connsiteY42" fmla="*/ 0 h 6859588"/>
              <a:gd name="connsiteX0" fmla="*/ 0 w 12190413"/>
              <a:gd name="connsiteY0" fmla="*/ 0 h 6859588"/>
              <a:gd name="connsiteX1" fmla="*/ 12190413 w 12190413"/>
              <a:gd name="connsiteY1" fmla="*/ 0 h 6859588"/>
              <a:gd name="connsiteX2" fmla="*/ 12188074 w 12190413"/>
              <a:gd name="connsiteY2" fmla="*/ 6782682 h 6859588"/>
              <a:gd name="connsiteX3" fmla="*/ 12189903 w 12190413"/>
              <a:gd name="connsiteY3" fmla="*/ 4427572 h 6859588"/>
              <a:gd name="connsiteX4" fmla="*/ 12190059 w 12190413"/>
              <a:gd name="connsiteY4" fmla="*/ 4399384 h 6859588"/>
              <a:gd name="connsiteX5" fmla="*/ 11921861 w 12190413"/>
              <a:gd name="connsiteY5" fmla="*/ 4333012 h 6859588"/>
              <a:gd name="connsiteX6" fmla="*/ 11439559 w 12190413"/>
              <a:gd name="connsiteY6" fmla="*/ 4242515 h 6859588"/>
              <a:gd name="connsiteX7" fmla="*/ 11127220 w 12190413"/>
              <a:gd name="connsiteY7" fmla="*/ 4197542 h 6859588"/>
              <a:gd name="connsiteX8" fmla="*/ 11077501 w 12190413"/>
              <a:gd name="connsiteY8" fmla="*/ 4191155 h 6859588"/>
              <a:gd name="connsiteX9" fmla="*/ 10752195 w 12190413"/>
              <a:gd name="connsiteY9" fmla="*/ 4154628 h 6859588"/>
              <a:gd name="connsiteX10" fmla="*/ 6332701 w 12190413"/>
              <a:gd name="connsiteY10" fmla="*/ 4338057 h 6859588"/>
              <a:gd name="connsiteX11" fmla="*/ 6303093 w 12190413"/>
              <a:gd name="connsiteY11" fmla="*/ 4343043 h 6859588"/>
              <a:gd name="connsiteX12" fmla="*/ 6149254 w 12190413"/>
              <a:gd name="connsiteY12" fmla="*/ 4375354 h 6859588"/>
              <a:gd name="connsiteX13" fmla="*/ 5803047 w 12190413"/>
              <a:gd name="connsiteY13" fmla="*/ 4433708 h 6859588"/>
              <a:gd name="connsiteX14" fmla="*/ 5729616 w 12190413"/>
              <a:gd name="connsiteY14" fmla="*/ 4447695 h 6859588"/>
              <a:gd name="connsiteX15" fmla="*/ 5644973 w 12190413"/>
              <a:gd name="connsiteY15" fmla="*/ 4460353 h 6859588"/>
              <a:gd name="connsiteX16" fmla="*/ 5471748 w 12190413"/>
              <a:gd name="connsiteY16" fmla="*/ 4489550 h 6859588"/>
              <a:gd name="connsiteX17" fmla="*/ 5337395 w 12190413"/>
              <a:gd name="connsiteY17" fmla="*/ 4506796 h 6859588"/>
              <a:gd name="connsiteX18" fmla="*/ 5170844 w 12190413"/>
              <a:gd name="connsiteY18" fmla="*/ 4533257 h 6859588"/>
              <a:gd name="connsiteX19" fmla="*/ 4980511 w 12190413"/>
              <a:gd name="connsiteY19" fmla="*/ 4557704 h 6859588"/>
              <a:gd name="connsiteX20" fmla="*/ 4793677 w 12190413"/>
              <a:gd name="connsiteY20" fmla="*/ 4580404 h 6859588"/>
              <a:gd name="connsiteX21" fmla="*/ 4603342 w 12190413"/>
              <a:gd name="connsiteY21" fmla="*/ 4603104 h 6859588"/>
              <a:gd name="connsiteX22" fmla="*/ 4411265 w 12190413"/>
              <a:gd name="connsiteY22" fmla="*/ 4622312 h 6859588"/>
              <a:gd name="connsiteX23" fmla="*/ 4217442 w 12190413"/>
              <a:gd name="connsiteY23" fmla="*/ 4638026 h 6859588"/>
              <a:gd name="connsiteX24" fmla="*/ 4027111 w 12190413"/>
              <a:gd name="connsiteY24" fmla="*/ 4650250 h 6859588"/>
              <a:gd name="connsiteX25" fmla="*/ 3833286 w 12190413"/>
              <a:gd name="connsiteY25" fmla="*/ 4662473 h 6859588"/>
              <a:gd name="connsiteX26" fmla="*/ 3637717 w 12190413"/>
              <a:gd name="connsiteY26" fmla="*/ 4672949 h 6859588"/>
              <a:gd name="connsiteX27" fmla="*/ 3443893 w 12190413"/>
              <a:gd name="connsiteY27" fmla="*/ 4678188 h 6859588"/>
              <a:gd name="connsiteX28" fmla="*/ 3246577 w 12190413"/>
              <a:gd name="connsiteY28" fmla="*/ 4681681 h 6859588"/>
              <a:gd name="connsiteX29" fmla="*/ 3049260 w 12190413"/>
              <a:gd name="connsiteY29" fmla="*/ 4681680 h 6859588"/>
              <a:gd name="connsiteX30" fmla="*/ 2853690 w 12190413"/>
              <a:gd name="connsiteY30" fmla="*/ 4681680 h 6859588"/>
              <a:gd name="connsiteX31" fmla="*/ 2827195 w 12190413"/>
              <a:gd name="connsiteY31" fmla="*/ 4681212 h 6859588"/>
              <a:gd name="connsiteX32" fmla="*/ 2716015 w 12190413"/>
              <a:gd name="connsiteY32" fmla="*/ 4682253 h 6859588"/>
              <a:gd name="connsiteX33" fmla="*/ 337127 w 12190413"/>
              <a:gd name="connsiteY33" fmla="*/ 4449255 h 6859588"/>
              <a:gd name="connsiteX34" fmla="*/ 158024 w 12190413"/>
              <a:gd name="connsiteY34" fmla="*/ 4407527 h 6859588"/>
              <a:gd name="connsiteX35" fmla="*/ 2208 w 12190413"/>
              <a:gd name="connsiteY35" fmla="*/ 4377849 h 6859588"/>
              <a:gd name="connsiteX36" fmla="*/ 2208 w 12190413"/>
              <a:gd name="connsiteY36" fmla="*/ 4371224 h 6859588"/>
              <a:gd name="connsiteX37" fmla="*/ 2 w 12190413"/>
              <a:gd name="connsiteY37" fmla="*/ 4370710 h 6859588"/>
              <a:gd name="connsiteX38" fmla="*/ 2 w 12190413"/>
              <a:gd name="connsiteY38" fmla="*/ 4383617 h 6859588"/>
              <a:gd name="connsiteX39" fmla="*/ 2 w 12190413"/>
              <a:gd name="connsiteY39" fmla="*/ 6859588 h 6859588"/>
              <a:gd name="connsiteX40" fmla="*/ 0 w 12190413"/>
              <a:gd name="connsiteY40" fmla="*/ 6859588 h 6859588"/>
              <a:gd name="connsiteX41" fmla="*/ 0 w 12190413"/>
              <a:gd name="connsiteY41" fmla="*/ 0 h 6859588"/>
              <a:gd name="connsiteX0" fmla="*/ 0 w 13093249"/>
              <a:gd name="connsiteY0" fmla="*/ 0 h 6859588"/>
              <a:gd name="connsiteX1" fmla="*/ 12190413 w 13093249"/>
              <a:gd name="connsiteY1" fmla="*/ 0 h 6859588"/>
              <a:gd name="connsiteX2" fmla="*/ 12189903 w 13093249"/>
              <a:gd name="connsiteY2" fmla="*/ 4427572 h 6859588"/>
              <a:gd name="connsiteX3" fmla="*/ 12190059 w 13093249"/>
              <a:gd name="connsiteY3" fmla="*/ 4399384 h 6859588"/>
              <a:gd name="connsiteX4" fmla="*/ 11921861 w 13093249"/>
              <a:gd name="connsiteY4" fmla="*/ 4333012 h 6859588"/>
              <a:gd name="connsiteX5" fmla="*/ 11439559 w 13093249"/>
              <a:gd name="connsiteY5" fmla="*/ 4242515 h 6859588"/>
              <a:gd name="connsiteX6" fmla="*/ 11127220 w 13093249"/>
              <a:gd name="connsiteY6" fmla="*/ 4197542 h 6859588"/>
              <a:gd name="connsiteX7" fmla="*/ 11077501 w 13093249"/>
              <a:gd name="connsiteY7" fmla="*/ 4191155 h 6859588"/>
              <a:gd name="connsiteX8" fmla="*/ 10752195 w 13093249"/>
              <a:gd name="connsiteY8" fmla="*/ 4154628 h 6859588"/>
              <a:gd name="connsiteX9" fmla="*/ 6332701 w 13093249"/>
              <a:gd name="connsiteY9" fmla="*/ 4338057 h 6859588"/>
              <a:gd name="connsiteX10" fmla="*/ 6303093 w 13093249"/>
              <a:gd name="connsiteY10" fmla="*/ 4343043 h 6859588"/>
              <a:gd name="connsiteX11" fmla="*/ 6149254 w 13093249"/>
              <a:gd name="connsiteY11" fmla="*/ 4375354 h 6859588"/>
              <a:gd name="connsiteX12" fmla="*/ 5803047 w 13093249"/>
              <a:gd name="connsiteY12" fmla="*/ 4433708 h 6859588"/>
              <a:gd name="connsiteX13" fmla="*/ 5729616 w 13093249"/>
              <a:gd name="connsiteY13" fmla="*/ 4447695 h 6859588"/>
              <a:gd name="connsiteX14" fmla="*/ 5644973 w 13093249"/>
              <a:gd name="connsiteY14" fmla="*/ 4460353 h 6859588"/>
              <a:gd name="connsiteX15" fmla="*/ 5471748 w 13093249"/>
              <a:gd name="connsiteY15" fmla="*/ 4489550 h 6859588"/>
              <a:gd name="connsiteX16" fmla="*/ 5337395 w 13093249"/>
              <a:gd name="connsiteY16" fmla="*/ 4506796 h 6859588"/>
              <a:gd name="connsiteX17" fmla="*/ 5170844 w 13093249"/>
              <a:gd name="connsiteY17" fmla="*/ 4533257 h 6859588"/>
              <a:gd name="connsiteX18" fmla="*/ 4980511 w 13093249"/>
              <a:gd name="connsiteY18" fmla="*/ 4557704 h 6859588"/>
              <a:gd name="connsiteX19" fmla="*/ 4793677 w 13093249"/>
              <a:gd name="connsiteY19" fmla="*/ 4580404 h 6859588"/>
              <a:gd name="connsiteX20" fmla="*/ 4603342 w 13093249"/>
              <a:gd name="connsiteY20" fmla="*/ 4603104 h 6859588"/>
              <a:gd name="connsiteX21" fmla="*/ 4411265 w 13093249"/>
              <a:gd name="connsiteY21" fmla="*/ 4622312 h 6859588"/>
              <a:gd name="connsiteX22" fmla="*/ 4217442 w 13093249"/>
              <a:gd name="connsiteY22" fmla="*/ 4638026 h 6859588"/>
              <a:gd name="connsiteX23" fmla="*/ 4027111 w 13093249"/>
              <a:gd name="connsiteY23" fmla="*/ 4650250 h 6859588"/>
              <a:gd name="connsiteX24" fmla="*/ 3833286 w 13093249"/>
              <a:gd name="connsiteY24" fmla="*/ 4662473 h 6859588"/>
              <a:gd name="connsiteX25" fmla="*/ 3637717 w 13093249"/>
              <a:gd name="connsiteY25" fmla="*/ 4672949 h 6859588"/>
              <a:gd name="connsiteX26" fmla="*/ 3443893 w 13093249"/>
              <a:gd name="connsiteY26" fmla="*/ 4678188 h 6859588"/>
              <a:gd name="connsiteX27" fmla="*/ 3246577 w 13093249"/>
              <a:gd name="connsiteY27" fmla="*/ 4681681 h 6859588"/>
              <a:gd name="connsiteX28" fmla="*/ 3049260 w 13093249"/>
              <a:gd name="connsiteY28" fmla="*/ 4681680 h 6859588"/>
              <a:gd name="connsiteX29" fmla="*/ 2853690 w 13093249"/>
              <a:gd name="connsiteY29" fmla="*/ 4681680 h 6859588"/>
              <a:gd name="connsiteX30" fmla="*/ 2827195 w 13093249"/>
              <a:gd name="connsiteY30" fmla="*/ 4681212 h 6859588"/>
              <a:gd name="connsiteX31" fmla="*/ 2716015 w 13093249"/>
              <a:gd name="connsiteY31" fmla="*/ 4682253 h 6859588"/>
              <a:gd name="connsiteX32" fmla="*/ 337127 w 13093249"/>
              <a:gd name="connsiteY32" fmla="*/ 4449255 h 6859588"/>
              <a:gd name="connsiteX33" fmla="*/ 158024 w 13093249"/>
              <a:gd name="connsiteY33" fmla="*/ 4407527 h 6859588"/>
              <a:gd name="connsiteX34" fmla="*/ 2208 w 13093249"/>
              <a:gd name="connsiteY34" fmla="*/ 4377849 h 6859588"/>
              <a:gd name="connsiteX35" fmla="*/ 2208 w 13093249"/>
              <a:gd name="connsiteY35" fmla="*/ 4371224 h 6859588"/>
              <a:gd name="connsiteX36" fmla="*/ 2 w 13093249"/>
              <a:gd name="connsiteY36" fmla="*/ 4370710 h 6859588"/>
              <a:gd name="connsiteX37" fmla="*/ 2 w 13093249"/>
              <a:gd name="connsiteY37" fmla="*/ 4383617 h 6859588"/>
              <a:gd name="connsiteX38" fmla="*/ 2 w 13093249"/>
              <a:gd name="connsiteY38" fmla="*/ 6859588 h 6859588"/>
              <a:gd name="connsiteX39" fmla="*/ 0 w 13093249"/>
              <a:gd name="connsiteY39" fmla="*/ 6859588 h 6859588"/>
              <a:gd name="connsiteX40" fmla="*/ 0 w 13093249"/>
              <a:gd name="connsiteY40" fmla="*/ 0 h 6859588"/>
              <a:gd name="connsiteX0" fmla="*/ 0 w 12191559"/>
              <a:gd name="connsiteY0" fmla="*/ 5 h 6859593"/>
              <a:gd name="connsiteX1" fmla="*/ 12190413 w 12191559"/>
              <a:gd name="connsiteY1" fmla="*/ 5 h 6859593"/>
              <a:gd name="connsiteX2" fmla="*/ 12189903 w 12191559"/>
              <a:gd name="connsiteY2" fmla="*/ 4427577 h 6859593"/>
              <a:gd name="connsiteX3" fmla="*/ 12190059 w 12191559"/>
              <a:gd name="connsiteY3" fmla="*/ 4399389 h 6859593"/>
              <a:gd name="connsiteX4" fmla="*/ 11921861 w 12191559"/>
              <a:gd name="connsiteY4" fmla="*/ 4333017 h 6859593"/>
              <a:gd name="connsiteX5" fmla="*/ 11439559 w 12191559"/>
              <a:gd name="connsiteY5" fmla="*/ 4242520 h 6859593"/>
              <a:gd name="connsiteX6" fmla="*/ 11127220 w 12191559"/>
              <a:gd name="connsiteY6" fmla="*/ 4197547 h 6859593"/>
              <a:gd name="connsiteX7" fmla="*/ 11077501 w 12191559"/>
              <a:gd name="connsiteY7" fmla="*/ 4191160 h 6859593"/>
              <a:gd name="connsiteX8" fmla="*/ 10752195 w 12191559"/>
              <a:gd name="connsiteY8" fmla="*/ 4154633 h 6859593"/>
              <a:gd name="connsiteX9" fmla="*/ 6332701 w 12191559"/>
              <a:gd name="connsiteY9" fmla="*/ 4338062 h 6859593"/>
              <a:gd name="connsiteX10" fmla="*/ 6303093 w 12191559"/>
              <a:gd name="connsiteY10" fmla="*/ 4343048 h 6859593"/>
              <a:gd name="connsiteX11" fmla="*/ 6149254 w 12191559"/>
              <a:gd name="connsiteY11" fmla="*/ 4375359 h 6859593"/>
              <a:gd name="connsiteX12" fmla="*/ 5803047 w 12191559"/>
              <a:gd name="connsiteY12" fmla="*/ 4433713 h 6859593"/>
              <a:gd name="connsiteX13" fmla="*/ 5729616 w 12191559"/>
              <a:gd name="connsiteY13" fmla="*/ 4447700 h 6859593"/>
              <a:gd name="connsiteX14" fmla="*/ 5644973 w 12191559"/>
              <a:gd name="connsiteY14" fmla="*/ 4460358 h 6859593"/>
              <a:gd name="connsiteX15" fmla="*/ 5471748 w 12191559"/>
              <a:gd name="connsiteY15" fmla="*/ 4489555 h 6859593"/>
              <a:gd name="connsiteX16" fmla="*/ 5337395 w 12191559"/>
              <a:gd name="connsiteY16" fmla="*/ 4506801 h 6859593"/>
              <a:gd name="connsiteX17" fmla="*/ 5170844 w 12191559"/>
              <a:gd name="connsiteY17" fmla="*/ 4533262 h 6859593"/>
              <a:gd name="connsiteX18" fmla="*/ 4980511 w 12191559"/>
              <a:gd name="connsiteY18" fmla="*/ 4557709 h 6859593"/>
              <a:gd name="connsiteX19" fmla="*/ 4793677 w 12191559"/>
              <a:gd name="connsiteY19" fmla="*/ 4580409 h 6859593"/>
              <a:gd name="connsiteX20" fmla="*/ 4603342 w 12191559"/>
              <a:gd name="connsiteY20" fmla="*/ 4603109 h 6859593"/>
              <a:gd name="connsiteX21" fmla="*/ 4411265 w 12191559"/>
              <a:gd name="connsiteY21" fmla="*/ 4622317 h 6859593"/>
              <a:gd name="connsiteX22" fmla="*/ 4217442 w 12191559"/>
              <a:gd name="connsiteY22" fmla="*/ 4638031 h 6859593"/>
              <a:gd name="connsiteX23" fmla="*/ 4027111 w 12191559"/>
              <a:gd name="connsiteY23" fmla="*/ 4650255 h 6859593"/>
              <a:gd name="connsiteX24" fmla="*/ 3833286 w 12191559"/>
              <a:gd name="connsiteY24" fmla="*/ 4662478 h 6859593"/>
              <a:gd name="connsiteX25" fmla="*/ 3637717 w 12191559"/>
              <a:gd name="connsiteY25" fmla="*/ 4672954 h 6859593"/>
              <a:gd name="connsiteX26" fmla="*/ 3443893 w 12191559"/>
              <a:gd name="connsiteY26" fmla="*/ 4678193 h 6859593"/>
              <a:gd name="connsiteX27" fmla="*/ 3246577 w 12191559"/>
              <a:gd name="connsiteY27" fmla="*/ 4681686 h 6859593"/>
              <a:gd name="connsiteX28" fmla="*/ 3049260 w 12191559"/>
              <a:gd name="connsiteY28" fmla="*/ 4681685 h 6859593"/>
              <a:gd name="connsiteX29" fmla="*/ 2853690 w 12191559"/>
              <a:gd name="connsiteY29" fmla="*/ 4681685 h 6859593"/>
              <a:gd name="connsiteX30" fmla="*/ 2827195 w 12191559"/>
              <a:gd name="connsiteY30" fmla="*/ 4681217 h 6859593"/>
              <a:gd name="connsiteX31" fmla="*/ 2716015 w 12191559"/>
              <a:gd name="connsiteY31" fmla="*/ 4682258 h 6859593"/>
              <a:gd name="connsiteX32" fmla="*/ 337127 w 12191559"/>
              <a:gd name="connsiteY32" fmla="*/ 4449260 h 6859593"/>
              <a:gd name="connsiteX33" fmla="*/ 158024 w 12191559"/>
              <a:gd name="connsiteY33" fmla="*/ 4407532 h 6859593"/>
              <a:gd name="connsiteX34" fmla="*/ 2208 w 12191559"/>
              <a:gd name="connsiteY34" fmla="*/ 4377854 h 6859593"/>
              <a:gd name="connsiteX35" fmla="*/ 2208 w 12191559"/>
              <a:gd name="connsiteY35" fmla="*/ 4371229 h 6859593"/>
              <a:gd name="connsiteX36" fmla="*/ 2 w 12191559"/>
              <a:gd name="connsiteY36" fmla="*/ 4370715 h 6859593"/>
              <a:gd name="connsiteX37" fmla="*/ 2 w 12191559"/>
              <a:gd name="connsiteY37" fmla="*/ 4383622 h 6859593"/>
              <a:gd name="connsiteX38" fmla="*/ 2 w 12191559"/>
              <a:gd name="connsiteY38" fmla="*/ 6859593 h 6859593"/>
              <a:gd name="connsiteX39" fmla="*/ 0 w 12191559"/>
              <a:gd name="connsiteY39" fmla="*/ 6859593 h 6859593"/>
              <a:gd name="connsiteX40" fmla="*/ 0 w 12191559"/>
              <a:gd name="connsiteY40" fmla="*/ 5 h 6859593"/>
              <a:gd name="connsiteX0" fmla="*/ 0 w 12191559"/>
              <a:gd name="connsiteY0" fmla="*/ 5 h 6859593"/>
              <a:gd name="connsiteX1" fmla="*/ 12190413 w 12191559"/>
              <a:gd name="connsiteY1" fmla="*/ 5 h 6859593"/>
              <a:gd name="connsiteX2" fmla="*/ 12189903 w 12191559"/>
              <a:gd name="connsiteY2" fmla="*/ 4427577 h 6859593"/>
              <a:gd name="connsiteX3" fmla="*/ 12190059 w 12191559"/>
              <a:gd name="connsiteY3" fmla="*/ 4399389 h 6859593"/>
              <a:gd name="connsiteX4" fmla="*/ 11921861 w 12191559"/>
              <a:gd name="connsiteY4" fmla="*/ 4333017 h 6859593"/>
              <a:gd name="connsiteX5" fmla="*/ 11439559 w 12191559"/>
              <a:gd name="connsiteY5" fmla="*/ 4242520 h 6859593"/>
              <a:gd name="connsiteX6" fmla="*/ 11127220 w 12191559"/>
              <a:gd name="connsiteY6" fmla="*/ 4197547 h 6859593"/>
              <a:gd name="connsiteX7" fmla="*/ 11077501 w 12191559"/>
              <a:gd name="connsiteY7" fmla="*/ 4191160 h 6859593"/>
              <a:gd name="connsiteX8" fmla="*/ 10752195 w 12191559"/>
              <a:gd name="connsiteY8" fmla="*/ 4154633 h 6859593"/>
              <a:gd name="connsiteX9" fmla="*/ 6332701 w 12191559"/>
              <a:gd name="connsiteY9" fmla="*/ 4338062 h 6859593"/>
              <a:gd name="connsiteX10" fmla="*/ 6303093 w 12191559"/>
              <a:gd name="connsiteY10" fmla="*/ 4343048 h 6859593"/>
              <a:gd name="connsiteX11" fmla="*/ 6149254 w 12191559"/>
              <a:gd name="connsiteY11" fmla="*/ 4375359 h 6859593"/>
              <a:gd name="connsiteX12" fmla="*/ 5803047 w 12191559"/>
              <a:gd name="connsiteY12" fmla="*/ 4433713 h 6859593"/>
              <a:gd name="connsiteX13" fmla="*/ 5729616 w 12191559"/>
              <a:gd name="connsiteY13" fmla="*/ 4447700 h 6859593"/>
              <a:gd name="connsiteX14" fmla="*/ 5644973 w 12191559"/>
              <a:gd name="connsiteY14" fmla="*/ 4460358 h 6859593"/>
              <a:gd name="connsiteX15" fmla="*/ 5471748 w 12191559"/>
              <a:gd name="connsiteY15" fmla="*/ 4489555 h 6859593"/>
              <a:gd name="connsiteX16" fmla="*/ 5337395 w 12191559"/>
              <a:gd name="connsiteY16" fmla="*/ 4506801 h 6859593"/>
              <a:gd name="connsiteX17" fmla="*/ 5170844 w 12191559"/>
              <a:gd name="connsiteY17" fmla="*/ 4533262 h 6859593"/>
              <a:gd name="connsiteX18" fmla="*/ 4980511 w 12191559"/>
              <a:gd name="connsiteY18" fmla="*/ 4557709 h 6859593"/>
              <a:gd name="connsiteX19" fmla="*/ 4793677 w 12191559"/>
              <a:gd name="connsiteY19" fmla="*/ 4580409 h 6859593"/>
              <a:gd name="connsiteX20" fmla="*/ 4603342 w 12191559"/>
              <a:gd name="connsiteY20" fmla="*/ 4603109 h 6859593"/>
              <a:gd name="connsiteX21" fmla="*/ 4411265 w 12191559"/>
              <a:gd name="connsiteY21" fmla="*/ 4622317 h 6859593"/>
              <a:gd name="connsiteX22" fmla="*/ 4217442 w 12191559"/>
              <a:gd name="connsiteY22" fmla="*/ 4638031 h 6859593"/>
              <a:gd name="connsiteX23" fmla="*/ 4027111 w 12191559"/>
              <a:gd name="connsiteY23" fmla="*/ 4650255 h 6859593"/>
              <a:gd name="connsiteX24" fmla="*/ 3833286 w 12191559"/>
              <a:gd name="connsiteY24" fmla="*/ 4662478 h 6859593"/>
              <a:gd name="connsiteX25" fmla="*/ 3637717 w 12191559"/>
              <a:gd name="connsiteY25" fmla="*/ 4672954 h 6859593"/>
              <a:gd name="connsiteX26" fmla="*/ 3443893 w 12191559"/>
              <a:gd name="connsiteY26" fmla="*/ 4678193 h 6859593"/>
              <a:gd name="connsiteX27" fmla="*/ 3246577 w 12191559"/>
              <a:gd name="connsiteY27" fmla="*/ 4681686 h 6859593"/>
              <a:gd name="connsiteX28" fmla="*/ 3049260 w 12191559"/>
              <a:gd name="connsiteY28" fmla="*/ 4681685 h 6859593"/>
              <a:gd name="connsiteX29" fmla="*/ 2853690 w 12191559"/>
              <a:gd name="connsiteY29" fmla="*/ 4681685 h 6859593"/>
              <a:gd name="connsiteX30" fmla="*/ 2827195 w 12191559"/>
              <a:gd name="connsiteY30" fmla="*/ 4681217 h 6859593"/>
              <a:gd name="connsiteX31" fmla="*/ 2716015 w 12191559"/>
              <a:gd name="connsiteY31" fmla="*/ 4682258 h 6859593"/>
              <a:gd name="connsiteX32" fmla="*/ 337127 w 12191559"/>
              <a:gd name="connsiteY32" fmla="*/ 4449260 h 6859593"/>
              <a:gd name="connsiteX33" fmla="*/ 158024 w 12191559"/>
              <a:gd name="connsiteY33" fmla="*/ 4407532 h 6859593"/>
              <a:gd name="connsiteX34" fmla="*/ 2208 w 12191559"/>
              <a:gd name="connsiteY34" fmla="*/ 4377854 h 6859593"/>
              <a:gd name="connsiteX35" fmla="*/ 2208 w 12191559"/>
              <a:gd name="connsiteY35" fmla="*/ 4371229 h 6859593"/>
              <a:gd name="connsiteX36" fmla="*/ 2 w 12191559"/>
              <a:gd name="connsiteY36" fmla="*/ 4370715 h 6859593"/>
              <a:gd name="connsiteX37" fmla="*/ 2 w 12191559"/>
              <a:gd name="connsiteY37" fmla="*/ 4383622 h 6859593"/>
              <a:gd name="connsiteX38" fmla="*/ 2 w 12191559"/>
              <a:gd name="connsiteY38" fmla="*/ 6859593 h 6859593"/>
              <a:gd name="connsiteX39" fmla="*/ 0 w 12191559"/>
              <a:gd name="connsiteY39" fmla="*/ 5 h 6859593"/>
              <a:gd name="connsiteX0" fmla="*/ 0 w 12191559"/>
              <a:gd name="connsiteY0" fmla="*/ 5 h 4682258"/>
              <a:gd name="connsiteX1" fmla="*/ 12190413 w 12191559"/>
              <a:gd name="connsiteY1" fmla="*/ 5 h 4682258"/>
              <a:gd name="connsiteX2" fmla="*/ 12189903 w 12191559"/>
              <a:gd name="connsiteY2" fmla="*/ 4427577 h 4682258"/>
              <a:gd name="connsiteX3" fmla="*/ 12190059 w 12191559"/>
              <a:gd name="connsiteY3" fmla="*/ 4399389 h 4682258"/>
              <a:gd name="connsiteX4" fmla="*/ 11921861 w 12191559"/>
              <a:gd name="connsiteY4" fmla="*/ 4333017 h 4682258"/>
              <a:gd name="connsiteX5" fmla="*/ 11439559 w 12191559"/>
              <a:gd name="connsiteY5" fmla="*/ 4242520 h 4682258"/>
              <a:gd name="connsiteX6" fmla="*/ 11127220 w 12191559"/>
              <a:gd name="connsiteY6" fmla="*/ 4197547 h 4682258"/>
              <a:gd name="connsiteX7" fmla="*/ 11077501 w 12191559"/>
              <a:gd name="connsiteY7" fmla="*/ 4191160 h 4682258"/>
              <a:gd name="connsiteX8" fmla="*/ 10752195 w 12191559"/>
              <a:gd name="connsiteY8" fmla="*/ 4154633 h 4682258"/>
              <a:gd name="connsiteX9" fmla="*/ 6332701 w 12191559"/>
              <a:gd name="connsiteY9" fmla="*/ 4338062 h 4682258"/>
              <a:gd name="connsiteX10" fmla="*/ 6303093 w 12191559"/>
              <a:gd name="connsiteY10" fmla="*/ 4343048 h 4682258"/>
              <a:gd name="connsiteX11" fmla="*/ 6149254 w 12191559"/>
              <a:gd name="connsiteY11" fmla="*/ 4375359 h 4682258"/>
              <a:gd name="connsiteX12" fmla="*/ 5803047 w 12191559"/>
              <a:gd name="connsiteY12" fmla="*/ 4433713 h 4682258"/>
              <a:gd name="connsiteX13" fmla="*/ 5729616 w 12191559"/>
              <a:gd name="connsiteY13" fmla="*/ 4447700 h 4682258"/>
              <a:gd name="connsiteX14" fmla="*/ 5644973 w 12191559"/>
              <a:gd name="connsiteY14" fmla="*/ 4460358 h 4682258"/>
              <a:gd name="connsiteX15" fmla="*/ 5471748 w 12191559"/>
              <a:gd name="connsiteY15" fmla="*/ 4489555 h 4682258"/>
              <a:gd name="connsiteX16" fmla="*/ 5337395 w 12191559"/>
              <a:gd name="connsiteY16" fmla="*/ 4506801 h 4682258"/>
              <a:gd name="connsiteX17" fmla="*/ 5170844 w 12191559"/>
              <a:gd name="connsiteY17" fmla="*/ 4533262 h 4682258"/>
              <a:gd name="connsiteX18" fmla="*/ 4980511 w 12191559"/>
              <a:gd name="connsiteY18" fmla="*/ 4557709 h 4682258"/>
              <a:gd name="connsiteX19" fmla="*/ 4793677 w 12191559"/>
              <a:gd name="connsiteY19" fmla="*/ 4580409 h 4682258"/>
              <a:gd name="connsiteX20" fmla="*/ 4603342 w 12191559"/>
              <a:gd name="connsiteY20" fmla="*/ 4603109 h 4682258"/>
              <a:gd name="connsiteX21" fmla="*/ 4411265 w 12191559"/>
              <a:gd name="connsiteY21" fmla="*/ 4622317 h 4682258"/>
              <a:gd name="connsiteX22" fmla="*/ 4217442 w 12191559"/>
              <a:gd name="connsiteY22" fmla="*/ 4638031 h 4682258"/>
              <a:gd name="connsiteX23" fmla="*/ 4027111 w 12191559"/>
              <a:gd name="connsiteY23" fmla="*/ 4650255 h 4682258"/>
              <a:gd name="connsiteX24" fmla="*/ 3833286 w 12191559"/>
              <a:gd name="connsiteY24" fmla="*/ 4662478 h 4682258"/>
              <a:gd name="connsiteX25" fmla="*/ 3637717 w 12191559"/>
              <a:gd name="connsiteY25" fmla="*/ 4672954 h 4682258"/>
              <a:gd name="connsiteX26" fmla="*/ 3443893 w 12191559"/>
              <a:gd name="connsiteY26" fmla="*/ 4678193 h 4682258"/>
              <a:gd name="connsiteX27" fmla="*/ 3246577 w 12191559"/>
              <a:gd name="connsiteY27" fmla="*/ 4681686 h 4682258"/>
              <a:gd name="connsiteX28" fmla="*/ 3049260 w 12191559"/>
              <a:gd name="connsiteY28" fmla="*/ 4681685 h 4682258"/>
              <a:gd name="connsiteX29" fmla="*/ 2853690 w 12191559"/>
              <a:gd name="connsiteY29" fmla="*/ 4681685 h 4682258"/>
              <a:gd name="connsiteX30" fmla="*/ 2827195 w 12191559"/>
              <a:gd name="connsiteY30" fmla="*/ 4681217 h 4682258"/>
              <a:gd name="connsiteX31" fmla="*/ 2716015 w 12191559"/>
              <a:gd name="connsiteY31" fmla="*/ 4682258 h 4682258"/>
              <a:gd name="connsiteX32" fmla="*/ 337127 w 12191559"/>
              <a:gd name="connsiteY32" fmla="*/ 4449260 h 4682258"/>
              <a:gd name="connsiteX33" fmla="*/ 158024 w 12191559"/>
              <a:gd name="connsiteY33" fmla="*/ 4407532 h 4682258"/>
              <a:gd name="connsiteX34" fmla="*/ 2208 w 12191559"/>
              <a:gd name="connsiteY34" fmla="*/ 4377854 h 4682258"/>
              <a:gd name="connsiteX35" fmla="*/ 2208 w 12191559"/>
              <a:gd name="connsiteY35" fmla="*/ 4371229 h 4682258"/>
              <a:gd name="connsiteX36" fmla="*/ 2 w 12191559"/>
              <a:gd name="connsiteY36" fmla="*/ 4370715 h 4682258"/>
              <a:gd name="connsiteX37" fmla="*/ 2 w 12191559"/>
              <a:gd name="connsiteY37" fmla="*/ 4383622 h 4682258"/>
              <a:gd name="connsiteX38" fmla="*/ 0 w 12191559"/>
              <a:gd name="connsiteY38" fmla="*/ 5 h 468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1559" h="4682258">
                <a:moveTo>
                  <a:pt x="0" y="5"/>
                </a:moveTo>
                <a:lnTo>
                  <a:pt x="12190413" y="5"/>
                </a:lnTo>
                <a:cubicBezTo>
                  <a:pt x="12193238" y="-5016"/>
                  <a:pt x="12189962" y="3694346"/>
                  <a:pt x="12189903" y="4427577"/>
                </a:cubicBezTo>
                <a:lnTo>
                  <a:pt x="12190059" y="4399389"/>
                </a:lnTo>
                <a:lnTo>
                  <a:pt x="11921861" y="4333017"/>
                </a:lnTo>
                <a:cubicBezTo>
                  <a:pt x="11766177" y="4299336"/>
                  <a:pt x="11605264" y="4269172"/>
                  <a:pt x="11439559" y="4242520"/>
                </a:cubicBezTo>
                <a:lnTo>
                  <a:pt x="11127220" y="4197547"/>
                </a:lnTo>
                <a:lnTo>
                  <a:pt x="11077501" y="4191160"/>
                </a:lnTo>
                <a:lnTo>
                  <a:pt x="10752195" y="4154633"/>
                </a:lnTo>
                <a:cubicBezTo>
                  <a:pt x="9448916" y="4027809"/>
                  <a:pt x="7918857" y="4089539"/>
                  <a:pt x="6332701" y="4338062"/>
                </a:cubicBezTo>
                <a:lnTo>
                  <a:pt x="6303093" y="4343048"/>
                </a:lnTo>
                <a:lnTo>
                  <a:pt x="6149254" y="4375359"/>
                </a:lnTo>
                <a:lnTo>
                  <a:pt x="5803047" y="4433713"/>
                </a:lnTo>
                <a:lnTo>
                  <a:pt x="5729616" y="4447700"/>
                </a:lnTo>
                <a:lnTo>
                  <a:pt x="5644973" y="4460358"/>
                </a:lnTo>
                <a:lnTo>
                  <a:pt x="5471748" y="4489555"/>
                </a:lnTo>
                <a:lnTo>
                  <a:pt x="5337395" y="4506801"/>
                </a:lnTo>
                <a:lnTo>
                  <a:pt x="5170844" y="4533262"/>
                </a:lnTo>
                <a:lnTo>
                  <a:pt x="4980511" y="4557709"/>
                </a:lnTo>
                <a:lnTo>
                  <a:pt x="4793677" y="4580409"/>
                </a:lnTo>
                <a:lnTo>
                  <a:pt x="4603342" y="4603109"/>
                </a:lnTo>
                <a:lnTo>
                  <a:pt x="4411265" y="4622317"/>
                </a:lnTo>
                <a:lnTo>
                  <a:pt x="4217442" y="4638031"/>
                </a:lnTo>
                <a:lnTo>
                  <a:pt x="4027111" y="4650255"/>
                </a:lnTo>
                <a:lnTo>
                  <a:pt x="3833286" y="4662478"/>
                </a:lnTo>
                <a:lnTo>
                  <a:pt x="3637717" y="4672954"/>
                </a:lnTo>
                <a:lnTo>
                  <a:pt x="3443893" y="4678193"/>
                </a:lnTo>
                <a:lnTo>
                  <a:pt x="3246577" y="4681686"/>
                </a:lnTo>
                <a:lnTo>
                  <a:pt x="3049260" y="4681685"/>
                </a:lnTo>
                <a:lnTo>
                  <a:pt x="2853690" y="4681685"/>
                </a:lnTo>
                <a:lnTo>
                  <a:pt x="2827195" y="4681217"/>
                </a:lnTo>
                <a:lnTo>
                  <a:pt x="2716015" y="4682258"/>
                </a:lnTo>
                <a:cubicBezTo>
                  <a:pt x="1844659" y="4672522"/>
                  <a:pt x="1038909" y="4591456"/>
                  <a:pt x="337127" y="4449260"/>
                </a:cubicBezTo>
                <a:lnTo>
                  <a:pt x="158024" y="4407532"/>
                </a:lnTo>
                <a:lnTo>
                  <a:pt x="2208" y="4377854"/>
                </a:lnTo>
                <a:lnTo>
                  <a:pt x="2208" y="4371229"/>
                </a:lnTo>
                <a:lnTo>
                  <a:pt x="2" y="4370715"/>
                </a:lnTo>
                <a:lnTo>
                  <a:pt x="2" y="4383622"/>
                </a:lnTo>
                <a:cubicBezTo>
                  <a:pt x="1" y="2922416"/>
                  <a:pt x="1" y="1461211"/>
                  <a:pt x="0" y="5"/>
                </a:cubicBezTo>
                <a:close/>
              </a:path>
            </a:pathLst>
          </a:custGeom>
          <a:pattFill prst="ltUpDiag">
            <a:fgClr>
              <a:schemeClr val="accent1"/>
            </a:fgClr>
            <a:bgClr>
              <a:schemeClr val="bg1"/>
            </a:bgClr>
          </a:pattFill>
        </p:spPr>
        <p:txBody>
          <a:bodyPr wrap="square" tIns="0" bIns="648000" anchor="ctr" anchorCtr="1">
            <a:noAutofit/>
          </a:bodyPr>
          <a:lstStyle>
            <a:lvl1pPr marL="0" indent="0" algn="ctr">
              <a:buNone/>
              <a:defRPr sz="1200" cap="none" baseline="0">
                <a:solidFill>
                  <a:schemeClr val="tx1"/>
                </a:solidFill>
              </a:defRPr>
            </a:lvl1pPr>
            <a:lvl2pPr marL="0" indent="0" algn="ctr">
              <a:buNone/>
              <a:defRPr sz="1200"/>
            </a:lvl2pPr>
            <a:lvl3pPr marL="0" indent="0" algn="ctr">
              <a:buNone/>
              <a:defRPr sz="1200"/>
            </a:lvl3pPr>
            <a:lvl4pPr marL="0" indent="0" algn="ctr">
              <a:buNone/>
              <a:defRPr sz="1200"/>
            </a:lvl4pPr>
            <a:lvl5pPr marL="0" indent="0" algn="ctr">
              <a:buNone/>
              <a:defRPr sz="1200"/>
            </a:lvl5pPr>
          </a:lstStyle>
          <a:p>
            <a:pPr lvl="0"/>
            <a:r>
              <a:rPr lang="en-US" dirty="0"/>
              <a:t>Click on icon to insert picture</a:t>
            </a:r>
          </a:p>
        </p:txBody>
      </p:sp>
      <p:sp>
        <p:nvSpPr>
          <p:cNvPr id="7" name="Datumsplatzhalter 6"/>
          <p:cNvSpPr>
            <a:spLocks noGrp="1"/>
          </p:cNvSpPr>
          <p:nvPr>
            <p:ph type="dt" sz="half" idx="10"/>
          </p:nvPr>
        </p:nvSpPr>
        <p:spPr bwMode="gray"/>
        <p:txBody>
          <a:bodyPr/>
          <a:lstStyle/>
          <a:p>
            <a:fld id="{A263434A-34C6-4661-B959-A570E721631B}"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7" name="Titel 1">
            <a:extLst>
              <a:ext uri="{FF2B5EF4-FFF2-40B4-BE49-F238E27FC236}">
                <a16:creationId xmlns:a16="http://schemas.microsoft.com/office/drawing/2014/main" id="{6973F3DE-1CB2-415F-BBCA-37AF345CA55D}"/>
              </a:ext>
            </a:extLst>
          </p:cNvPr>
          <p:cNvSpPr>
            <a:spLocks noGrp="1"/>
          </p:cNvSpPr>
          <p:nvPr>
            <p:ph type="title" hasCustomPrompt="1"/>
          </p:nvPr>
        </p:nvSpPr>
        <p:spPr>
          <a:xfrm>
            <a:off x="4222946" y="5014014"/>
            <a:ext cx="3600500" cy="935936"/>
          </a:xfrm>
        </p:spPr>
        <p:txBody>
          <a:bodyPr anchor="b"/>
          <a:lstStyle>
            <a:lvl1pPr>
              <a:defRPr sz="2000"/>
            </a:lvl1pPr>
          </a:lstStyle>
          <a:p>
            <a:r>
              <a:rPr lang="en-US" dirty="0"/>
              <a:t>Click to edit Master title style</a:t>
            </a:r>
          </a:p>
        </p:txBody>
      </p:sp>
      <p:sp>
        <p:nvSpPr>
          <p:cNvPr id="2" name="Rechteck 1" hidden="1">
            <a:extLst>
              <a:ext uri="{FF2B5EF4-FFF2-40B4-BE49-F238E27FC236}">
                <a16:creationId xmlns:a16="http://schemas.microsoft.com/office/drawing/2014/main" id="{32D69E7E-E003-4DE2-9FBF-65C4FE68A9F4}"/>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976400901"/>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ly Title with picture">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1D59C23-50AF-49C3-9DB9-0999BC6D9E9B}"/>
              </a:ext>
            </a:extLst>
          </p:cNvPr>
          <p:cNvGraphicFramePr>
            <a:graphicFrameLocks noChangeAspect="1"/>
          </p:cNvGraphicFramePr>
          <p:nvPr userDrawn="1">
            <p:custDataLst>
              <p:tags r:id="rId2"/>
            </p:custDataLst>
            <p:extLst>
              <p:ext uri="{D42A27DB-BD31-4B8C-83A1-F6EECF244321}">
                <p14:modId xmlns:p14="http://schemas.microsoft.com/office/powerpoint/2010/main" val="7896742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39919" name="think-cell Folie" r:id="rId6" imgW="306" imgH="306" progId="TCLayout.ActiveDocument.1">
                  <p:embed/>
                </p:oleObj>
              </mc:Choice>
              <mc:Fallback>
                <p:oleObj name="think-cell Folie" r:id="rId6" imgW="306" imgH="306"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DA1EE99A-BA50-47BE-AB28-08C71B1B37C4}"/>
              </a:ext>
            </a:extLst>
          </p:cNvPr>
          <p:cNvSpPr/>
          <p:nvPr userDrawn="1">
            <p:custDataLst>
              <p:tags r:id="rId3"/>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fontAlgn="auto" hangingPunct="1">
              <a:lnSpc>
                <a:spcPct val="100000"/>
              </a:lnSpc>
              <a:spcBef>
                <a:spcPts val="0"/>
              </a:spcBef>
              <a:spcAft>
                <a:spcPts val="0"/>
              </a:spcAft>
            </a:pPr>
            <a:endParaRPr lang="en-US" sz="2800" b="0" i="0" u="none" baseline="0" dirty="0">
              <a:solidFill>
                <a:srgbClr val="FFFFFF"/>
              </a:solidFill>
              <a:latin typeface="Arial" panose="020B0604020202020204" pitchFamily="34" charset="0"/>
              <a:ea typeface="+mj-ea"/>
              <a:cs typeface="+mj-cs"/>
              <a:sym typeface="Arial" panose="020B0604020202020204" pitchFamily="34" charset="0"/>
            </a:endParaRPr>
          </a:p>
        </p:txBody>
      </p:sp>
      <p:sp>
        <p:nvSpPr>
          <p:cNvPr id="12" name="Bildplatzhalter 11">
            <a:extLst>
              <a:ext uri="{FF2B5EF4-FFF2-40B4-BE49-F238E27FC236}">
                <a16:creationId xmlns:a16="http://schemas.microsoft.com/office/drawing/2014/main" id="{C2451CE1-8153-44B1-98A1-11DC116FE7B5}"/>
              </a:ext>
            </a:extLst>
          </p:cNvPr>
          <p:cNvSpPr>
            <a:spLocks noGrp="1"/>
          </p:cNvSpPr>
          <p:nvPr>
            <p:ph type="pic" sz="quarter" idx="16" hasCustomPrompt="1"/>
          </p:nvPr>
        </p:nvSpPr>
        <p:spPr bwMode="gray">
          <a:xfrm>
            <a:off x="0" y="0"/>
            <a:ext cx="12190413" cy="5662104"/>
          </a:xfrm>
          <a:custGeom>
            <a:avLst/>
            <a:gdLst>
              <a:gd name="connsiteX0" fmla="*/ 0 w 12190413"/>
              <a:gd name="connsiteY0" fmla="*/ 0 h 5662104"/>
              <a:gd name="connsiteX1" fmla="*/ 12190413 w 12190413"/>
              <a:gd name="connsiteY1" fmla="*/ 0 h 5662104"/>
              <a:gd name="connsiteX2" fmla="*/ 12190412 w 12190413"/>
              <a:gd name="connsiteY2" fmla="*/ 5369071 h 5662104"/>
              <a:gd name="connsiteX3" fmla="*/ 12190412 w 12190413"/>
              <a:gd name="connsiteY3" fmla="*/ 5381978 h 5662104"/>
              <a:gd name="connsiteX4" fmla="*/ 12188206 w 12190413"/>
              <a:gd name="connsiteY4" fmla="*/ 5381464 h 5662104"/>
              <a:gd name="connsiteX5" fmla="*/ 12188206 w 12190413"/>
              <a:gd name="connsiteY5" fmla="*/ 5374839 h 5662104"/>
              <a:gd name="connsiteX6" fmla="*/ 12032390 w 12190413"/>
              <a:gd name="connsiteY6" fmla="*/ 5345161 h 5662104"/>
              <a:gd name="connsiteX7" fmla="*/ 11853287 w 12190413"/>
              <a:gd name="connsiteY7" fmla="*/ 5303433 h 5662104"/>
              <a:gd name="connsiteX8" fmla="*/ 9474399 w 12190413"/>
              <a:gd name="connsiteY8" fmla="*/ 5070435 h 5662104"/>
              <a:gd name="connsiteX9" fmla="*/ 9363219 w 12190413"/>
              <a:gd name="connsiteY9" fmla="*/ 5071476 h 5662104"/>
              <a:gd name="connsiteX10" fmla="*/ 9336724 w 12190413"/>
              <a:gd name="connsiteY10" fmla="*/ 5071008 h 5662104"/>
              <a:gd name="connsiteX11" fmla="*/ 9141154 w 12190413"/>
              <a:gd name="connsiteY11" fmla="*/ 5071008 h 5662104"/>
              <a:gd name="connsiteX12" fmla="*/ 8943837 w 12190413"/>
              <a:gd name="connsiteY12" fmla="*/ 5071007 h 5662104"/>
              <a:gd name="connsiteX13" fmla="*/ 8746521 w 12190413"/>
              <a:gd name="connsiteY13" fmla="*/ 5074500 h 5662104"/>
              <a:gd name="connsiteX14" fmla="*/ 8552697 w 12190413"/>
              <a:gd name="connsiteY14" fmla="*/ 5079739 h 5662104"/>
              <a:gd name="connsiteX15" fmla="*/ 8357128 w 12190413"/>
              <a:gd name="connsiteY15" fmla="*/ 5090215 h 5662104"/>
              <a:gd name="connsiteX16" fmla="*/ 8163303 w 12190413"/>
              <a:gd name="connsiteY16" fmla="*/ 5102438 h 5662104"/>
              <a:gd name="connsiteX17" fmla="*/ 7972972 w 12190413"/>
              <a:gd name="connsiteY17" fmla="*/ 5114662 h 5662104"/>
              <a:gd name="connsiteX18" fmla="*/ 7779149 w 12190413"/>
              <a:gd name="connsiteY18" fmla="*/ 5130376 h 5662104"/>
              <a:gd name="connsiteX19" fmla="*/ 7587072 w 12190413"/>
              <a:gd name="connsiteY19" fmla="*/ 5149584 h 5662104"/>
              <a:gd name="connsiteX20" fmla="*/ 7396738 w 12190413"/>
              <a:gd name="connsiteY20" fmla="*/ 5172284 h 5662104"/>
              <a:gd name="connsiteX21" fmla="*/ 7209903 w 12190413"/>
              <a:gd name="connsiteY21" fmla="*/ 5194984 h 5662104"/>
              <a:gd name="connsiteX22" fmla="*/ 7019571 w 12190413"/>
              <a:gd name="connsiteY22" fmla="*/ 5219431 h 5662104"/>
              <a:gd name="connsiteX23" fmla="*/ 6853019 w 12190413"/>
              <a:gd name="connsiteY23" fmla="*/ 5245892 h 5662104"/>
              <a:gd name="connsiteX24" fmla="*/ 6718666 w 12190413"/>
              <a:gd name="connsiteY24" fmla="*/ 5263138 h 5662104"/>
              <a:gd name="connsiteX25" fmla="*/ 6545441 w 12190413"/>
              <a:gd name="connsiteY25" fmla="*/ 5292335 h 5662104"/>
              <a:gd name="connsiteX26" fmla="*/ 6460798 w 12190413"/>
              <a:gd name="connsiteY26" fmla="*/ 5304993 h 5662104"/>
              <a:gd name="connsiteX27" fmla="*/ 6387367 w 12190413"/>
              <a:gd name="connsiteY27" fmla="*/ 5318980 h 5662104"/>
              <a:gd name="connsiteX28" fmla="*/ 6041160 w 12190413"/>
              <a:gd name="connsiteY28" fmla="*/ 5377334 h 5662104"/>
              <a:gd name="connsiteX29" fmla="*/ 5887321 w 12190413"/>
              <a:gd name="connsiteY29" fmla="*/ 5409645 h 5662104"/>
              <a:gd name="connsiteX30" fmla="*/ 5857713 w 12190413"/>
              <a:gd name="connsiteY30" fmla="*/ 5414631 h 5662104"/>
              <a:gd name="connsiteX31" fmla="*/ 1438219 w 12190413"/>
              <a:gd name="connsiteY31" fmla="*/ 5598060 h 5662104"/>
              <a:gd name="connsiteX32" fmla="*/ 1112913 w 12190413"/>
              <a:gd name="connsiteY32" fmla="*/ 5561533 h 5662104"/>
              <a:gd name="connsiteX33" fmla="*/ 1063194 w 12190413"/>
              <a:gd name="connsiteY33" fmla="*/ 5555146 h 5662104"/>
              <a:gd name="connsiteX34" fmla="*/ 750855 w 12190413"/>
              <a:gd name="connsiteY34" fmla="*/ 5510173 h 5662104"/>
              <a:gd name="connsiteX35" fmla="*/ 268553 w 12190413"/>
              <a:gd name="connsiteY35" fmla="*/ 5419676 h 5662104"/>
              <a:gd name="connsiteX36" fmla="*/ 355 w 12190413"/>
              <a:gd name="connsiteY36" fmla="*/ 5353304 h 5662104"/>
              <a:gd name="connsiteX37" fmla="*/ 511 w 12190413"/>
              <a:gd name="connsiteY37" fmla="*/ 5325116 h 5662104"/>
              <a:gd name="connsiteX38" fmla="*/ 159 w 12190413"/>
              <a:gd name="connsiteY38" fmla="*/ 3966 h 56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413" h="5662104">
                <a:moveTo>
                  <a:pt x="0" y="0"/>
                </a:moveTo>
                <a:lnTo>
                  <a:pt x="12190413" y="0"/>
                </a:lnTo>
                <a:lnTo>
                  <a:pt x="12190412" y="5369071"/>
                </a:lnTo>
                <a:lnTo>
                  <a:pt x="12190412" y="5381978"/>
                </a:lnTo>
                <a:lnTo>
                  <a:pt x="12188206" y="5381464"/>
                </a:lnTo>
                <a:lnTo>
                  <a:pt x="12188206" y="5374839"/>
                </a:lnTo>
                <a:lnTo>
                  <a:pt x="12032390" y="5345161"/>
                </a:lnTo>
                <a:lnTo>
                  <a:pt x="11853287" y="5303433"/>
                </a:lnTo>
                <a:cubicBezTo>
                  <a:pt x="11151505" y="5161237"/>
                  <a:pt x="10345755" y="5080171"/>
                  <a:pt x="9474399" y="5070435"/>
                </a:cubicBezTo>
                <a:lnTo>
                  <a:pt x="9363219" y="5071476"/>
                </a:lnTo>
                <a:lnTo>
                  <a:pt x="9336724" y="5071008"/>
                </a:lnTo>
                <a:lnTo>
                  <a:pt x="9141154" y="5071008"/>
                </a:lnTo>
                <a:lnTo>
                  <a:pt x="8943837" y="5071007"/>
                </a:lnTo>
                <a:lnTo>
                  <a:pt x="8746521" y="5074500"/>
                </a:lnTo>
                <a:lnTo>
                  <a:pt x="8552697" y="5079739"/>
                </a:lnTo>
                <a:lnTo>
                  <a:pt x="8357128" y="5090215"/>
                </a:lnTo>
                <a:lnTo>
                  <a:pt x="8163303" y="5102438"/>
                </a:lnTo>
                <a:lnTo>
                  <a:pt x="7972972" y="5114662"/>
                </a:lnTo>
                <a:lnTo>
                  <a:pt x="7779149" y="5130376"/>
                </a:lnTo>
                <a:lnTo>
                  <a:pt x="7587072" y="5149584"/>
                </a:lnTo>
                <a:lnTo>
                  <a:pt x="7396738" y="5172284"/>
                </a:lnTo>
                <a:lnTo>
                  <a:pt x="7209903" y="5194984"/>
                </a:lnTo>
                <a:lnTo>
                  <a:pt x="7019571" y="5219431"/>
                </a:lnTo>
                <a:lnTo>
                  <a:pt x="6853019" y="5245892"/>
                </a:lnTo>
                <a:lnTo>
                  <a:pt x="6718666" y="5263138"/>
                </a:lnTo>
                <a:lnTo>
                  <a:pt x="6545441" y="5292335"/>
                </a:lnTo>
                <a:lnTo>
                  <a:pt x="6460798" y="5304993"/>
                </a:lnTo>
                <a:lnTo>
                  <a:pt x="6387367" y="5318980"/>
                </a:lnTo>
                <a:lnTo>
                  <a:pt x="6041160" y="5377334"/>
                </a:lnTo>
                <a:lnTo>
                  <a:pt x="5887321" y="5409645"/>
                </a:lnTo>
                <a:lnTo>
                  <a:pt x="5857713" y="5414631"/>
                </a:lnTo>
                <a:cubicBezTo>
                  <a:pt x="4271557" y="5663154"/>
                  <a:pt x="2741498" y="5724884"/>
                  <a:pt x="1438219" y="5598060"/>
                </a:cubicBezTo>
                <a:lnTo>
                  <a:pt x="1112913" y="5561533"/>
                </a:lnTo>
                <a:lnTo>
                  <a:pt x="1063194" y="5555146"/>
                </a:lnTo>
                <a:lnTo>
                  <a:pt x="750855" y="5510173"/>
                </a:lnTo>
                <a:cubicBezTo>
                  <a:pt x="585150" y="5483521"/>
                  <a:pt x="424237" y="5453357"/>
                  <a:pt x="268553" y="5419676"/>
                </a:cubicBezTo>
                <a:lnTo>
                  <a:pt x="355" y="5353304"/>
                </a:lnTo>
                <a:lnTo>
                  <a:pt x="511" y="5325116"/>
                </a:lnTo>
                <a:cubicBezTo>
                  <a:pt x="2883" y="4745919"/>
                  <a:pt x="3215" y="157949"/>
                  <a:pt x="159" y="3966"/>
                </a:cubicBezTo>
                <a:close/>
              </a:path>
            </a:pathLst>
          </a:custGeom>
          <a:solidFill>
            <a:schemeClr val="accent2"/>
          </a:solidFill>
        </p:spPr>
        <p:txBody>
          <a:bodyPr wrap="square" lIns="0" tIns="0" bIns="648000" anchor="ctr">
            <a:noAutofit/>
          </a:bodyPr>
          <a:lstStyle>
            <a:lvl1pPr marL="0" indent="0" algn="ctr">
              <a:buNone/>
              <a:defRPr sz="1200" cap="none" baseline="0">
                <a:solidFill>
                  <a:schemeClr val="tx1"/>
                </a:solidFill>
              </a:defRPr>
            </a:lvl1pPr>
          </a:lstStyle>
          <a:p>
            <a:r>
              <a:rPr lang="en-US" dirty="0"/>
              <a:t>Click on icon to insert picture</a:t>
            </a:r>
          </a:p>
        </p:txBody>
      </p:sp>
      <p:sp>
        <p:nvSpPr>
          <p:cNvPr id="10" name="Titel 6">
            <a:extLst>
              <a:ext uri="{FF2B5EF4-FFF2-40B4-BE49-F238E27FC236}">
                <a16:creationId xmlns:a16="http://schemas.microsoft.com/office/drawing/2014/main" id="{AD391C56-CDFE-49E0-A9AF-8AD711A56F3F}"/>
              </a:ext>
            </a:extLst>
          </p:cNvPr>
          <p:cNvSpPr>
            <a:spLocks noGrp="1"/>
          </p:cNvSpPr>
          <p:nvPr>
            <p:ph type="ctrTitle" hasCustomPrompt="1"/>
          </p:nvPr>
        </p:nvSpPr>
        <p:spPr bwMode="gray">
          <a:xfrm>
            <a:off x="1279" y="0"/>
            <a:ext cx="6092825" cy="1872260"/>
          </a:xfrm>
          <a:custGeom>
            <a:avLst/>
            <a:gdLst>
              <a:gd name="connsiteX0" fmla="*/ 847 w 6092825"/>
              <a:gd name="connsiteY0" fmla="*/ 0 h 1872260"/>
              <a:gd name="connsiteX1" fmla="*/ 6092825 w 6092825"/>
              <a:gd name="connsiteY1" fmla="*/ 0 h 1872260"/>
              <a:gd name="connsiteX2" fmla="*/ 6092825 w 6092825"/>
              <a:gd name="connsiteY2" fmla="*/ 1578566 h 1872260"/>
              <a:gd name="connsiteX3" fmla="*/ 6039882 w 6092825"/>
              <a:gd name="connsiteY3" fmla="*/ 1587490 h 1872260"/>
              <a:gd name="connsiteX4" fmla="*/ 5886043 w 6092825"/>
              <a:gd name="connsiteY4" fmla="*/ 1619801 h 1872260"/>
              <a:gd name="connsiteX5" fmla="*/ 5856435 w 6092825"/>
              <a:gd name="connsiteY5" fmla="*/ 1624787 h 1872260"/>
              <a:gd name="connsiteX6" fmla="*/ 1436941 w 6092825"/>
              <a:gd name="connsiteY6" fmla="*/ 1808216 h 1872260"/>
              <a:gd name="connsiteX7" fmla="*/ 1111635 w 6092825"/>
              <a:gd name="connsiteY7" fmla="*/ 1771689 h 1872260"/>
              <a:gd name="connsiteX8" fmla="*/ 1061916 w 6092825"/>
              <a:gd name="connsiteY8" fmla="*/ 1765302 h 1872260"/>
              <a:gd name="connsiteX9" fmla="*/ 749577 w 6092825"/>
              <a:gd name="connsiteY9" fmla="*/ 1720329 h 1872260"/>
              <a:gd name="connsiteX10" fmla="*/ 267275 w 6092825"/>
              <a:gd name="connsiteY10" fmla="*/ 1629832 h 1872260"/>
              <a:gd name="connsiteX11" fmla="*/ 0 w 6092825"/>
              <a:gd name="connsiteY11" fmla="*/ 1563688 h 1872260"/>
              <a:gd name="connsiteX12" fmla="*/ 0 w 6092825"/>
              <a:gd name="connsiteY12" fmla="*/ 1163908 h 1872260"/>
              <a:gd name="connsiteX13" fmla="*/ 24 w 6092825"/>
              <a:gd name="connsiteY13" fmla="*/ 1146652 h 1872260"/>
              <a:gd name="connsiteX14" fmla="*/ 818 w 6092825"/>
              <a:gd name="connsiteY14" fmla="*/ 75482 h 1872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2825" h="1872260">
                <a:moveTo>
                  <a:pt x="847" y="0"/>
                </a:moveTo>
                <a:lnTo>
                  <a:pt x="6092825" y="0"/>
                </a:lnTo>
                <a:lnTo>
                  <a:pt x="6092825" y="1578566"/>
                </a:lnTo>
                <a:lnTo>
                  <a:pt x="6039882" y="1587490"/>
                </a:lnTo>
                <a:lnTo>
                  <a:pt x="5886043" y="1619801"/>
                </a:lnTo>
                <a:lnTo>
                  <a:pt x="5856435" y="1624787"/>
                </a:lnTo>
                <a:cubicBezTo>
                  <a:pt x="4270279" y="1873310"/>
                  <a:pt x="2740220" y="1935040"/>
                  <a:pt x="1436941" y="1808216"/>
                </a:cubicBezTo>
                <a:lnTo>
                  <a:pt x="1111635" y="1771689"/>
                </a:lnTo>
                <a:lnTo>
                  <a:pt x="1061916" y="1765302"/>
                </a:lnTo>
                <a:lnTo>
                  <a:pt x="749577" y="1720329"/>
                </a:lnTo>
                <a:cubicBezTo>
                  <a:pt x="583872" y="1693677"/>
                  <a:pt x="422959" y="1663513"/>
                  <a:pt x="267275" y="1629832"/>
                </a:cubicBezTo>
                <a:lnTo>
                  <a:pt x="0" y="1563688"/>
                </a:lnTo>
                <a:lnTo>
                  <a:pt x="0" y="1163908"/>
                </a:lnTo>
                <a:lnTo>
                  <a:pt x="24" y="1146652"/>
                </a:lnTo>
                <a:cubicBezTo>
                  <a:pt x="370" y="874876"/>
                  <a:pt x="637" y="499268"/>
                  <a:pt x="818" y="75482"/>
                </a:cubicBezTo>
                <a:close/>
              </a:path>
            </a:pathLst>
          </a:custGeom>
          <a:solidFill>
            <a:schemeClr val="accent1">
              <a:alpha val="90000"/>
            </a:schemeClr>
          </a:solidFill>
        </p:spPr>
        <p:txBody>
          <a:bodyPr wrap="square" lIns="547200" tIns="478800" rIns="468000">
            <a:noAutofit/>
          </a:bodyPr>
          <a:lstStyle>
            <a:lvl1pPr>
              <a:defRPr sz="3200" baseline="0">
                <a:solidFill>
                  <a:schemeClr val="bg1"/>
                </a:solidFill>
              </a:defRPr>
            </a:lvl1pPr>
          </a:lstStyle>
          <a:p>
            <a:r>
              <a:rPr lang="en-US" dirty="0"/>
              <a:t>Here is a long</a:t>
            </a:r>
            <a:br>
              <a:rPr lang="en-US" dirty="0"/>
            </a:br>
            <a:r>
              <a:rPr lang="en-US" dirty="0"/>
              <a:t>Headline 32pt</a:t>
            </a:r>
          </a:p>
        </p:txBody>
      </p:sp>
      <p:sp>
        <p:nvSpPr>
          <p:cNvPr id="4" name="Rechteck 3" hidden="1">
            <a:extLst>
              <a:ext uri="{FF2B5EF4-FFF2-40B4-BE49-F238E27FC236}">
                <a16:creationId xmlns:a16="http://schemas.microsoft.com/office/drawing/2014/main" id="{FAB496A7-68BD-4043-90CE-F7335994CDB2}"/>
              </a:ext>
            </a:extLst>
          </p:cNvPr>
          <p:cNvSpPr/>
          <p:nvPr userDrawn="1">
            <p:custDataLst>
              <p:tags r:id="rId4"/>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383661365"/>
      </p:ext>
    </p:extLst>
  </p:cSld>
  <p:clrMapOvr>
    <a:masterClrMapping/>
  </p:clrMapOvr>
  <p:extLst>
    <p:ext uri="{DCECCB84-F9BA-43D5-87BE-67443E8EF086}">
      <p15:sldGuideLst xmlns:p15="http://schemas.microsoft.com/office/powerpoint/2012/main">
        <p15:guide id="1" orient="horz" pos="34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ig picture (dark)">
    <p:spTree>
      <p:nvGrpSpPr>
        <p:cNvPr id="1" name=""/>
        <p:cNvGrpSpPr/>
        <p:nvPr/>
      </p:nvGrpSpPr>
      <p:grpSpPr>
        <a:xfrm>
          <a:off x="0" y="0"/>
          <a:ext cx="0" cy="0"/>
          <a:chOff x="0" y="0"/>
          <a:chExt cx="0" cy="0"/>
        </a:xfrm>
      </p:grpSpPr>
      <p:sp>
        <p:nvSpPr>
          <p:cNvPr id="3" name="Bildplatzhalter 2"/>
          <p:cNvSpPr>
            <a:spLocks noGrp="1"/>
          </p:cNvSpPr>
          <p:nvPr>
            <p:ph type="pic" sz="quarter" idx="13" hasCustomPrompt="1"/>
          </p:nvPr>
        </p:nvSpPr>
        <p:spPr bwMode="gray">
          <a:xfrm>
            <a:off x="-1" y="0"/>
            <a:ext cx="12190413" cy="6859588"/>
          </a:xfrm>
          <a:pattFill prst="ltUpDiag">
            <a:fgClr>
              <a:schemeClr val="accent1"/>
            </a:fgClr>
            <a:bgClr>
              <a:schemeClr val="accent3"/>
            </a:bgClr>
          </a:pattFill>
        </p:spPr>
        <p:txBody>
          <a:bodyPr tIns="0" bIns="648000" anchor="ctr" anchorCtr="1"/>
          <a:lstStyle>
            <a:lvl1pPr marL="0" indent="0" algn="ctr">
              <a:buNone/>
              <a:defRPr sz="1200" cap="none" baseline="0">
                <a:solidFill>
                  <a:schemeClr val="bg1"/>
                </a:solidFill>
              </a:defRPr>
            </a:lvl1pPr>
            <a:lvl2pPr marL="0" indent="0" algn="ctr">
              <a:buNone/>
              <a:defRPr sz="1200"/>
            </a:lvl2pPr>
            <a:lvl3pPr marL="0" indent="0" algn="ctr">
              <a:buNone/>
              <a:defRPr sz="1200"/>
            </a:lvl3pPr>
            <a:lvl4pPr marL="0" indent="0" algn="ctr">
              <a:buNone/>
              <a:defRPr sz="1200"/>
            </a:lvl4pPr>
            <a:lvl5pPr marL="0" indent="0" algn="ctr">
              <a:buNone/>
              <a:defRPr sz="1200"/>
            </a:lvl5pPr>
          </a:lstStyle>
          <a:p>
            <a:pPr lvl="0"/>
            <a:r>
              <a:rPr lang="en-US" dirty="0"/>
              <a:t>Click on icon to insert picture</a:t>
            </a:r>
          </a:p>
        </p:txBody>
      </p:sp>
      <p:sp>
        <p:nvSpPr>
          <p:cNvPr id="7" name="Datumsplatzhalter 6"/>
          <p:cNvSpPr>
            <a:spLocks noGrp="1"/>
          </p:cNvSpPr>
          <p:nvPr>
            <p:ph type="dt" sz="half" idx="10"/>
          </p:nvPr>
        </p:nvSpPr>
        <p:spPr bwMode="gray"/>
        <p:txBody>
          <a:bodyPr/>
          <a:lstStyle>
            <a:lvl1pPr>
              <a:defRPr>
                <a:solidFill>
                  <a:schemeClr val="bg1"/>
                </a:solidFill>
              </a:defRPr>
            </a:lvl1pPr>
          </a:lstStyle>
          <a:p>
            <a:fld id="{1A58692C-9A4A-4C0F-AF83-53C80C66B31E}" type="datetime1">
              <a:rPr lang="en-US" smtClean="0"/>
              <a:t>12/6/2023</a:t>
            </a:fld>
            <a:endParaRPr lang="en-US" dirty="0"/>
          </a:p>
        </p:txBody>
      </p:sp>
      <p:sp>
        <p:nvSpPr>
          <p:cNvPr id="8" name="Fußzeilenplatzhalter 7"/>
          <p:cNvSpPr>
            <a:spLocks noGrp="1"/>
          </p:cNvSpPr>
          <p:nvPr>
            <p:ph type="ftr" sz="quarter" idx="11"/>
          </p:nvPr>
        </p:nvSpPr>
        <p:spPr bwMode="gray"/>
        <p:txBody>
          <a:bodyPr/>
          <a:lstStyle>
            <a:lvl1pPr>
              <a:defRPr>
                <a:solidFill>
                  <a:schemeClr val="bg1"/>
                </a:solidFill>
              </a:defRPr>
            </a:lvl1pPr>
          </a:lstStyle>
          <a:p>
            <a:r>
              <a:rPr lang="en-US" dirty="0"/>
              <a:t>Training Master</a:t>
            </a:r>
          </a:p>
        </p:txBody>
      </p:sp>
      <p:sp>
        <p:nvSpPr>
          <p:cNvPr id="9" name="Foliennummernplatzhalter 8"/>
          <p:cNvSpPr>
            <a:spLocks noGrp="1"/>
          </p:cNvSpPr>
          <p:nvPr>
            <p:ph type="sldNum" sz="quarter" idx="12"/>
          </p:nvPr>
        </p:nvSpPr>
        <p:spPr bwMode="gray"/>
        <p:txBody>
          <a:bodyPr/>
          <a:lstStyle>
            <a:lvl1pPr>
              <a:defRPr>
                <a:solidFill>
                  <a:schemeClr val="bg1"/>
                </a:solidFill>
              </a:defRPr>
            </a:lvl1pPr>
          </a:lstStyle>
          <a:p>
            <a:fld id="{4915BD61-E5D5-4E4F-ADA0-6F3448AB9FA6}" type="slidenum">
              <a:rPr lang="en-US"/>
              <a:pPr/>
              <a:t>‹#›</a:t>
            </a:fld>
            <a:endParaRPr lang="en-US" dirty="0"/>
          </a:p>
        </p:txBody>
      </p:sp>
      <p:sp>
        <p:nvSpPr>
          <p:cNvPr id="2" name="Titel 1">
            <a:extLst>
              <a:ext uri="{FF2B5EF4-FFF2-40B4-BE49-F238E27FC236}">
                <a16:creationId xmlns:a16="http://schemas.microsoft.com/office/drawing/2014/main" id="{9190DF61-2AD4-4C39-B6F2-27FED0287E28}"/>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sp>
        <p:nvSpPr>
          <p:cNvPr id="5" name="Textplatzhalter 4"/>
          <p:cNvSpPr>
            <a:spLocks noGrp="1"/>
          </p:cNvSpPr>
          <p:nvPr>
            <p:ph type="body" sz="quarter" idx="14" hasCustomPrompt="1"/>
          </p:nvPr>
        </p:nvSpPr>
        <p:spPr>
          <a:xfrm>
            <a:off x="9839137" y="6179802"/>
            <a:ext cx="1800000" cy="45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defRPr/>
            </a:lvl1pPr>
          </a:lstStyle>
          <a:p>
            <a:pPr lvl="0"/>
            <a:r>
              <a:rPr lang="en-US" dirty="0"/>
              <a:t> </a:t>
            </a:r>
          </a:p>
        </p:txBody>
      </p:sp>
    </p:spTree>
    <p:extLst>
      <p:ext uri="{BB962C8B-B14F-4D97-AF65-F5344CB8AC3E}">
        <p14:creationId xmlns:p14="http://schemas.microsoft.com/office/powerpoint/2010/main" val="2602769024"/>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icture/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E24116A0-3322-479C-BF00-74BAF996FBA2}"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5" name="Bildplatzhalter 14">
            <a:extLst>
              <a:ext uri="{FF2B5EF4-FFF2-40B4-BE49-F238E27FC236}">
                <a16:creationId xmlns:a16="http://schemas.microsoft.com/office/drawing/2014/main" id="{4E5E18E7-2D80-40AE-96A2-6C9FA24FDE1B}"/>
              </a:ext>
            </a:extLst>
          </p:cNvPr>
          <p:cNvSpPr>
            <a:spLocks noGrp="1"/>
          </p:cNvSpPr>
          <p:nvPr>
            <p:ph type="pic" sz="quarter" idx="15" hasCustomPrompt="1"/>
          </p:nvPr>
        </p:nvSpPr>
        <p:spPr bwMode="gray">
          <a:xfrm>
            <a:off x="550436" y="1702145"/>
            <a:ext cx="5400751" cy="4191579"/>
          </a:xfrm>
          <a:custGeom>
            <a:avLst/>
            <a:gdLst>
              <a:gd name="connsiteX0" fmla="*/ 0 w 5400751"/>
              <a:gd name="connsiteY0" fmla="*/ 0 h 4191579"/>
              <a:gd name="connsiteX1" fmla="*/ 5400751 w 5400751"/>
              <a:gd name="connsiteY1" fmla="*/ 0 h 4191579"/>
              <a:gd name="connsiteX2" fmla="*/ 5400751 w 5400751"/>
              <a:gd name="connsiteY2" fmla="*/ 3918065 h 4191579"/>
              <a:gd name="connsiteX3" fmla="*/ 5252610 w 5400751"/>
              <a:gd name="connsiteY3" fmla="*/ 3943034 h 4191579"/>
              <a:gd name="connsiteX4" fmla="*/ 5179180 w 5400751"/>
              <a:gd name="connsiteY4" fmla="*/ 3957021 h 4191579"/>
              <a:gd name="connsiteX5" fmla="*/ 5094536 w 5400751"/>
              <a:gd name="connsiteY5" fmla="*/ 3969679 h 4191579"/>
              <a:gd name="connsiteX6" fmla="*/ 4921311 w 5400751"/>
              <a:gd name="connsiteY6" fmla="*/ 3998876 h 4191579"/>
              <a:gd name="connsiteX7" fmla="*/ 4786958 w 5400751"/>
              <a:gd name="connsiteY7" fmla="*/ 4016122 h 4191579"/>
              <a:gd name="connsiteX8" fmla="*/ 4620406 w 5400751"/>
              <a:gd name="connsiteY8" fmla="*/ 4042583 h 4191579"/>
              <a:gd name="connsiteX9" fmla="*/ 4430074 w 5400751"/>
              <a:gd name="connsiteY9" fmla="*/ 4067030 h 4191579"/>
              <a:gd name="connsiteX10" fmla="*/ 4243239 w 5400751"/>
              <a:gd name="connsiteY10" fmla="*/ 4089730 h 4191579"/>
              <a:gd name="connsiteX11" fmla="*/ 4052905 w 5400751"/>
              <a:gd name="connsiteY11" fmla="*/ 4112430 h 4191579"/>
              <a:gd name="connsiteX12" fmla="*/ 3860828 w 5400751"/>
              <a:gd name="connsiteY12" fmla="*/ 4131638 h 4191579"/>
              <a:gd name="connsiteX13" fmla="*/ 3667005 w 5400751"/>
              <a:gd name="connsiteY13" fmla="*/ 4147352 h 4191579"/>
              <a:gd name="connsiteX14" fmla="*/ 3476674 w 5400751"/>
              <a:gd name="connsiteY14" fmla="*/ 4159576 h 4191579"/>
              <a:gd name="connsiteX15" fmla="*/ 3282849 w 5400751"/>
              <a:gd name="connsiteY15" fmla="*/ 4171799 h 4191579"/>
              <a:gd name="connsiteX16" fmla="*/ 3087280 w 5400751"/>
              <a:gd name="connsiteY16" fmla="*/ 4182275 h 4191579"/>
              <a:gd name="connsiteX17" fmla="*/ 2893456 w 5400751"/>
              <a:gd name="connsiteY17" fmla="*/ 4187514 h 4191579"/>
              <a:gd name="connsiteX18" fmla="*/ 2696140 w 5400751"/>
              <a:gd name="connsiteY18" fmla="*/ 4191007 h 4191579"/>
              <a:gd name="connsiteX19" fmla="*/ 2498823 w 5400751"/>
              <a:gd name="connsiteY19" fmla="*/ 4191006 h 4191579"/>
              <a:gd name="connsiteX20" fmla="*/ 2303253 w 5400751"/>
              <a:gd name="connsiteY20" fmla="*/ 4191006 h 4191579"/>
              <a:gd name="connsiteX21" fmla="*/ 2276758 w 5400751"/>
              <a:gd name="connsiteY21" fmla="*/ 4190538 h 4191579"/>
              <a:gd name="connsiteX22" fmla="*/ 2165578 w 5400751"/>
              <a:gd name="connsiteY22" fmla="*/ 4191579 h 4191579"/>
              <a:gd name="connsiteX23" fmla="*/ 331921 w 5400751"/>
              <a:gd name="connsiteY23" fmla="*/ 4053607 h 4191579"/>
              <a:gd name="connsiteX24" fmla="*/ 0 w 5400751"/>
              <a:gd name="connsiteY24" fmla="*/ 3995758 h 419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00751" h="4191579">
                <a:moveTo>
                  <a:pt x="0" y="0"/>
                </a:moveTo>
                <a:lnTo>
                  <a:pt x="5400751" y="0"/>
                </a:lnTo>
                <a:lnTo>
                  <a:pt x="5400751" y="3918065"/>
                </a:lnTo>
                <a:lnTo>
                  <a:pt x="5252610" y="3943034"/>
                </a:lnTo>
                <a:lnTo>
                  <a:pt x="5179180" y="3957021"/>
                </a:lnTo>
                <a:lnTo>
                  <a:pt x="5094536" y="3969679"/>
                </a:lnTo>
                <a:lnTo>
                  <a:pt x="4921311" y="3998876"/>
                </a:lnTo>
                <a:lnTo>
                  <a:pt x="4786958" y="4016122"/>
                </a:lnTo>
                <a:lnTo>
                  <a:pt x="4620406" y="4042583"/>
                </a:lnTo>
                <a:lnTo>
                  <a:pt x="4430074" y="4067030"/>
                </a:lnTo>
                <a:lnTo>
                  <a:pt x="4243239" y="4089730"/>
                </a:lnTo>
                <a:lnTo>
                  <a:pt x="4052905" y="4112430"/>
                </a:lnTo>
                <a:lnTo>
                  <a:pt x="3860828" y="4131638"/>
                </a:lnTo>
                <a:lnTo>
                  <a:pt x="3667005" y="4147352"/>
                </a:lnTo>
                <a:lnTo>
                  <a:pt x="3476674" y="4159576"/>
                </a:lnTo>
                <a:lnTo>
                  <a:pt x="3282849" y="4171799"/>
                </a:lnTo>
                <a:lnTo>
                  <a:pt x="3087280" y="4182275"/>
                </a:lnTo>
                <a:lnTo>
                  <a:pt x="2893456" y="4187514"/>
                </a:lnTo>
                <a:lnTo>
                  <a:pt x="2696140" y="4191007"/>
                </a:lnTo>
                <a:lnTo>
                  <a:pt x="2498823" y="4191006"/>
                </a:lnTo>
                <a:lnTo>
                  <a:pt x="2303253" y="4191006"/>
                </a:lnTo>
                <a:lnTo>
                  <a:pt x="2276758" y="4190538"/>
                </a:lnTo>
                <a:lnTo>
                  <a:pt x="2165578" y="4191579"/>
                </a:lnTo>
                <a:cubicBezTo>
                  <a:pt x="1512061" y="4184277"/>
                  <a:pt x="895448" y="4136852"/>
                  <a:pt x="331921" y="4053607"/>
                </a:cubicBezTo>
                <a:lnTo>
                  <a:pt x="0" y="3995758"/>
                </a:lnTo>
                <a:close/>
              </a:path>
            </a:pathLst>
          </a:custGeom>
          <a:pattFill prst="ltUpDiag">
            <a:fgClr>
              <a:schemeClr val="accent1"/>
            </a:fgClr>
            <a:bgClr>
              <a:schemeClr val="bg1"/>
            </a:bgClr>
          </a:pattFill>
        </p:spPr>
        <p:txBody>
          <a:bodyPr wrap="square" tIns="0" bIns="720000" anchor="ctr" anchorCtr="1">
            <a:noAutofit/>
          </a:bodyPr>
          <a:lstStyle>
            <a:lvl1pPr marL="0" marR="0" indent="0" algn="ctr" defTabSz="1219170" rtl="0" eaLnBrk="1" fontAlgn="auto" latinLnBrk="0" hangingPunct="1">
              <a:lnSpc>
                <a:spcPts val="2200"/>
              </a:lnSpc>
              <a:spcBef>
                <a:spcPct val="20000"/>
              </a:spcBef>
              <a:spcAft>
                <a:spcPts val="0"/>
              </a:spcAft>
              <a:buClr>
                <a:schemeClr val="tx2"/>
              </a:buClr>
              <a:buSzTx/>
              <a:buFont typeface="Arial" panose="020B0604020202020204" pitchFamily="34" charset="0"/>
              <a:buNone/>
              <a:tabLst/>
              <a:defRPr sz="1200" cap="none" baseline="0">
                <a:solidFill>
                  <a:schemeClr val="tx1"/>
                </a:solidFill>
              </a:defRPr>
            </a:lvl1pPr>
            <a:lvl2pPr marL="0" indent="0" algn="ctr">
              <a:buNone/>
              <a:defRPr sz="1200"/>
            </a:lvl2pPr>
          </a:lstStyle>
          <a:p>
            <a:pPr lvl="0"/>
            <a:r>
              <a:rPr lang="en-US" dirty="0"/>
              <a:t>Click on icon to insert picture</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5" name="Titel 4">
            <a:extLst>
              <a:ext uri="{FF2B5EF4-FFF2-40B4-BE49-F238E27FC236}">
                <a16:creationId xmlns:a16="http://schemas.microsoft.com/office/drawing/2014/main" id="{A80BC08A-D2A2-4C26-8F16-6665CF8583D8}"/>
              </a:ext>
            </a:extLst>
          </p:cNvPr>
          <p:cNvSpPr>
            <a:spLocks noGrp="1"/>
          </p:cNvSpPr>
          <p:nvPr>
            <p:ph type="title" hasCustomPrompt="1"/>
          </p:nvPr>
        </p:nvSpPr>
        <p:spPr/>
        <p:txBody>
          <a:bodyPr/>
          <a:lstStyle>
            <a:lvl1pPr>
              <a:defRPr/>
            </a:lvl1pPr>
          </a:lstStyle>
          <a:p>
            <a:r>
              <a:rPr lang="en-US" dirty="0"/>
              <a:t>Click to edit Master title style</a:t>
            </a:r>
          </a:p>
        </p:txBody>
      </p:sp>
      <p:sp>
        <p:nvSpPr>
          <p:cNvPr id="2" name="Rechteck 1" hidden="1">
            <a:extLst>
              <a:ext uri="{FF2B5EF4-FFF2-40B4-BE49-F238E27FC236}">
                <a16:creationId xmlns:a16="http://schemas.microsoft.com/office/drawing/2014/main" id="{40F7BADE-5FEA-4AB2-9DDB-30DE1C266953}"/>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032127275"/>
      </p:ext>
    </p:extLst>
  </p:cSld>
  <p:clrMapOvr>
    <a:masterClrMapping/>
  </p:clrMapOvr>
  <p:extLst mod="1">
    <p:ext uri="{DCECCB84-F9BA-43D5-87BE-67443E8EF086}">
      <p15:sldGuideLst xmlns:p15="http://schemas.microsoft.com/office/powerpoint/2012/main">
        <p15:guide id="1" pos="3929" userDrawn="1">
          <p15:clr>
            <a:srgbClr val="FBAE40"/>
          </p15:clr>
        </p15:guide>
        <p15:guide id="2" pos="375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3 picture, 1/3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C4DE9CD5-C841-4355-AA2E-E3B3CA3D9CC1}"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4" name="Bildplatzhalter 13">
            <a:extLst>
              <a:ext uri="{FF2B5EF4-FFF2-40B4-BE49-F238E27FC236}">
                <a16:creationId xmlns:a16="http://schemas.microsoft.com/office/drawing/2014/main" id="{CEB0DB9E-17E3-4BBF-8A5C-7CA3130B9382}"/>
              </a:ext>
            </a:extLst>
          </p:cNvPr>
          <p:cNvSpPr>
            <a:spLocks noGrp="1"/>
          </p:cNvSpPr>
          <p:nvPr>
            <p:ph type="pic" sz="quarter" idx="19" hasCustomPrompt="1"/>
          </p:nvPr>
        </p:nvSpPr>
        <p:spPr bwMode="gray">
          <a:xfrm>
            <a:off x="550863" y="1701801"/>
            <a:ext cx="7343433" cy="4191922"/>
          </a:xfrm>
          <a:custGeom>
            <a:avLst/>
            <a:gdLst>
              <a:gd name="connsiteX0" fmla="*/ 0 w 7343433"/>
              <a:gd name="connsiteY0" fmla="*/ 0 h 4191922"/>
              <a:gd name="connsiteX1" fmla="*/ 7343433 w 7343433"/>
              <a:gd name="connsiteY1" fmla="*/ 0 h 4191922"/>
              <a:gd name="connsiteX2" fmla="*/ 7343433 w 7343433"/>
              <a:gd name="connsiteY2" fmla="*/ 3663346 h 4191922"/>
              <a:gd name="connsiteX3" fmla="*/ 6958269 w 7343433"/>
              <a:gd name="connsiteY3" fmla="*/ 3696385 h 4191922"/>
              <a:gd name="connsiteX4" fmla="*/ 5781837 w 7343433"/>
              <a:gd name="connsiteY4" fmla="*/ 3847726 h 4191922"/>
              <a:gd name="connsiteX5" fmla="*/ 5752229 w 7343433"/>
              <a:gd name="connsiteY5" fmla="*/ 3852712 h 4191922"/>
              <a:gd name="connsiteX6" fmla="*/ 5598390 w 7343433"/>
              <a:gd name="connsiteY6" fmla="*/ 3885023 h 4191922"/>
              <a:gd name="connsiteX7" fmla="*/ 5252183 w 7343433"/>
              <a:gd name="connsiteY7" fmla="*/ 3943377 h 4191922"/>
              <a:gd name="connsiteX8" fmla="*/ 5178753 w 7343433"/>
              <a:gd name="connsiteY8" fmla="*/ 3957364 h 4191922"/>
              <a:gd name="connsiteX9" fmla="*/ 5094109 w 7343433"/>
              <a:gd name="connsiteY9" fmla="*/ 3970022 h 4191922"/>
              <a:gd name="connsiteX10" fmla="*/ 4920884 w 7343433"/>
              <a:gd name="connsiteY10" fmla="*/ 3999219 h 4191922"/>
              <a:gd name="connsiteX11" fmla="*/ 4786531 w 7343433"/>
              <a:gd name="connsiteY11" fmla="*/ 4016465 h 4191922"/>
              <a:gd name="connsiteX12" fmla="*/ 4619979 w 7343433"/>
              <a:gd name="connsiteY12" fmla="*/ 4042926 h 4191922"/>
              <a:gd name="connsiteX13" fmla="*/ 4429647 w 7343433"/>
              <a:gd name="connsiteY13" fmla="*/ 4067373 h 4191922"/>
              <a:gd name="connsiteX14" fmla="*/ 4242812 w 7343433"/>
              <a:gd name="connsiteY14" fmla="*/ 4090073 h 4191922"/>
              <a:gd name="connsiteX15" fmla="*/ 4052478 w 7343433"/>
              <a:gd name="connsiteY15" fmla="*/ 4112773 h 4191922"/>
              <a:gd name="connsiteX16" fmla="*/ 3860401 w 7343433"/>
              <a:gd name="connsiteY16" fmla="*/ 4131981 h 4191922"/>
              <a:gd name="connsiteX17" fmla="*/ 3666578 w 7343433"/>
              <a:gd name="connsiteY17" fmla="*/ 4147695 h 4191922"/>
              <a:gd name="connsiteX18" fmla="*/ 3476247 w 7343433"/>
              <a:gd name="connsiteY18" fmla="*/ 4159919 h 4191922"/>
              <a:gd name="connsiteX19" fmla="*/ 3282422 w 7343433"/>
              <a:gd name="connsiteY19" fmla="*/ 4172142 h 4191922"/>
              <a:gd name="connsiteX20" fmla="*/ 3086853 w 7343433"/>
              <a:gd name="connsiteY20" fmla="*/ 4182618 h 4191922"/>
              <a:gd name="connsiteX21" fmla="*/ 2893029 w 7343433"/>
              <a:gd name="connsiteY21" fmla="*/ 4187857 h 4191922"/>
              <a:gd name="connsiteX22" fmla="*/ 2695713 w 7343433"/>
              <a:gd name="connsiteY22" fmla="*/ 4191350 h 4191922"/>
              <a:gd name="connsiteX23" fmla="*/ 2498396 w 7343433"/>
              <a:gd name="connsiteY23" fmla="*/ 4191349 h 4191922"/>
              <a:gd name="connsiteX24" fmla="*/ 2302826 w 7343433"/>
              <a:gd name="connsiteY24" fmla="*/ 4191349 h 4191922"/>
              <a:gd name="connsiteX25" fmla="*/ 2276331 w 7343433"/>
              <a:gd name="connsiteY25" fmla="*/ 4190881 h 4191922"/>
              <a:gd name="connsiteX26" fmla="*/ 2165151 w 7343433"/>
              <a:gd name="connsiteY26" fmla="*/ 4191922 h 4191922"/>
              <a:gd name="connsiteX27" fmla="*/ 331494 w 7343433"/>
              <a:gd name="connsiteY27" fmla="*/ 4053950 h 4191922"/>
              <a:gd name="connsiteX28" fmla="*/ 0 w 7343433"/>
              <a:gd name="connsiteY28" fmla="*/ 3996176 h 419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43433" h="4191922">
                <a:moveTo>
                  <a:pt x="0" y="0"/>
                </a:moveTo>
                <a:lnTo>
                  <a:pt x="7343433" y="0"/>
                </a:lnTo>
                <a:lnTo>
                  <a:pt x="7343433" y="3663346"/>
                </a:lnTo>
                <a:lnTo>
                  <a:pt x="6958269" y="3696385"/>
                </a:lnTo>
                <a:cubicBezTo>
                  <a:pt x="6571409" y="3735139"/>
                  <a:pt x="6178376" y="3785596"/>
                  <a:pt x="5781837" y="3847726"/>
                </a:cubicBezTo>
                <a:lnTo>
                  <a:pt x="5752229" y="3852712"/>
                </a:lnTo>
                <a:lnTo>
                  <a:pt x="5598390" y="3885023"/>
                </a:lnTo>
                <a:lnTo>
                  <a:pt x="5252183" y="3943377"/>
                </a:lnTo>
                <a:lnTo>
                  <a:pt x="5178753" y="3957364"/>
                </a:lnTo>
                <a:lnTo>
                  <a:pt x="5094109" y="3970022"/>
                </a:lnTo>
                <a:lnTo>
                  <a:pt x="4920884" y="3999219"/>
                </a:lnTo>
                <a:lnTo>
                  <a:pt x="4786531" y="4016465"/>
                </a:lnTo>
                <a:lnTo>
                  <a:pt x="4619979" y="4042926"/>
                </a:lnTo>
                <a:lnTo>
                  <a:pt x="4429647" y="4067373"/>
                </a:lnTo>
                <a:lnTo>
                  <a:pt x="4242812" y="4090073"/>
                </a:lnTo>
                <a:lnTo>
                  <a:pt x="4052478" y="4112773"/>
                </a:lnTo>
                <a:lnTo>
                  <a:pt x="3860401" y="4131981"/>
                </a:lnTo>
                <a:lnTo>
                  <a:pt x="3666578" y="4147695"/>
                </a:lnTo>
                <a:lnTo>
                  <a:pt x="3476247" y="4159919"/>
                </a:lnTo>
                <a:lnTo>
                  <a:pt x="3282422" y="4172142"/>
                </a:lnTo>
                <a:lnTo>
                  <a:pt x="3086853" y="4182618"/>
                </a:lnTo>
                <a:lnTo>
                  <a:pt x="2893029" y="4187857"/>
                </a:lnTo>
                <a:lnTo>
                  <a:pt x="2695713" y="4191350"/>
                </a:lnTo>
                <a:lnTo>
                  <a:pt x="2498396" y="4191349"/>
                </a:lnTo>
                <a:lnTo>
                  <a:pt x="2302826" y="4191349"/>
                </a:lnTo>
                <a:lnTo>
                  <a:pt x="2276331" y="4190881"/>
                </a:lnTo>
                <a:lnTo>
                  <a:pt x="2165151" y="4191922"/>
                </a:lnTo>
                <a:cubicBezTo>
                  <a:pt x="1511634" y="4184620"/>
                  <a:pt x="895021" y="4137195"/>
                  <a:pt x="331494" y="4053950"/>
                </a:cubicBezTo>
                <a:lnTo>
                  <a:pt x="0" y="3996176"/>
                </a:lnTo>
                <a:close/>
              </a:path>
            </a:pathLst>
          </a:custGeom>
          <a:pattFill prst="ltUpDiag">
            <a:fgClr>
              <a:schemeClr val="accent1"/>
            </a:fgClr>
            <a:bgClr>
              <a:schemeClr val="bg1"/>
            </a:bgClr>
          </a:pattFill>
        </p:spPr>
        <p:txBody>
          <a:bodyPr wrap="square" tIns="0" bIns="720000" anchor="ctr" anchorCtr="1">
            <a:noAutofit/>
          </a:bodyPr>
          <a:lstStyle>
            <a:lvl1pPr marL="0" marR="0" indent="0" algn="ctr" defTabSz="1219170" rtl="0" eaLnBrk="1" fontAlgn="auto" latinLnBrk="0" hangingPunct="1">
              <a:lnSpc>
                <a:spcPts val="2200"/>
              </a:lnSpc>
              <a:spcBef>
                <a:spcPct val="20000"/>
              </a:spcBef>
              <a:spcAft>
                <a:spcPts val="0"/>
              </a:spcAft>
              <a:buClr>
                <a:schemeClr val="tx2"/>
              </a:buClr>
              <a:buSzTx/>
              <a:buFont typeface="Wingdings" panose="05000000000000000000" pitchFamily="2" charset="2"/>
              <a:buNone/>
              <a:tabLst/>
              <a:defRPr sz="1200" cap="none" baseline="0">
                <a:solidFill>
                  <a:schemeClr val="tx1"/>
                </a:solidFill>
              </a:defRPr>
            </a:lvl1pPr>
          </a:lstStyle>
          <a:p>
            <a:pPr lvl="0"/>
            <a:r>
              <a:rPr lang="en-US" dirty="0"/>
              <a:t>Click on icon to insert picture</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11" name="MIO_VALID_LAYOUT"/>
          <p:cNvSpPr/>
          <p:nvPr userDrawn="1"/>
        </p:nvSpPr>
        <p:spPr bwMode="gray">
          <a:xfrm>
            <a:off x="11855053" y="6586853"/>
            <a:ext cx="335360" cy="260829"/>
          </a:xfrm>
          <a:prstGeom prst="rect">
            <a:avLst/>
          </a:prstGeom>
          <a:noFill/>
          <a:ln w="9525" cap="flat" cmpd="sng" algn="ctr">
            <a:noFill/>
            <a:prstDash val="solid"/>
          </a:ln>
          <a:effectLst/>
        </p:spPr>
        <p:txBody>
          <a:bodyPr rtlCol="0" anchor="ctr" anchorCtr="0"/>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300"/>
              </a:spcBef>
              <a:spcAft>
                <a:spcPts val="300"/>
              </a:spcAft>
              <a:buClr>
                <a:schemeClr val="bg1"/>
              </a:buClr>
              <a:buSzPct val="100000"/>
              <a:buFont typeface="Arial" panose="020B0604020202020204" pitchFamily="34" charset="0"/>
              <a:buNone/>
            </a:pPr>
            <a:endParaRPr lang="en-US" sz="1600" kern="0" dirty="0">
              <a:solidFill>
                <a:srgbClr val="FFFFFF"/>
              </a:solidFill>
              <a:latin typeface="Verdana"/>
            </a:endParaRPr>
          </a:p>
        </p:txBody>
      </p:sp>
      <p:sp>
        <p:nvSpPr>
          <p:cNvPr id="2" name="Titel 1">
            <a:extLst>
              <a:ext uri="{FF2B5EF4-FFF2-40B4-BE49-F238E27FC236}">
                <a16:creationId xmlns:a16="http://schemas.microsoft.com/office/drawing/2014/main" id="{3F63D73D-9FE6-45F7-87FA-57267F6CC490}"/>
              </a:ext>
            </a:extLst>
          </p:cNvPr>
          <p:cNvSpPr>
            <a:spLocks noGrp="1"/>
          </p:cNvSpPr>
          <p:nvPr>
            <p:ph type="title" hasCustomPrompt="1"/>
          </p:nvPr>
        </p:nvSpPr>
        <p:spPr/>
        <p:txBody>
          <a:bodyPr/>
          <a:lstStyle>
            <a:lvl1pPr>
              <a:defRPr/>
            </a:lvl1pPr>
          </a:lstStyle>
          <a:p>
            <a:r>
              <a:rPr lang="en-US" dirty="0"/>
              <a:t>Click to edit Master title style</a:t>
            </a:r>
          </a:p>
        </p:txBody>
      </p:sp>
      <p:sp>
        <p:nvSpPr>
          <p:cNvPr id="3" name="Rechteck 2" hidden="1">
            <a:extLst>
              <a:ext uri="{FF2B5EF4-FFF2-40B4-BE49-F238E27FC236}">
                <a16:creationId xmlns:a16="http://schemas.microsoft.com/office/drawing/2014/main" id="{73AE7C32-30C6-4D39-979F-7F7449FDE3BB}"/>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835787570"/>
      </p:ext>
    </p:extLst>
  </p:cSld>
  <p:clrMapOvr>
    <a:masterClrMapping/>
  </p:clrMapOvr>
  <p:extLst mod="1">
    <p:ext uri="{DCECCB84-F9BA-43D5-87BE-67443E8EF086}">
      <p15:sldGuideLst xmlns:p15="http://schemas.microsoft.com/office/powerpoint/2012/main">
        <p15:guide id="1" pos="5109" userDrawn="1">
          <p15:clr>
            <a:srgbClr val="FBAE40"/>
          </p15:clr>
        </p15:guide>
        <p15:guide id="2" pos="497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 picture, 2/3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3B801CF6-5400-4895-9E96-06A96B6404EA}"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7" name="Bildplatzhalter 16">
            <a:extLst>
              <a:ext uri="{FF2B5EF4-FFF2-40B4-BE49-F238E27FC236}">
                <a16:creationId xmlns:a16="http://schemas.microsoft.com/office/drawing/2014/main" id="{C82AC9B9-5EED-4C28-8C0A-68CA4B3CEFE3}"/>
              </a:ext>
            </a:extLst>
          </p:cNvPr>
          <p:cNvSpPr>
            <a:spLocks noGrp="1"/>
          </p:cNvSpPr>
          <p:nvPr>
            <p:ph type="pic" sz="quarter" idx="19" hasCustomPrompt="1"/>
          </p:nvPr>
        </p:nvSpPr>
        <p:spPr bwMode="gray">
          <a:xfrm>
            <a:off x="550863" y="1702143"/>
            <a:ext cx="3527728" cy="4191580"/>
          </a:xfrm>
          <a:custGeom>
            <a:avLst/>
            <a:gdLst>
              <a:gd name="connsiteX0" fmla="*/ 0 w 3527728"/>
              <a:gd name="connsiteY0" fmla="*/ 0 h 4191580"/>
              <a:gd name="connsiteX1" fmla="*/ 3527728 w 3527728"/>
              <a:gd name="connsiteY1" fmla="*/ 0 h 4191580"/>
              <a:gd name="connsiteX2" fmla="*/ 3527728 w 3527728"/>
              <a:gd name="connsiteY2" fmla="*/ 4156271 h 4191580"/>
              <a:gd name="connsiteX3" fmla="*/ 3476247 w 3527728"/>
              <a:gd name="connsiteY3" fmla="*/ 4159577 h 4191580"/>
              <a:gd name="connsiteX4" fmla="*/ 3282422 w 3527728"/>
              <a:gd name="connsiteY4" fmla="*/ 4171800 h 4191580"/>
              <a:gd name="connsiteX5" fmla="*/ 3086853 w 3527728"/>
              <a:gd name="connsiteY5" fmla="*/ 4182276 h 4191580"/>
              <a:gd name="connsiteX6" fmla="*/ 2893029 w 3527728"/>
              <a:gd name="connsiteY6" fmla="*/ 4187515 h 4191580"/>
              <a:gd name="connsiteX7" fmla="*/ 2695713 w 3527728"/>
              <a:gd name="connsiteY7" fmla="*/ 4191008 h 4191580"/>
              <a:gd name="connsiteX8" fmla="*/ 2498396 w 3527728"/>
              <a:gd name="connsiteY8" fmla="*/ 4191007 h 4191580"/>
              <a:gd name="connsiteX9" fmla="*/ 2302826 w 3527728"/>
              <a:gd name="connsiteY9" fmla="*/ 4191007 h 4191580"/>
              <a:gd name="connsiteX10" fmla="*/ 2276331 w 3527728"/>
              <a:gd name="connsiteY10" fmla="*/ 4190539 h 4191580"/>
              <a:gd name="connsiteX11" fmla="*/ 2165151 w 3527728"/>
              <a:gd name="connsiteY11" fmla="*/ 4191580 h 4191580"/>
              <a:gd name="connsiteX12" fmla="*/ 331494 w 3527728"/>
              <a:gd name="connsiteY12" fmla="*/ 4053608 h 4191580"/>
              <a:gd name="connsiteX13" fmla="*/ 0 w 3527728"/>
              <a:gd name="connsiteY13" fmla="*/ 3995834 h 419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27728" h="4191580">
                <a:moveTo>
                  <a:pt x="0" y="0"/>
                </a:moveTo>
                <a:lnTo>
                  <a:pt x="3527728" y="0"/>
                </a:lnTo>
                <a:lnTo>
                  <a:pt x="3527728" y="4156271"/>
                </a:lnTo>
                <a:lnTo>
                  <a:pt x="3476247" y="4159577"/>
                </a:lnTo>
                <a:lnTo>
                  <a:pt x="3282422" y="4171800"/>
                </a:lnTo>
                <a:lnTo>
                  <a:pt x="3086853" y="4182276"/>
                </a:lnTo>
                <a:lnTo>
                  <a:pt x="2893029" y="4187515"/>
                </a:lnTo>
                <a:lnTo>
                  <a:pt x="2695713" y="4191008"/>
                </a:lnTo>
                <a:lnTo>
                  <a:pt x="2498396" y="4191007"/>
                </a:lnTo>
                <a:lnTo>
                  <a:pt x="2302826" y="4191007"/>
                </a:lnTo>
                <a:lnTo>
                  <a:pt x="2276331" y="4190539"/>
                </a:lnTo>
                <a:lnTo>
                  <a:pt x="2165151" y="4191580"/>
                </a:lnTo>
                <a:cubicBezTo>
                  <a:pt x="1511634" y="4184278"/>
                  <a:pt x="895021" y="4136853"/>
                  <a:pt x="331494" y="4053608"/>
                </a:cubicBezTo>
                <a:lnTo>
                  <a:pt x="0" y="3995834"/>
                </a:lnTo>
                <a:close/>
              </a:path>
            </a:pathLst>
          </a:custGeom>
          <a:pattFill prst="ltUpDiag">
            <a:fgClr>
              <a:schemeClr val="accent1"/>
            </a:fgClr>
            <a:bgClr>
              <a:schemeClr val="bg1"/>
            </a:bgClr>
          </a:pattFill>
        </p:spPr>
        <p:txBody>
          <a:bodyPr wrap="square" tIns="0" bIns="648000" anchor="ctr" anchorCtr="1">
            <a:noAutofit/>
          </a:bodyPr>
          <a:lstStyle>
            <a:lvl1pPr marL="0" indent="0" algn="ctr">
              <a:buNone/>
              <a:defRPr sz="1200" b="0" cap="none" baseline="0">
                <a:solidFill>
                  <a:schemeClr val="tx1"/>
                </a:solidFill>
              </a:defRPr>
            </a:lvl1pPr>
          </a:lstStyle>
          <a:p>
            <a:pPr lvl="0"/>
            <a:r>
              <a:rPr lang="en-US" dirty="0"/>
              <a:t>Click on icon to insert picture</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11" name="MIO_VALID_LAYOUT"/>
          <p:cNvSpPr/>
          <p:nvPr userDrawn="1"/>
        </p:nvSpPr>
        <p:spPr bwMode="gray">
          <a:xfrm>
            <a:off x="11855053" y="6586853"/>
            <a:ext cx="335360" cy="260829"/>
          </a:xfrm>
          <a:prstGeom prst="rect">
            <a:avLst/>
          </a:prstGeom>
          <a:noFill/>
          <a:ln w="9525" cap="flat" cmpd="sng" algn="ctr">
            <a:noFill/>
            <a:prstDash val="solid"/>
          </a:ln>
          <a:effectLst/>
        </p:spPr>
        <p:txBody>
          <a:bodyPr rtlCol="0" anchor="ctr" anchorCtr="0"/>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300"/>
              </a:spcBef>
              <a:spcAft>
                <a:spcPts val="300"/>
              </a:spcAft>
              <a:buClr>
                <a:schemeClr val="bg1"/>
              </a:buClr>
              <a:buSzPct val="100000"/>
              <a:buFont typeface="Arial" panose="020B0604020202020204" pitchFamily="34" charset="0"/>
              <a:buNone/>
            </a:pPr>
            <a:endParaRPr lang="en-US" sz="1600" kern="0" dirty="0">
              <a:solidFill>
                <a:srgbClr val="FFFFFF"/>
              </a:solidFill>
              <a:latin typeface="Verdana"/>
            </a:endParaRPr>
          </a:p>
        </p:txBody>
      </p:sp>
      <p:sp>
        <p:nvSpPr>
          <p:cNvPr id="2" name="Titel 1">
            <a:extLst>
              <a:ext uri="{FF2B5EF4-FFF2-40B4-BE49-F238E27FC236}">
                <a16:creationId xmlns:a16="http://schemas.microsoft.com/office/drawing/2014/main" id="{B3DE07DF-95FA-46E4-9FE3-2B5277D24CF0}"/>
              </a:ext>
            </a:extLst>
          </p:cNvPr>
          <p:cNvSpPr>
            <a:spLocks noGrp="1"/>
          </p:cNvSpPr>
          <p:nvPr>
            <p:ph type="title" hasCustomPrompt="1"/>
          </p:nvPr>
        </p:nvSpPr>
        <p:spPr/>
        <p:txBody>
          <a:bodyPr/>
          <a:lstStyle>
            <a:lvl1pPr>
              <a:defRPr/>
            </a:lvl1pPr>
          </a:lstStyle>
          <a:p>
            <a:r>
              <a:rPr lang="en-US" dirty="0"/>
              <a:t>Click to edit Master title style</a:t>
            </a:r>
          </a:p>
        </p:txBody>
      </p:sp>
      <p:sp>
        <p:nvSpPr>
          <p:cNvPr id="3" name="Rechteck 2" hidden="1">
            <a:extLst>
              <a:ext uri="{FF2B5EF4-FFF2-40B4-BE49-F238E27FC236}">
                <a16:creationId xmlns:a16="http://schemas.microsoft.com/office/drawing/2014/main" id="{27BC3B1C-8857-47AA-ADE1-1BE89A460685}"/>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870309101"/>
      </p:ext>
    </p:extLst>
  </p:cSld>
  <p:clrMapOvr>
    <a:masterClrMapping/>
  </p:clrMapOvr>
  <p:extLst mod="1">
    <p:ext uri="{DCECCB84-F9BA-43D5-87BE-67443E8EF086}">
      <p15:sldGuideLst xmlns:p15="http://schemas.microsoft.com/office/powerpoint/2012/main">
        <p15:guide id="1" pos="2705" userDrawn="1">
          <p15:clr>
            <a:srgbClr val="FBAE40"/>
          </p15:clr>
        </p15:guide>
        <p15:guide id="2" pos="2569"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Wave picture">
    <p:spTree>
      <p:nvGrpSpPr>
        <p:cNvPr id="1" name=""/>
        <p:cNvGrpSpPr/>
        <p:nvPr/>
      </p:nvGrpSpPr>
      <p:grpSpPr>
        <a:xfrm>
          <a:off x="0" y="0"/>
          <a:ext cx="0" cy="0"/>
          <a:chOff x="0" y="0"/>
          <a:chExt cx="0" cy="0"/>
        </a:xfrm>
      </p:grpSpPr>
      <p:sp>
        <p:nvSpPr>
          <p:cNvPr id="3" name="Datumsplatzhalter 2"/>
          <p:cNvSpPr>
            <a:spLocks noGrp="1"/>
          </p:cNvSpPr>
          <p:nvPr>
            <p:ph type="dt" sz="half" idx="10"/>
          </p:nvPr>
        </p:nvSpPr>
        <p:spPr bwMode="gray"/>
        <p:txBody>
          <a:bodyPr/>
          <a:lstStyle/>
          <a:p>
            <a:fld id="{203ADE23-AD02-4FA3-A332-1D825218E5B8}"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14" name="Bildplatzhalter 13">
            <a:extLst>
              <a:ext uri="{FF2B5EF4-FFF2-40B4-BE49-F238E27FC236}">
                <a16:creationId xmlns:a16="http://schemas.microsoft.com/office/drawing/2014/main" id="{B9CF6654-9B7B-4740-84E6-4C47A44920BE}"/>
              </a:ext>
            </a:extLst>
          </p:cNvPr>
          <p:cNvSpPr>
            <a:spLocks noGrp="1"/>
          </p:cNvSpPr>
          <p:nvPr>
            <p:ph type="pic" sz="quarter" idx="13" hasCustomPrompt="1"/>
          </p:nvPr>
        </p:nvSpPr>
        <p:spPr bwMode="gray">
          <a:xfrm>
            <a:off x="0" y="1"/>
            <a:ext cx="12190413" cy="3400197"/>
          </a:xfrm>
          <a:custGeom>
            <a:avLst/>
            <a:gdLst>
              <a:gd name="connsiteX0" fmla="*/ 0 w 12163425"/>
              <a:gd name="connsiteY0" fmla="*/ 0 h 3400197"/>
              <a:gd name="connsiteX1" fmla="*/ 12163425 w 12163425"/>
              <a:gd name="connsiteY1" fmla="*/ 0 h 3400197"/>
              <a:gd name="connsiteX2" fmla="*/ 12163425 w 12163425"/>
              <a:gd name="connsiteY2" fmla="*/ 3104771 h 3400197"/>
              <a:gd name="connsiteX3" fmla="*/ 11944739 w 12163425"/>
              <a:gd name="connsiteY3" fmla="*/ 3050530 h 3400197"/>
              <a:gd name="connsiteX4" fmla="*/ 11461636 w 12163425"/>
              <a:gd name="connsiteY4" fmla="*/ 2960582 h 3400197"/>
              <a:gd name="connsiteX5" fmla="*/ 11148514 w 12163425"/>
              <a:gd name="connsiteY5" fmla="*/ 2915310 h 3400197"/>
              <a:gd name="connsiteX6" fmla="*/ 11099011 w 12163425"/>
              <a:gd name="connsiteY6" fmla="*/ 2908757 h 3400197"/>
              <a:gd name="connsiteX7" fmla="*/ 10772767 w 12163425"/>
              <a:gd name="connsiteY7" fmla="*/ 2872420 h 3400197"/>
              <a:gd name="connsiteX8" fmla="*/ 6344919 w 12163425"/>
              <a:gd name="connsiteY8" fmla="*/ 3055891 h 3400197"/>
              <a:gd name="connsiteX9" fmla="*/ 6315099 w 12163425"/>
              <a:gd name="connsiteY9" fmla="*/ 3060657 h 3400197"/>
              <a:gd name="connsiteX10" fmla="*/ 6160624 w 12163425"/>
              <a:gd name="connsiteY10" fmla="*/ 3093419 h 3400197"/>
              <a:gd name="connsiteX11" fmla="*/ 5814102 w 12163425"/>
              <a:gd name="connsiteY11" fmla="*/ 3151201 h 3400197"/>
              <a:gd name="connsiteX12" fmla="*/ 5740147 w 12163425"/>
              <a:gd name="connsiteY12" fmla="*/ 3165497 h 3400197"/>
              <a:gd name="connsiteX13" fmla="*/ 5655455 w 12163425"/>
              <a:gd name="connsiteY13" fmla="*/ 3178006 h 3400197"/>
              <a:gd name="connsiteX14" fmla="*/ 5481896 w 12163425"/>
              <a:gd name="connsiteY14" fmla="*/ 3207195 h 3400197"/>
              <a:gd name="connsiteX15" fmla="*/ 5347104 w 12163425"/>
              <a:gd name="connsiteY15" fmla="*/ 3224470 h 3400197"/>
              <a:gd name="connsiteX16" fmla="*/ 5180702 w 12163425"/>
              <a:gd name="connsiteY16" fmla="*/ 3251276 h 3400197"/>
              <a:gd name="connsiteX17" fmla="*/ 4989846 w 12163425"/>
              <a:gd name="connsiteY17" fmla="*/ 3275699 h 3400197"/>
              <a:gd name="connsiteX18" fmla="*/ 4802569 w 12163425"/>
              <a:gd name="connsiteY18" fmla="*/ 3298335 h 3400197"/>
              <a:gd name="connsiteX19" fmla="*/ 4611714 w 12163425"/>
              <a:gd name="connsiteY19" fmla="*/ 3320971 h 3400197"/>
              <a:gd name="connsiteX20" fmla="*/ 4419069 w 12163425"/>
              <a:gd name="connsiteY20" fmla="*/ 3340033 h 3400197"/>
              <a:gd name="connsiteX21" fmla="*/ 4225231 w 12163425"/>
              <a:gd name="connsiteY21" fmla="*/ 3355520 h 3400197"/>
              <a:gd name="connsiteX22" fmla="*/ 4034376 w 12163425"/>
              <a:gd name="connsiteY22" fmla="*/ 3368030 h 3400197"/>
              <a:gd name="connsiteX23" fmla="*/ 3839942 w 12163425"/>
              <a:gd name="connsiteY23" fmla="*/ 3379943 h 3400197"/>
              <a:gd name="connsiteX24" fmla="*/ 3644315 w 12163425"/>
              <a:gd name="connsiteY24" fmla="*/ 3390666 h 3400197"/>
              <a:gd name="connsiteX25" fmla="*/ 3449881 w 12163425"/>
              <a:gd name="connsiteY25" fmla="*/ 3396027 h 3400197"/>
              <a:gd name="connsiteX26" fmla="*/ 3252465 w 12163425"/>
              <a:gd name="connsiteY26" fmla="*/ 3399601 h 3400197"/>
              <a:gd name="connsiteX27" fmla="*/ 3054453 w 12163425"/>
              <a:gd name="connsiteY27" fmla="*/ 3399601 h 3400197"/>
              <a:gd name="connsiteX28" fmla="*/ 2858826 w 12163425"/>
              <a:gd name="connsiteY28" fmla="*/ 3399601 h 3400197"/>
              <a:gd name="connsiteX29" fmla="*/ 2831987 w 12163425"/>
              <a:gd name="connsiteY29" fmla="*/ 3399005 h 3400197"/>
              <a:gd name="connsiteX30" fmla="*/ 2720455 w 12163425"/>
              <a:gd name="connsiteY30" fmla="*/ 3400197 h 3400197"/>
              <a:gd name="connsiteX31" fmla="*/ 337148 w 12163425"/>
              <a:gd name="connsiteY31" fmla="*/ 3167284 h 3400197"/>
              <a:gd name="connsiteX32" fmla="*/ 157624 w 12163425"/>
              <a:gd name="connsiteY32" fmla="*/ 3125586 h 3400197"/>
              <a:gd name="connsiteX33" fmla="*/ 1361 w 12163425"/>
              <a:gd name="connsiteY33" fmla="*/ 3095802 h 3400197"/>
              <a:gd name="connsiteX34" fmla="*/ 1361 w 12163425"/>
              <a:gd name="connsiteY34" fmla="*/ 3089250 h 3400197"/>
              <a:gd name="connsiteX35" fmla="*/ 0 w 12163425"/>
              <a:gd name="connsiteY35" fmla="*/ 3088797 h 340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63425" h="3400197">
                <a:moveTo>
                  <a:pt x="0" y="0"/>
                </a:moveTo>
                <a:lnTo>
                  <a:pt x="12163425" y="0"/>
                </a:lnTo>
                <a:lnTo>
                  <a:pt x="12163425" y="3104771"/>
                </a:lnTo>
                <a:lnTo>
                  <a:pt x="11944739" y="3050530"/>
                </a:lnTo>
                <a:cubicBezTo>
                  <a:pt x="11789073" y="3017172"/>
                  <a:pt x="11627442" y="2986792"/>
                  <a:pt x="11461636" y="2960582"/>
                </a:cubicBezTo>
                <a:lnTo>
                  <a:pt x="11148514" y="2915310"/>
                </a:lnTo>
                <a:lnTo>
                  <a:pt x="11099011" y="2908757"/>
                </a:lnTo>
                <a:lnTo>
                  <a:pt x="10772767" y="2872420"/>
                </a:lnTo>
                <a:cubicBezTo>
                  <a:pt x="9467197" y="2745540"/>
                  <a:pt x="7933792" y="2807491"/>
                  <a:pt x="6344919" y="3055891"/>
                </a:cubicBezTo>
                <a:lnTo>
                  <a:pt x="6315099" y="3060657"/>
                </a:lnTo>
                <a:lnTo>
                  <a:pt x="6160624" y="3093419"/>
                </a:lnTo>
                <a:lnTo>
                  <a:pt x="5814102" y="3151201"/>
                </a:lnTo>
                <a:lnTo>
                  <a:pt x="5740147" y="3165497"/>
                </a:lnTo>
                <a:lnTo>
                  <a:pt x="5655455" y="3178006"/>
                </a:lnTo>
                <a:lnTo>
                  <a:pt x="5481896" y="3207195"/>
                </a:lnTo>
                <a:lnTo>
                  <a:pt x="5347104" y="3224470"/>
                </a:lnTo>
                <a:lnTo>
                  <a:pt x="5180702" y="3251276"/>
                </a:lnTo>
                <a:lnTo>
                  <a:pt x="4989846" y="3275699"/>
                </a:lnTo>
                <a:lnTo>
                  <a:pt x="4802569" y="3298335"/>
                </a:lnTo>
                <a:lnTo>
                  <a:pt x="4611714" y="3320971"/>
                </a:lnTo>
                <a:lnTo>
                  <a:pt x="4419069" y="3340033"/>
                </a:lnTo>
                <a:lnTo>
                  <a:pt x="4225231" y="3355520"/>
                </a:lnTo>
                <a:lnTo>
                  <a:pt x="4034376" y="3368030"/>
                </a:lnTo>
                <a:lnTo>
                  <a:pt x="3839942" y="3379943"/>
                </a:lnTo>
                <a:lnTo>
                  <a:pt x="3644315" y="3390666"/>
                </a:lnTo>
                <a:lnTo>
                  <a:pt x="3449881" y="3396027"/>
                </a:lnTo>
                <a:lnTo>
                  <a:pt x="3252465" y="3399601"/>
                </a:lnTo>
                <a:lnTo>
                  <a:pt x="3054453" y="3399601"/>
                </a:lnTo>
                <a:lnTo>
                  <a:pt x="2858826" y="3399601"/>
                </a:lnTo>
                <a:lnTo>
                  <a:pt x="2831987" y="3399005"/>
                </a:lnTo>
                <a:lnTo>
                  <a:pt x="2720455" y="3400197"/>
                </a:lnTo>
                <a:cubicBezTo>
                  <a:pt x="1847888" y="3390070"/>
                  <a:pt x="1040331" y="3309057"/>
                  <a:pt x="337148" y="3167284"/>
                </a:cubicBezTo>
                <a:lnTo>
                  <a:pt x="157624" y="3125586"/>
                </a:lnTo>
                <a:lnTo>
                  <a:pt x="1361" y="3095802"/>
                </a:lnTo>
                <a:lnTo>
                  <a:pt x="1361" y="3089250"/>
                </a:lnTo>
                <a:lnTo>
                  <a:pt x="0" y="3088797"/>
                </a:lnTo>
                <a:close/>
              </a:path>
            </a:pathLst>
          </a:custGeom>
          <a:pattFill prst="ltUpDiag">
            <a:fgClr>
              <a:schemeClr val="accent1"/>
            </a:fgClr>
            <a:bgClr>
              <a:schemeClr val="bg1"/>
            </a:bgClr>
          </a:pattFill>
        </p:spPr>
        <p:txBody>
          <a:bodyPr wrap="square" bIns="648000" anchor="ctr" anchorCtr="0">
            <a:noAutofit/>
          </a:bodyPr>
          <a:lstStyle>
            <a:lvl1pPr algn="ctr">
              <a:defRPr sz="1200"/>
            </a:lvl1pPr>
          </a:lstStyle>
          <a:p>
            <a:r>
              <a:rPr lang="en-US" dirty="0"/>
              <a:t>Click on icon to insert picture</a:t>
            </a:r>
          </a:p>
        </p:txBody>
      </p:sp>
      <p:sp>
        <p:nvSpPr>
          <p:cNvPr id="2" name="Rechteck 1" hidden="1">
            <a:extLst>
              <a:ext uri="{FF2B5EF4-FFF2-40B4-BE49-F238E27FC236}">
                <a16:creationId xmlns:a16="http://schemas.microsoft.com/office/drawing/2014/main" id="{0A4AA636-78B1-4711-8CFF-068A60BC1A04}"/>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436897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icture centere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B024B37-A2CD-4E9F-B096-511D33649CF6}"/>
              </a:ext>
            </a:extLst>
          </p:cNvPr>
          <p:cNvSpPr>
            <a:spLocks noGrp="1"/>
          </p:cNvSpPr>
          <p:nvPr>
            <p:ph type="pic" sz="quarter" idx="14" hasCustomPrompt="1"/>
          </p:nvPr>
        </p:nvSpPr>
        <p:spPr>
          <a:xfrm>
            <a:off x="4331494" y="1711326"/>
            <a:ext cx="3527425" cy="4249737"/>
          </a:xfrm>
          <a:pattFill prst="ltUpDiag">
            <a:fgClr>
              <a:schemeClr val="accent1"/>
            </a:fgClr>
            <a:bgClr>
              <a:schemeClr val="bg1"/>
            </a:bgClr>
          </a:pattFill>
        </p:spPr>
        <p:txBody>
          <a:bodyPr bIns="648000" anchor="ctr" anchorCtr="0"/>
          <a:lstStyle>
            <a:lvl1pPr algn="ctr">
              <a:defRPr sz="1200" u="none"/>
            </a:lvl1pPr>
          </a:lstStyle>
          <a:p>
            <a:r>
              <a:rPr lang="en-US" dirty="0"/>
              <a:t>Click on icon to insert picture</a:t>
            </a:r>
          </a:p>
        </p:txBody>
      </p:sp>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5F62A1C7-3FFA-44CD-B54D-50AFCFB8065B}"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6" name="Rechteck 5" hidden="1">
            <a:extLst>
              <a:ext uri="{FF2B5EF4-FFF2-40B4-BE49-F238E27FC236}">
                <a16:creationId xmlns:a16="http://schemas.microsoft.com/office/drawing/2014/main" id="{AADB644C-E0C3-41E3-A346-C0704E2FCEA5}"/>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246717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creen">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572EC9D6-0207-4D34-9FDF-0C4A842E6383}"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pic>
        <p:nvPicPr>
          <p:cNvPr id="10" name="Picture 2" descr="C:\Users\bandelow\Desktop\Zeug\Monitore_Laptop.png">
            <a:extLst>
              <a:ext uri="{FF2B5EF4-FFF2-40B4-BE49-F238E27FC236}">
                <a16:creationId xmlns:a16="http://schemas.microsoft.com/office/drawing/2014/main" id="{6DA23A91-9887-4299-99E7-488EBF108F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733995" y="1701800"/>
            <a:ext cx="7346181" cy="424815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1"/>
            </p:custDataLst>
          </p:nvPr>
        </p:nvCxnSpPr>
        <p:spPr bwMode="gray">
          <a:xfrm>
            <a:off x="550436" y="2349644"/>
            <a:ext cx="504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Inhaltsplatzhalter 2">
            <a:extLst>
              <a:ext uri="{FF2B5EF4-FFF2-40B4-BE49-F238E27FC236}">
                <a16:creationId xmlns:a16="http://schemas.microsoft.com/office/drawing/2014/main" id="{C299B181-0583-45C6-8C69-E480A8522313}"/>
              </a:ext>
            </a:extLst>
          </p:cNvPr>
          <p:cNvSpPr>
            <a:spLocks noGrp="1"/>
          </p:cNvSpPr>
          <p:nvPr userDrawn="1">
            <p:ph sz="quarter" idx="15" hasCustomPrompt="1"/>
          </p:nvPr>
        </p:nvSpPr>
        <p:spPr bwMode="gray">
          <a:xfrm>
            <a:off x="550436" y="2493554"/>
            <a:ext cx="3456426" cy="3456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8" name="Textplatzhalter 16">
            <a:extLst>
              <a:ext uri="{FF2B5EF4-FFF2-40B4-BE49-F238E27FC236}">
                <a16:creationId xmlns:a16="http://schemas.microsoft.com/office/drawing/2014/main" id="{43183503-C157-42F0-9D7C-89D2D1327DC3}"/>
              </a:ext>
            </a:extLst>
          </p:cNvPr>
          <p:cNvSpPr>
            <a:spLocks noGrp="1"/>
          </p:cNvSpPr>
          <p:nvPr userDrawn="1">
            <p:ph type="body" sz="quarter" idx="16" hasCustomPrompt="1"/>
          </p:nvPr>
        </p:nvSpPr>
        <p:spPr>
          <a:xfrm>
            <a:off x="550010" y="1701555"/>
            <a:ext cx="3456000" cy="647900"/>
          </a:xfrm>
        </p:spPr>
        <p:txBody>
          <a:bodyPr bIns="144000" anchor="b" anchorCtr="0"/>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sp>
        <p:nvSpPr>
          <p:cNvPr id="21" name="Bildplatzhalter 19">
            <a:extLst>
              <a:ext uri="{FF2B5EF4-FFF2-40B4-BE49-F238E27FC236}">
                <a16:creationId xmlns:a16="http://schemas.microsoft.com/office/drawing/2014/main" id="{3666E3C9-C675-4954-B39B-81B2C0C28F9D}"/>
              </a:ext>
            </a:extLst>
          </p:cNvPr>
          <p:cNvSpPr>
            <a:spLocks noGrp="1"/>
          </p:cNvSpPr>
          <p:nvPr>
            <p:ph type="pic" sz="quarter" idx="17" hasCustomPrompt="1"/>
          </p:nvPr>
        </p:nvSpPr>
        <p:spPr>
          <a:xfrm>
            <a:off x="6635366" y="1958383"/>
            <a:ext cx="5534025" cy="3540125"/>
          </a:xfrm>
          <a:pattFill prst="ltUpDiag">
            <a:fgClr>
              <a:schemeClr val="accent1"/>
            </a:fgClr>
            <a:bgClr>
              <a:schemeClr val="bg1"/>
            </a:bgClr>
          </a:pattFill>
        </p:spPr>
        <p:txBody>
          <a:bodyPr bIns="648000" anchor="ctr" anchorCtr="0"/>
          <a:lstStyle>
            <a:lvl1pPr algn="ctr">
              <a:defRPr sz="1200"/>
            </a:lvl1pPr>
          </a:lstStyle>
          <a:p>
            <a:r>
              <a:rPr lang="en-US" dirty="0"/>
              <a:t>Click on icon to insert picture</a:t>
            </a:r>
          </a:p>
        </p:txBody>
      </p:sp>
      <p:sp>
        <p:nvSpPr>
          <p:cNvPr id="6" name="Rechteck 5" hidden="1">
            <a:extLst>
              <a:ext uri="{FF2B5EF4-FFF2-40B4-BE49-F238E27FC236}">
                <a16:creationId xmlns:a16="http://schemas.microsoft.com/office/drawing/2014/main" id="{98C9CBA6-F0CE-4FDD-B451-BF6314AD4BC2}"/>
              </a:ext>
            </a:extLst>
          </p:cNvPr>
          <p:cNvSpPr/>
          <p:nvPr userDrawn="1">
            <p:custDataLst>
              <p:tags r:id="rId2"/>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095266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Monitor Screen">
    <p:spTree>
      <p:nvGrpSpPr>
        <p:cNvPr id="1" name=""/>
        <p:cNvGrpSpPr/>
        <p:nvPr/>
      </p:nvGrpSpPr>
      <p:grpSpPr>
        <a:xfrm>
          <a:off x="0" y="0"/>
          <a:ext cx="0" cy="0"/>
          <a:chOff x="0" y="0"/>
          <a:chExt cx="0" cy="0"/>
        </a:xfrm>
      </p:grpSpPr>
      <p:pic>
        <p:nvPicPr>
          <p:cNvPr id="15" name="Picture 2" descr="C:\Users\bandelow\Desktop\Monitore_Computer.png">
            <a:extLst>
              <a:ext uri="{FF2B5EF4-FFF2-40B4-BE49-F238E27FC236}">
                <a16:creationId xmlns:a16="http://schemas.microsoft.com/office/drawing/2014/main" id="{5D6CBE8D-9D8E-454A-9EC4-5433EBCBFD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1653093" y="1701801"/>
            <a:ext cx="5306233" cy="4248150"/>
          </a:xfrm>
          <a:prstGeom prst="rect">
            <a:avLst/>
          </a:prstGeom>
          <a:noFill/>
          <a:extLst>
            <a:ext uri="{909E8E84-426E-40DD-AFC4-6F175D3DCCD1}">
              <a14:hiddenFill xmlns:a14="http://schemas.microsoft.com/office/drawing/2010/main">
                <a:solidFill>
                  <a:srgbClr val="FFFFFF"/>
                </a:solidFill>
              </a14:hiddenFill>
            </a:ext>
          </a:extLst>
        </p:spPr>
      </p:pic>
      <p:sp>
        <p:nvSpPr>
          <p:cNvPr id="25" name="Bildplatzhalter 8">
            <a:extLst>
              <a:ext uri="{FF2B5EF4-FFF2-40B4-BE49-F238E27FC236}">
                <a16:creationId xmlns:a16="http://schemas.microsoft.com/office/drawing/2014/main" id="{CE87011E-1361-45FA-B8FA-E08B105B26A5}"/>
              </a:ext>
            </a:extLst>
          </p:cNvPr>
          <p:cNvSpPr>
            <a:spLocks noGrp="1"/>
          </p:cNvSpPr>
          <p:nvPr>
            <p:ph type="pic" sz="quarter" idx="17" hasCustomPrompt="1"/>
          </p:nvPr>
        </p:nvSpPr>
        <p:spPr>
          <a:xfrm>
            <a:off x="1860009" y="1916470"/>
            <a:ext cx="4892400" cy="2750400"/>
          </a:xfrm>
          <a:pattFill prst="ltUpDiag">
            <a:fgClr>
              <a:schemeClr val="accent1"/>
            </a:fgClr>
            <a:bgClr>
              <a:schemeClr val="bg1"/>
            </a:bgClr>
          </a:pattFill>
        </p:spPr>
        <p:txBody>
          <a:bodyPr bIns="648000" anchor="ctr" anchorCtr="0"/>
          <a:lstStyle>
            <a:lvl1pPr algn="ctr">
              <a:defRPr sz="1200"/>
            </a:lvl1pPr>
          </a:lstStyle>
          <a:p>
            <a:r>
              <a:rPr lang="en-US" dirty="0"/>
              <a:t>Click on icon to insert picture</a:t>
            </a:r>
          </a:p>
        </p:txBody>
      </p:sp>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1F239B1C-1374-4651-BC43-87D1B91AD196}"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1"/>
            </p:custDataLst>
          </p:nvPr>
        </p:nvCxnSpPr>
        <p:spPr bwMode="gray">
          <a:xfrm>
            <a:off x="8183550" y="2349644"/>
            <a:ext cx="504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Inhaltsplatzhalter 2">
            <a:extLst>
              <a:ext uri="{FF2B5EF4-FFF2-40B4-BE49-F238E27FC236}">
                <a16:creationId xmlns:a16="http://schemas.microsoft.com/office/drawing/2014/main" id="{C299B181-0583-45C6-8C69-E480A8522313}"/>
              </a:ext>
            </a:extLst>
          </p:cNvPr>
          <p:cNvSpPr>
            <a:spLocks noGrp="1"/>
          </p:cNvSpPr>
          <p:nvPr userDrawn="1">
            <p:ph sz="quarter" idx="15" hasCustomPrompt="1"/>
          </p:nvPr>
        </p:nvSpPr>
        <p:spPr bwMode="gray">
          <a:xfrm>
            <a:off x="8183550" y="2493554"/>
            <a:ext cx="3456426" cy="3456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8" name="Textplatzhalter 16">
            <a:extLst>
              <a:ext uri="{FF2B5EF4-FFF2-40B4-BE49-F238E27FC236}">
                <a16:creationId xmlns:a16="http://schemas.microsoft.com/office/drawing/2014/main" id="{43183503-C157-42F0-9D7C-89D2D1327DC3}"/>
              </a:ext>
            </a:extLst>
          </p:cNvPr>
          <p:cNvSpPr>
            <a:spLocks noGrp="1"/>
          </p:cNvSpPr>
          <p:nvPr userDrawn="1">
            <p:ph type="body" sz="quarter" idx="16" hasCustomPrompt="1"/>
          </p:nvPr>
        </p:nvSpPr>
        <p:spPr>
          <a:xfrm>
            <a:off x="8183124" y="1701555"/>
            <a:ext cx="3456000" cy="647900"/>
          </a:xfrm>
        </p:spPr>
        <p:txBody>
          <a:bodyPr bIns="144000" anchor="b" anchorCtr="0"/>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sp>
        <p:nvSpPr>
          <p:cNvPr id="6" name="Rechteck 5" hidden="1">
            <a:extLst>
              <a:ext uri="{FF2B5EF4-FFF2-40B4-BE49-F238E27FC236}">
                <a16:creationId xmlns:a16="http://schemas.microsoft.com/office/drawing/2014/main" id="{6C87ADAF-34EA-4A24-A586-3B5198D59B6C}"/>
              </a:ext>
            </a:extLst>
          </p:cNvPr>
          <p:cNvSpPr/>
          <p:nvPr userDrawn="1">
            <p:custDataLst>
              <p:tags r:id="rId2"/>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4916037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let Screen">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6D9B4122-7B77-453C-9B40-C0C844011EFD}"/>
              </a:ext>
            </a:extLst>
          </p:cNvPr>
          <p:cNvSpPr/>
          <p:nvPr userDrawn="1"/>
        </p:nvSpPr>
        <p:spPr bwMode="gray">
          <a:xfrm>
            <a:off x="6095207" y="1241"/>
            <a:ext cx="6095206" cy="6857107"/>
          </a:xfrm>
          <a:prstGeom prst="rect">
            <a:avLst/>
          </a:prstGeom>
          <a:solidFill>
            <a:schemeClr val="accent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sz="1600" dirty="0">
              <a:solidFill>
                <a:schemeClr val="tx1"/>
              </a:solidFill>
            </a:endParaRPr>
          </a:p>
        </p:txBody>
      </p:sp>
      <p:pic>
        <p:nvPicPr>
          <p:cNvPr id="19" name="Picture 428" descr="C:\Users\bandelow\Desktop\Zeug\Monitore_Tablet.png">
            <a:extLst>
              <a:ext uri="{FF2B5EF4-FFF2-40B4-BE49-F238E27FC236}">
                <a16:creationId xmlns:a16="http://schemas.microsoft.com/office/drawing/2014/main" id="{E0A3F7ED-3C47-4504-BECC-9363345C65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1794072" y="1700213"/>
            <a:ext cx="5669146" cy="428524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Gerader Verbinder 21">
            <a:extLst>
              <a:ext uri="{FF2B5EF4-FFF2-40B4-BE49-F238E27FC236}">
                <a16:creationId xmlns:a16="http://schemas.microsoft.com/office/drawing/2014/main" id="{5008A449-952D-46F0-98CE-DED020AFD12D}"/>
              </a:ext>
            </a:extLst>
          </p:cNvPr>
          <p:cNvCxnSpPr/>
          <p:nvPr userDrawn="1">
            <p:custDataLst>
              <p:tags r:id="rId1"/>
            </p:custDataLst>
          </p:nvPr>
        </p:nvCxnSpPr>
        <p:spPr bwMode="gray">
          <a:xfrm>
            <a:off x="8182887"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userDrawn="1">
            <p:ph type="title" hasCustomPrompt="1"/>
          </p:nvPr>
        </p:nvSpPr>
        <p:spPr bwMode="gray">
          <a:xfrm>
            <a:off x="550862" y="405374"/>
            <a:ext cx="5400324" cy="432000"/>
          </a:xfrm>
        </p:spPr>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userDrawn="1">
            <p:ph type="dt" sz="half" idx="10"/>
          </p:nvPr>
        </p:nvSpPr>
        <p:spPr bwMode="gray"/>
        <p:txBody>
          <a:bodyPr/>
          <a:lstStyle/>
          <a:p>
            <a:fld id="{113F82B3-A989-4BFB-BF34-4856DDDFD9A8}" type="datetime1">
              <a:rPr lang="en-US" smtClean="0"/>
              <a:t>12/6/2023</a:t>
            </a:fld>
            <a:endParaRPr lang="en-US" dirty="0"/>
          </a:p>
        </p:txBody>
      </p:sp>
      <p:sp>
        <p:nvSpPr>
          <p:cNvPr id="4" name="Fußzeilenplatzhalter 3"/>
          <p:cNvSpPr>
            <a:spLocks noGrp="1"/>
          </p:cNvSpPr>
          <p:nvPr userDrawn="1">
            <p:ph type="ftr" sz="quarter" idx="11"/>
          </p:nvPr>
        </p:nvSpPr>
        <p:spPr bwMode="gray"/>
        <p:txBody>
          <a:bodyPr/>
          <a:lstStyle/>
          <a:p>
            <a:r>
              <a:rPr lang="en-US" dirty="0"/>
              <a:t>Training Master</a:t>
            </a:r>
          </a:p>
        </p:txBody>
      </p:sp>
      <p:sp>
        <p:nvSpPr>
          <p:cNvPr id="5" name="Foliennummernplatzhalter 4"/>
          <p:cNvSpPr>
            <a:spLocks noGrp="1"/>
          </p:cNvSpPr>
          <p:nvPr userDrawn="1">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userDrawn="1">
            <p:ph type="body" sz="quarter" idx="13" hasCustomPrompt="1"/>
          </p:nvPr>
        </p:nvSpPr>
        <p:spPr bwMode="gray">
          <a:xfrm>
            <a:off x="550863" y="982286"/>
            <a:ext cx="5400323"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2"/>
            </p:custDataLst>
          </p:nvPr>
        </p:nvCxnSpPr>
        <p:spPr bwMode="gray">
          <a:xfrm>
            <a:off x="8183550"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Inhaltsplatzhalter 2">
            <a:extLst>
              <a:ext uri="{FF2B5EF4-FFF2-40B4-BE49-F238E27FC236}">
                <a16:creationId xmlns:a16="http://schemas.microsoft.com/office/drawing/2014/main" id="{408A4CA4-4EF2-4DD0-B04B-56BEE49D6702}"/>
              </a:ext>
            </a:extLst>
          </p:cNvPr>
          <p:cNvSpPr>
            <a:spLocks noGrp="1"/>
          </p:cNvSpPr>
          <p:nvPr userDrawn="1">
            <p:ph sz="quarter" idx="15" hasCustomPrompt="1"/>
          </p:nvPr>
        </p:nvSpPr>
        <p:spPr bwMode="gray">
          <a:xfrm>
            <a:off x="8183550" y="2493554"/>
            <a:ext cx="3456426" cy="3456000"/>
          </a:xfrm>
        </p:spPr>
        <p:txBody>
          <a:bodyPr/>
          <a:lstStyle>
            <a:lvl1pP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defRPr sz="1800">
                <a:solidFill>
                  <a:schemeClr val="bg1"/>
                </a:solidFill>
              </a:defRPr>
            </a:lvl4pPr>
            <a:lvl5pPr>
              <a:defRPr sz="1800">
                <a:solidFill>
                  <a:schemeClr val="bg1"/>
                </a:solidFill>
              </a:defRPr>
            </a:lvl5pPr>
            <a:lvl6pPr>
              <a:defRPr sz="1800">
                <a:solidFill>
                  <a:schemeClr val="bg1"/>
                </a:solidFill>
              </a:defRPr>
            </a:lvl6pPr>
            <a:lvl7pPr>
              <a:defRPr sz="1800">
                <a:solidFill>
                  <a:schemeClr val="bg1"/>
                </a:solidFill>
              </a:defRPr>
            </a:lvl7pPr>
            <a:lvl8pPr>
              <a:defRPr sz="1800">
                <a:solidFill>
                  <a:schemeClr val="bg1"/>
                </a:solidFill>
              </a:defRPr>
            </a:lvl8pPr>
            <a:lvl9pPr>
              <a:defRPr sz="18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26" name="Textplatzhalter 16">
            <a:extLst>
              <a:ext uri="{FF2B5EF4-FFF2-40B4-BE49-F238E27FC236}">
                <a16:creationId xmlns:a16="http://schemas.microsoft.com/office/drawing/2014/main" id="{BF543DF8-8001-47DD-968F-BCF210EEFC1C}"/>
              </a:ext>
            </a:extLst>
          </p:cNvPr>
          <p:cNvSpPr>
            <a:spLocks noGrp="1"/>
          </p:cNvSpPr>
          <p:nvPr userDrawn="1">
            <p:ph type="body" sz="quarter" idx="16" hasCustomPrompt="1"/>
          </p:nvPr>
        </p:nvSpPr>
        <p:spPr>
          <a:xfrm>
            <a:off x="8183124" y="1701555"/>
            <a:ext cx="3456000" cy="647900"/>
          </a:xfrm>
        </p:spPr>
        <p:txBody>
          <a:bodyPr bIns="144000" anchor="b" anchorCtr="0"/>
          <a:lstStyle>
            <a:lvl1pPr>
              <a:defRPr sz="1800" b="1">
                <a:solidFill>
                  <a:schemeClr val="bg1"/>
                </a:solidFill>
              </a:defRPr>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sp>
        <p:nvSpPr>
          <p:cNvPr id="27" name="Bildplatzhalter 8">
            <a:extLst>
              <a:ext uri="{FF2B5EF4-FFF2-40B4-BE49-F238E27FC236}">
                <a16:creationId xmlns:a16="http://schemas.microsoft.com/office/drawing/2014/main" id="{C7AE3E79-1748-461B-B237-66D207B1C495}"/>
              </a:ext>
            </a:extLst>
          </p:cNvPr>
          <p:cNvSpPr>
            <a:spLocks noGrp="1"/>
          </p:cNvSpPr>
          <p:nvPr>
            <p:ph type="pic" sz="quarter" idx="17" hasCustomPrompt="1"/>
          </p:nvPr>
        </p:nvSpPr>
        <p:spPr>
          <a:xfrm>
            <a:off x="2198942" y="2104973"/>
            <a:ext cx="4859337" cy="3477600"/>
          </a:xfrm>
          <a:pattFill prst="ltUpDiag">
            <a:fgClr>
              <a:schemeClr val="accent1"/>
            </a:fgClr>
            <a:bgClr>
              <a:schemeClr val="bg1"/>
            </a:bgClr>
          </a:pattFill>
        </p:spPr>
        <p:txBody>
          <a:bodyPr bIns="648000" anchor="ctr" anchorCtr="0"/>
          <a:lstStyle>
            <a:lvl1pPr algn="ctr">
              <a:defRPr sz="1200"/>
            </a:lvl1pPr>
          </a:lstStyle>
          <a:p>
            <a:pPr marL="0" marR="0" lvl="0" indent="0" algn="ctr" defTabSz="1219170" rtl="0" eaLnBrk="1" fontAlgn="auto" latinLnBrk="0" hangingPunct="1">
              <a:lnSpc>
                <a:spcPct val="100000"/>
              </a:lnSpc>
              <a:spcBef>
                <a:spcPts val="0"/>
              </a:spcBef>
              <a:spcAft>
                <a:spcPts val="600"/>
              </a:spcAft>
              <a:buClr>
                <a:schemeClr val="tx2"/>
              </a:buClr>
              <a:buSzTx/>
              <a:buFont typeface="Wingdings" panose="05000000000000000000" pitchFamily="2" charset="2"/>
              <a:buNone/>
              <a:tabLst/>
              <a:defRPr/>
            </a:pPr>
            <a:r>
              <a:rPr lang="en-US" dirty="0"/>
              <a:t>Click on icon to insert picture</a:t>
            </a:r>
          </a:p>
        </p:txBody>
      </p:sp>
      <p:pic>
        <p:nvPicPr>
          <p:cNvPr id="15" name="Grafik 8">
            <a:extLst>
              <a:ext uri="{FF2B5EF4-FFF2-40B4-BE49-F238E27FC236}">
                <a16:creationId xmlns:a16="http://schemas.microsoft.com/office/drawing/2014/main" id="{D1B5E144-178B-4121-AD14-4BE461F14A83}"/>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
        <p:nvSpPr>
          <p:cNvPr id="6" name="Rechteck 5" hidden="1">
            <a:extLst>
              <a:ext uri="{FF2B5EF4-FFF2-40B4-BE49-F238E27FC236}">
                <a16:creationId xmlns:a16="http://schemas.microsoft.com/office/drawing/2014/main" id="{92F09E00-2EE0-48BD-A12D-C5A9BFA95EA5}"/>
              </a:ext>
            </a:extLst>
          </p:cNvPr>
          <p:cNvSpPr/>
          <p:nvPr userDrawn="1">
            <p:custDataLst>
              <p:tags r:id="rId3"/>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5737061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rtphone Screen">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6D9B4122-7B77-453C-9B40-C0C844011EFD}"/>
              </a:ext>
            </a:extLst>
          </p:cNvPr>
          <p:cNvSpPr/>
          <p:nvPr userDrawn="1"/>
        </p:nvSpPr>
        <p:spPr bwMode="gray">
          <a:xfrm>
            <a:off x="6095207" y="1241"/>
            <a:ext cx="6095206" cy="6857107"/>
          </a:xfrm>
          <a:prstGeom prst="rect">
            <a:avLst/>
          </a:prstGeom>
          <a:solidFill>
            <a:schemeClr val="accent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sz="1600" dirty="0">
              <a:solidFill>
                <a:schemeClr val="tx1"/>
              </a:solidFill>
            </a:endParaRPr>
          </a:p>
        </p:txBody>
      </p:sp>
      <p:cxnSp>
        <p:nvCxnSpPr>
          <p:cNvPr id="22" name="Gerader Verbinder 21">
            <a:extLst>
              <a:ext uri="{FF2B5EF4-FFF2-40B4-BE49-F238E27FC236}">
                <a16:creationId xmlns:a16="http://schemas.microsoft.com/office/drawing/2014/main" id="{5008A449-952D-46F0-98CE-DED020AFD12D}"/>
              </a:ext>
            </a:extLst>
          </p:cNvPr>
          <p:cNvCxnSpPr/>
          <p:nvPr userDrawn="1">
            <p:custDataLst>
              <p:tags r:id="rId1"/>
            </p:custDataLst>
          </p:nvPr>
        </p:nvCxnSpPr>
        <p:spPr bwMode="gray">
          <a:xfrm>
            <a:off x="8182887"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userDrawn="1">
            <p:ph type="title" hasCustomPrompt="1"/>
          </p:nvPr>
        </p:nvSpPr>
        <p:spPr bwMode="gray">
          <a:xfrm>
            <a:off x="550862" y="405374"/>
            <a:ext cx="5400324" cy="432000"/>
          </a:xfrm>
        </p:spPr>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userDrawn="1">
            <p:ph type="dt" sz="half" idx="10"/>
          </p:nvPr>
        </p:nvSpPr>
        <p:spPr bwMode="gray"/>
        <p:txBody>
          <a:bodyPr/>
          <a:lstStyle/>
          <a:p>
            <a:fld id="{DADFB90B-0A93-469B-A16A-0172D5CFAFB7}" type="datetime1">
              <a:rPr lang="en-US" smtClean="0"/>
              <a:t>12/6/2023</a:t>
            </a:fld>
            <a:endParaRPr lang="en-US" dirty="0"/>
          </a:p>
        </p:txBody>
      </p:sp>
      <p:sp>
        <p:nvSpPr>
          <p:cNvPr id="4" name="Fußzeilenplatzhalter 3"/>
          <p:cNvSpPr>
            <a:spLocks noGrp="1"/>
          </p:cNvSpPr>
          <p:nvPr userDrawn="1">
            <p:ph type="ftr" sz="quarter" idx="11"/>
          </p:nvPr>
        </p:nvSpPr>
        <p:spPr bwMode="gray"/>
        <p:txBody>
          <a:bodyPr/>
          <a:lstStyle/>
          <a:p>
            <a:r>
              <a:rPr lang="en-US" dirty="0"/>
              <a:t>Training Master</a:t>
            </a:r>
          </a:p>
        </p:txBody>
      </p:sp>
      <p:sp>
        <p:nvSpPr>
          <p:cNvPr id="5" name="Foliennummernplatzhalter 4"/>
          <p:cNvSpPr>
            <a:spLocks noGrp="1"/>
          </p:cNvSpPr>
          <p:nvPr userDrawn="1">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userDrawn="1">
            <p:ph type="body" sz="quarter" idx="13" hasCustomPrompt="1"/>
          </p:nvPr>
        </p:nvSpPr>
        <p:spPr bwMode="gray">
          <a:xfrm>
            <a:off x="550863" y="982286"/>
            <a:ext cx="5400323"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2"/>
            </p:custDataLst>
          </p:nvPr>
        </p:nvCxnSpPr>
        <p:spPr bwMode="gray">
          <a:xfrm>
            <a:off x="8183550"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Inhaltsplatzhalter 2">
            <a:extLst>
              <a:ext uri="{FF2B5EF4-FFF2-40B4-BE49-F238E27FC236}">
                <a16:creationId xmlns:a16="http://schemas.microsoft.com/office/drawing/2014/main" id="{408A4CA4-4EF2-4DD0-B04B-56BEE49D6702}"/>
              </a:ext>
            </a:extLst>
          </p:cNvPr>
          <p:cNvSpPr>
            <a:spLocks noGrp="1"/>
          </p:cNvSpPr>
          <p:nvPr userDrawn="1">
            <p:ph sz="quarter" idx="15" hasCustomPrompt="1"/>
          </p:nvPr>
        </p:nvSpPr>
        <p:spPr bwMode="gray">
          <a:xfrm>
            <a:off x="8183550" y="2493554"/>
            <a:ext cx="3456426" cy="3456000"/>
          </a:xfrm>
        </p:spPr>
        <p:txBody>
          <a:bodyPr/>
          <a:lstStyle>
            <a:lvl1pP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defRPr sz="1800">
                <a:solidFill>
                  <a:schemeClr val="bg1"/>
                </a:solidFill>
              </a:defRPr>
            </a:lvl4pPr>
            <a:lvl5pPr>
              <a:defRPr sz="1800">
                <a:solidFill>
                  <a:schemeClr val="bg1"/>
                </a:solidFill>
              </a:defRPr>
            </a:lvl5pPr>
            <a:lvl6pPr>
              <a:defRPr sz="1800">
                <a:solidFill>
                  <a:schemeClr val="bg1"/>
                </a:solidFill>
              </a:defRPr>
            </a:lvl6pPr>
            <a:lvl7pPr>
              <a:defRPr sz="1800">
                <a:solidFill>
                  <a:schemeClr val="bg1"/>
                </a:solidFill>
              </a:defRPr>
            </a:lvl7pPr>
            <a:lvl8pPr>
              <a:defRPr sz="1800">
                <a:solidFill>
                  <a:schemeClr val="bg1"/>
                </a:solidFill>
              </a:defRPr>
            </a:lvl8pPr>
            <a:lvl9pPr>
              <a:defRPr sz="18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26" name="Textplatzhalter 16">
            <a:extLst>
              <a:ext uri="{FF2B5EF4-FFF2-40B4-BE49-F238E27FC236}">
                <a16:creationId xmlns:a16="http://schemas.microsoft.com/office/drawing/2014/main" id="{BF543DF8-8001-47DD-968F-BCF210EEFC1C}"/>
              </a:ext>
            </a:extLst>
          </p:cNvPr>
          <p:cNvSpPr>
            <a:spLocks noGrp="1"/>
          </p:cNvSpPr>
          <p:nvPr userDrawn="1">
            <p:ph type="body" sz="quarter" idx="16" hasCustomPrompt="1"/>
          </p:nvPr>
        </p:nvSpPr>
        <p:spPr>
          <a:xfrm>
            <a:off x="8183124" y="1701555"/>
            <a:ext cx="3456000" cy="647900"/>
          </a:xfrm>
        </p:spPr>
        <p:txBody>
          <a:bodyPr bIns="144000" anchor="b" anchorCtr="0"/>
          <a:lstStyle>
            <a:lvl1pPr>
              <a:defRPr sz="1800" b="1">
                <a:solidFill>
                  <a:schemeClr val="bg1"/>
                </a:solidFill>
              </a:defRPr>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pic>
        <p:nvPicPr>
          <p:cNvPr id="16" name="Picture 2" descr="I:\Teams\Vorlagen\Globale Bibliothek\Sonstiges\Inhalte\Monitore\Monitore_Samsung_Smartphone.png">
            <a:extLst>
              <a:ext uri="{FF2B5EF4-FFF2-40B4-BE49-F238E27FC236}">
                <a16:creationId xmlns:a16="http://schemas.microsoft.com/office/drawing/2014/main" id="{CA52DC82-7799-471B-9682-9AC5303834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4973423" y="1701800"/>
            <a:ext cx="2243567" cy="4248150"/>
          </a:xfrm>
          <a:prstGeom prst="rect">
            <a:avLst/>
          </a:prstGeom>
          <a:noFill/>
          <a:extLst>
            <a:ext uri="{909E8E84-426E-40DD-AFC4-6F175D3DCCD1}">
              <a14:hiddenFill xmlns:a14="http://schemas.microsoft.com/office/drawing/2010/main">
                <a:solidFill>
                  <a:srgbClr val="FFFFFF"/>
                </a:solidFill>
              </a14:hiddenFill>
            </a:ext>
          </a:extLst>
        </p:spPr>
      </p:pic>
      <p:sp>
        <p:nvSpPr>
          <p:cNvPr id="20" name="Bildplatzhalter 8">
            <a:extLst>
              <a:ext uri="{FF2B5EF4-FFF2-40B4-BE49-F238E27FC236}">
                <a16:creationId xmlns:a16="http://schemas.microsoft.com/office/drawing/2014/main" id="{E110C881-68EA-4863-88D6-1A3991532E3C}"/>
              </a:ext>
            </a:extLst>
          </p:cNvPr>
          <p:cNvSpPr>
            <a:spLocks noGrp="1"/>
          </p:cNvSpPr>
          <p:nvPr>
            <p:ph type="pic" sz="quarter" idx="17" hasCustomPrompt="1"/>
          </p:nvPr>
        </p:nvSpPr>
        <p:spPr>
          <a:xfrm>
            <a:off x="5090184" y="2039548"/>
            <a:ext cx="2027238" cy="3589200"/>
          </a:xfrm>
          <a:pattFill prst="ltUpDiag">
            <a:fgClr>
              <a:schemeClr val="accent1"/>
            </a:fgClr>
            <a:bgClr>
              <a:schemeClr val="bg1"/>
            </a:bgClr>
          </a:pattFill>
        </p:spPr>
        <p:txBody>
          <a:bodyPr bIns="648000" anchor="ctr" anchorCtr="0"/>
          <a:lstStyle>
            <a:lvl1pPr algn="ctr">
              <a:defRPr sz="1200"/>
            </a:lvl1pPr>
          </a:lstStyle>
          <a:p>
            <a:r>
              <a:rPr lang="en-US" dirty="0"/>
              <a:t>Click on icon to insert picture</a:t>
            </a:r>
          </a:p>
        </p:txBody>
      </p:sp>
      <p:pic>
        <p:nvPicPr>
          <p:cNvPr id="15" name="Grafik 8">
            <a:extLst>
              <a:ext uri="{FF2B5EF4-FFF2-40B4-BE49-F238E27FC236}">
                <a16:creationId xmlns:a16="http://schemas.microsoft.com/office/drawing/2014/main" id="{D1B5E144-178B-4121-AD14-4BE461F14A83}"/>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
        <p:nvSpPr>
          <p:cNvPr id="6" name="Rechteck 5" hidden="1">
            <a:extLst>
              <a:ext uri="{FF2B5EF4-FFF2-40B4-BE49-F238E27FC236}">
                <a16:creationId xmlns:a16="http://schemas.microsoft.com/office/drawing/2014/main" id="{1397C2DB-5D3D-4A4C-A260-588301750960}"/>
              </a:ext>
            </a:extLst>
          </p:cNvPr>
          <p:cNvSpPr/>
          <p:nvPr userDrawn="1">
            <p:custDataLst>
              <p:tags r:id="rId3"/>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3275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out picture">
    <p:spTree>
      <p:nvGrpSpPr>
        <p:cNvPr id="1" name=""/>
        <p:cNvGrpSpPr/>
        <p:nvPr/>
      </p:nvGrpSpPr>
      <p:grpSpPr>
        <a:xfrm>
          <a:off x="0" y="0"/>
          <a:ext cx="0" cy="0"/>
          <a:chOff x="0" y="0"/>
          <a:chExt cx="0" cy="0"/>
        </a:xfrm>
      </p:grpSpPr>
      <p:sp>
        <p:nvSpPr>
          <p:cNvPr id="10" name="Freihandform: Form 9">
            <a:extLst>
              <a:ext uri="{FF2B5EF4-FFF2-40B4-BE49-F238E27FC236}">
                <a16:creationId xmlns:a16="http://schemas.microsoft.com/office/drawing/2014/main" id="{EFA2FEA4-0A89-4AB0-9AD2-66DDA27F402E}"/>
              </a:ext>
            </a:extLst>
          </p:cNvPr>
          <p:cNvSpPr/>
          <p:nvPr userDrawn="1"/>
        </p:nvSpPr>
        <p:spPr>
          <a:xfrm>
            <a:off x="0" y="0"/>
            <a:ext cx="12190413" cy="5662104"/>
          </a:xfrm>
          <a:custGeom>
            <a:avLst/>
            <a:gdLst>
              <a:gd name="connsiteX0" fmla="*/ 0 w 12190413"/>
              <a:gd name="connsiteY0" fmla="*/ 0 h 5662104"/>
              <a:gd name="connsiteX1" fmla="*/ 12190413 w 12190413"/>
              <a:gd name="connsiteY1" fmla="*/ 0 h 5662104"/>
              <a:gd name="connsiteX2" fmla="*/ 12190413 w 12190413"/>
              <a:gd name="connsiteY2" fmla="*/ 2255518 h 5662104"/>
              <a:gd name="connsiteX3" fmla="*/ 12190413 w 12190413"/>
              <a:gd name="connsiteY3" fmla="*/ 3501804 h 5662104"/>
              <a:gd name="connsiteX4" fmla="*/ 12190413 w 12190413"/>
              <a:gd name="connsiteY4" fmla="*/ 3818748 h 5662104"/>
              <a:gd name="connsiteX5" fmla="*/ 12190412 w 12190413"/>
              <a:gd name="connsiteY5" fmla="*/ 5381978 h 5662104"/>
              <a:gd name="connsiteX6" fmla="*/ 12188206 w 12190413"/>
              <a:gd name="connsiteY6" fmla="*/ 5381464 h 5662104"/>
              <a:gd name="connsiteX7" fmla="*/ 12188206 w 12190413"/>
              <a:gd name="connsiteY7" fmla="*/ 5374839 h 5662104"/>
              <a:gd name="connsiteX8" fmla="*/ 12032390 w 12190413"/>
              <a:gd name="connsiteY8" fmla="*/ 5345161 h 5662104"/>
              <a:gd name="connsiteX9" fmla="*/ 11853287 w 12190413"/>
              <a:gd name="connsiteY9" fmla="*/ 5303433 h 5662104"/>
              <a:gd name="connsiteX10" fmla="*/ 9474399 w 12190413"/>
              <a:gd name="connsiteY10" fmla="*/ 5070435 h 5662104"/>
              <a:gd name="connsiteX11" fmla="*/ 9363219 w 12190413"/>
              <a:gd name="connsiteY11" fmla="*/ 5071476 h 5662104"/>
              <a:gd name="connsiteX12" fmla="*/ 9336724 w 12190413"/>
              <a:gd name="connsiteY12" fmla="*/ 5071008 h 5662104"/>
              <a:gd name="connsiteX13" fmla="*/ 9141154 w 12190413"/>
              <a:gd name="connsiteY13" fmla="*/ 5071008 h 5662104"/>
              <a:gd name="connsiteX14" fmla="*/ 8943837 w 12190413"/>
              <a:gd name="connsiteY14" fmla="*/ 5071007 h 5662104"/>
              <a:gd name="connsiteX15" fmla="*/ 8746521 w 12190413"/>
              <a:gd name="connsiteY15" fmla="*/ 5074500 h 5662104"/>
              <a:gd name="connsiteX16" fmla="*/ 8552697 w 12190413"/>
              <a:gd name="connsiteY16" fmla="*/ 5079739 h 5662104"/>
              <a:gd name="connsiteX17" fmla="*/ 8357128 w 12190413"/>
              <a:gd name="connsiteY17" fmla="*/ 5090215 h 5662104"/>
              <a:gd name="connsiteX18" fmla="*/ 8163303 w 12190413"/>
              <a:gd name="connsiteY18" fmla="*/ 5102438 h 5662104"/>
              <a:gd name="connsiteX19" fmla="*/ 7972972 w 12190413"/>
              <a:gd name="connsiteY19" fmla="*/ 5114662 h 5662104"/>
              <a:gd name="connsiteX20" fmla="*/ 7779149 w 12190413"/>
              <a:gd name="connsiteY20" fmla="*/ 5130376 h 5662104"/>
              <a:gd name="connsiteX21" fmla="*/ 7587072 w 12190413"/>
              <a:gd name="connsiteY21" fmla="*/ 5149584 h 5662104"/>
              <a:gd name="connsiteX22" fmla="*/ 7396738 w 12190413"/>
              <a:gd name="connsiteY22" fmla="*/ 5172284 h 5662104"/>
              <a:gd name="connsiteX23" fmla="*/ 7209903 w 12190413"/>
              <a:gd name="connsiteY23" fmla="*/ 5194984 h 5662104"/>
              <a:gd name="connsiteX24" fmla="*/ 7019571 w 12190413"/>
              <a:gd name="connsiteY24" fmla="*/ 5219431 h 5662104"/>
              <a:gd name="connsiteX25" fmla="*/ 6853019 w 12190413"/>
              <a:gd name="connsiteY25" fmla="*/ 5245892 h 5662104"/>
              <a:gd name="connsiteX26" fmla="*/ 6718666 w 12190413"/>
              <a:gd name="connsiteY26" fmla="*/ 5263138 h 5662104"/>
              <a:gd name="connsiteX27" fmla="*/ 6545441 w 12190413"/>
              <a:gd name="connsiteY27" fmla="*/ 5292335 h 5662104"/>
              <a:gd name="connsiteX28" fmla="*/ 6460798 w 12190413"/>
              <a:gd name="connsiteY28" fmla="*/ 5304993 h 5662104"/>
              <a:gd name="connsiteX29" fmla="*/ 6387367 w 12190413"/>
              <a:gd name="connsiteY29" fmla="*/ 5318980 h 5662104"/>
              <a:gd name="connsiteX30" fmla="*/ 6041160 w 12190413"/>
              <a:gd name="connsiteY30" fmla="*/ 5377334 h 5662104"/>
              <a:gd name="connsiteX31" fmla="*/ 5887321 w 12190413"/>
              <a:gd name="connsiteY31" fmla="*/ 5409645 h 5662104"/>
              <a:gd name="connsiteX32" fmla="*/ 5857713 w 12190413"/>
              <a:gd name="connsiteY32" fmla="*/ 5414631 h 5662104"/>
              <a:gd name="connsiteX33" fmla="*/ 1438219 w 12190413"/>
              <a:gd name="connsiteY33" fmla="*/ 5598060 h 5662104"/>
              <a:gd name="connsiteX34" fmla="*/ 1112913 w 12190413"/>
              <a:gd name="connsiteY34" fmla="*/ 5561533 h 5662104"/>
              <a:gd name="connsiteX35" fmla="*/ 1063194 w 12190413"/>
              <a:gd name="connsiteY35" fmla="*/ 5555146 h 5662104"/>
              <a:gd name="connsiteX36" fmla="*/ 750855 w 12190413"/>
              <a:gd name="connsiteY36" fmla="*/ 5510173 h 5662104"/>
              <a:gd name="connsiteX37" fmla="*/ 268553 w 12190413"/>
              <a:gd name="connsiteY37" fmla="*/ 5419676 h 5662104"/>
              <a:gd name="connsiteX38" fmla="*/ 1 w 12190413"/>
              <a:gd name="connsiteY38" fmla="*/ 5353216 h 5662104"/>
              <a:gd name="connsiteX39" fmla="*/ 0 w 12190413"/>
              <a:gd name="connsiteY39" fmla="*/ 5353194 h 5662104"/>
              <a:gd name="connsiteX40" fmla="*/ 0 w 12190413"/>
              <a:gd name="connsiteY40" fmla="*/ 3501804 h 5662104"/>
              <a:gd name="connsiteX41" fmla="*/ 0 w 12190413"/>
              <a:gd name="connsiteY41" fmla="*/ 2255518 h 56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0413" h="5662104">
                <a:moveTo>
                  <a:pt x="0" y="0"/>
                </a:moveTo>
                <a:lnTo>
                  <a:pt x="12190413" y="0"/>
                </a:lnTo>
                <a:lnTo>
                  <a:pt x="12190413" y="2255518"/>
                </a:lnTo>
                <a:lnTo>
                  <a:pt x="12190413" y="3501804"/>
                </a:lnTo>
                <a:lnTo>
                  <a:pt x="12190413" y="3818748"/>
                </a:lnTo>
                <a:lnTo>
                  <a:pt x="12190412" y="5381978"/>
                </a:lnTo>
                <a:lnTo>
                  <a:pt x="12188206" y="5381464"/>
                </a:lnTo>
                <a:lnTo>
                  <a:pt x="12188206" y="5374839"/>
                </a:lnTo>
                <a:lnTo>
                  <a:pt x="12032390" y="5345161"/>
                </a:lnTo>
                <a:lnTo>
                  <a:pt x="11853287" y="5303433"/>
                </a:lnTo>
                <a:cubicBezTo>
                  <a:pt x="11151505" y="5161237"/>
                  <a:pt x="10345755" y="5080171"/>
                  <a:pt x="9474399" y="5070435"/>
                </a:cubicBezTo>
                <a:lnTo>
                  <a:pt x="9363219" y="5071476"/>
                </a:lnTo>
                <a:lnTo>
                  <a:pt x="9336724" y="5071008"/>
                </a:lnTo>
                <a:lnTo>
                  <a:pt x="9141154" y="5071008"/>
                </a:lnTo>
                <a:lnTo>
                  <a:pt x="8943837" y="5071007"/>
                </a:lnTo>
                <a:lnTo>
                  <a:pt x="8746521" y="5074500"/>
                </a:lnTo>
                <a:lnTo>
                  <a:pt x="8552697" y="5079739"/>
                </a:lnTo>
                <a:lnTo>
                  <a:pt x="8357128" y="5090215"/>
                </a:lnTo>
                <a:lnTo>
                  <a:pt x="8163303" y="5102438"/>
                </a:lnTo>
                <a:lnTo>
                  <a:pt x="7972972" y="5114662"/>
                </a:lnTo>
                <a:lnTo>
                  <a:pt x="7779149" y="5130376"/>
                </a:lnTo>
                <a:lnTo>
                  <a:pt x="7587072" y="5149584"/>
                </a:lnTo>
                <a:lnTo>
                  <a:pt x="7396738" y="5172284"/>
                </a:lnTo>
                <a:lnTo>
                  <a:pt x="7209903" y="5194984"/>
                </a:lnTo>
                <a:lnTo>
                  <a:pt x="7019571" y="5219431"/>
                </a:lnTo>
                <a:lnTo>
                  <a:pt x="6853019" y="5245892"/>
                </a:lnTo>
                <a:lnTo>
                  <a:pt x="6718666" y="5263138"/>
                </a:lnTo>
                <a:lnTo>
                  <a:pt x="6545441" y="5292335"/>
                </a:lnTo>
                <a:lnTo>
                  <a:pt x="6460798" y="5304993"/>
                </a:lnTo>
                <a:lnTo>
                  <a:pt x="6387367" y="5318980"/>
                </a:lnTo>
                <a:lnTo>
                  <a:pt x="6041160" y="5377334"/>
                </a:lnTo>
                <a:lnTo>
                  <a:pt x="5887321" y="5409645"/>
                </a:lnTo>
                <a:lnTo>
                  <a:pt x="5857713" y="5414631"/>
                </a:lnTo>
                <a:cubicBezTo>
                  <a:pt x="4271557" y="5663154"/>
                  <a:pt x="2741498" y="5724884"/>
                  <a:pt x="1438219" y="5598060"/>
                </a:cubicBezTo>
                <a:lnTo>
                  <a:pt x="1112913" y="5561533"/>
                </a:lnTo>
                <a:lnTo>
                  <a:pt x="1063194" y="5555146"/>
                </a:lnTo>
                <a:lnTo>
                  <a:pt x="750855" y="5510173"/>
                </a:lnTo>
                <a:cubicBezTo>
                  <a:pt x="585150" y="5483521"/>
                  <a:pt x="424237" y="5453357"/>
                  <a:pt x="268553" y="5419676"/>
                </a:cubicBezTo>
                <a:lnTo>
                  <a:pt x="1" y="5353216"/>
                </a:lnTo>
                <a:lnTo>
                  <a:pt x="0" y="5353194"/>
                </a:lnTo>
                <a:lnTo>
                  <a:pt x="0" y="3501804"/>
                </a:lnTo>
                <a:lnTo>
                  <a:pt x="0" y="225551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Untertitel 2"/>
          <p:cNvSpPr>
            <a:spLocks noGrp="1"/>
          </p:cNvSpPr>
          <p:nvPr>
            <p:ph type="subTitle" idx="1" hasCustomPrompt="1"/>
          </p:nvPr>
        </p:nvSpPr>
        <p:spPr bwMode="gray">
          <a:xfrm>
            <a:off x="550436" y="1701554"/>
            <a:ext cx="6624000" cy="1080000"/>
          </a:xfrm>
        </p:spPr>
        <p:txBody>
          <a:bodyPr/>
          <a:lstStyle>
            <a:lvl1pPr marL="0" indent="0" algn="l">
              <a:spcAft>
                <a:spcPts val="0"/>
              </a:spcAft>
              <a:buNone/>
              <a:defRPr sz="2000" cap="none" baseline="0">
                <a:solidFill>
                  <a:schemeClr val="bg1"/>
                </a:solidFill>
              </a:defRPr>
            </a:lvl1pPr>
            <a:lvl2pPr marL="0" indent="0" algn="l">
              <a:spcAft>
                <a:spcPts val="0"/>
              </a:spcAft>
              <a:buNone/>
              <a:defRPr sz="2000">
                <a:solidFill>
                  <a:schemeClr val="bg1"/>
                </a:solidFill>
              </a:defRPr>
            </a:lvl2pPr>
            <a:lvl3pPr marL="0" indent="0" algn="l">
              <a:spcAft>
                <a:spcPts val="0"/>
              </a:spcAft>
              <a:buNone/>
              <a:defRPr sz="2000">
                <a:solidFill>
                  <a:schemeClr val="bg1"/>
                </a:solidFill>
              </a:defRPr>
            </a:lvl3pPr>
            <a:lvl4pPr marL="0" indent="0" algn="l">
              <a:spcAft>
                <a:spcPts val="0"/>
              </a:spcAft>
              <a:buNone/>
              <a:defRPr sz="2000">
                <a:solidFill>
                  <a:schemeClr val="bg1"/>
                </a:solidFill>
              </a:defRPr>
            </a:lvl4pPr>
            <a:lvl5pPr marL="0" indent="0" algn="l">
              <a:spcAft>
                <a:spcPts val="0"/>
              </a:spcAft>
              <a:buNone/>
              <a:defRPr sz="2000">
                <a:solidFill>
                  <a:schemeClr val="bg1"/>
                </a:solidFill>
              </a:defRPr>
            </a:lvl5pPr>
            <a:lvl6pPr marL="0" indent="0" algn="l">
              <a:spcAft>
                <a:spcPts val="0"/>
              </a:spcAft>
              <a:buNone/>
              <a:defRPr sz="2000">
                <a:solidFill>
                  <a:schemeClr val="bg1"/>
                </a:solidFill>
              </a:defRPr>
            </a:lvl6pPr>
            <a:lvl7pPr marL="0" indent="0" algn="l">
              <a:spcAft>
                <a:spcPts val="0"/>
              </a:spcAft>
              <a:buNone/>
              <a:defRPr sz="2000">
                <a:solidFill>
                  <a:schemeClr val="bg1"/>
                </a:solidFill>
              </a:defRPr>
            </a:lvl7pPr>
            <a:lvl8pPr marL="0" indent="0" algn="l">
              <a:spcAft>
                <a:spcPts val="0"/>
              </a:spcAft>
              <a:buNone/>
              <a:defRPr sz="2000">
                <a:solidFill>
                  <a:schemeClr val="bg1"/>
                </a:solidFill>
              </a:defRPr>
            </a:lvl8pPr>
            <a:lvl9pPr marL="0" indent="0" algn="l">
              <a:spcAft>
                <a:spcPts val="0"/>
              </a:spcAft>
              <a:buNone/>
              <a:defRPr sz="2000">
                <a:solidFill>
                  <a:schemeClr val="bg1"/>
                </a:solidFill>
              </a:defRPr>
            </a:lvl9pPr>
          </a:lstStyle>
          <a:p>
            <a:pPr lvl="0"/>
            <a:r>
              <a:rPr lang="en-US" dirty="0"/>
              <a:t>Here is a </a:t>
            </a:r>
            <a:r>
              <a:rPr lang="en-US" dirty="0" err="1"/>
              <a:t>Subheadline</a:t>
            </a:r>
            <a:r>
              <a:rPr lang="en-US" dirty="0"/>
              <a:t> 20pt</a:t>
            </a:r>
          </a:p>
        </p:txBody>
      </p:sp>
      <p:sp>
        <p:nvSpPr>
          <p:cNvPr id="14" name="Textplatzhalter 13"/>
          <p:cNvSpPr>
            <a:spLocks noGrp="1"/>
          </p:cNvSpPr>
          <p:nvPr>
            <p:ph type="body" sz="quarter" idx="10" hasCustomPrompt="1"/>
          </p:nvPr>
        </p:nvSpPr>
        <p:spPr bwMode="gray">
          <a:xfrm>
            <a:off x="550436" y="3141894"/>
            <a:ext cx="6624000" cy="1008000"/>
          </a:xfrm>
        </p:spPr>
        <p:txBody>
          <a:bodyPr/>
          <a:lstStyle>
            <a:lvl1pPr marL="0" indent="0">
              <a:buFont typeface="Arial" panose="020B0604020202020204" pitchFamily="34" charset="0"/>
              <a:buNone/>
              <a:defRPr sz="1400" b="1" cap="none" baseline="0">
                <a:solidFill>
                  <a:schemeClr val="bg1"/>
                </a:solidFill>
              </a:defRPr>
            </a:lvl1pPr>
            <a:lvl2pPr marL="0" indent="0">
              <a:buFont typeface="Arial" panose="020B0604020202020204" pitchFamily="34" charset="0"/>
              <a:buNone/>
              <a:defRPr sz="1400" b="1">
                <a:solidFill>
                  <a:schemeClr val="bg1"/>
                </a:solidFill>
              </a:defRPr>
            </a:lvl2pPr>
            <a:lvl3pPr marL="0" indent="0">
              <a:buFont typeface="Arial" panose="020B0604020202020204" pitchFamily="34" charset="0"/>
              <a:buNone/>
              <a:defRPr sz="1400" b="1">
                <a:solidFill>
                  <a:schemeClr val="bg1"/>
                </a:solidFill>
              </a:defRPr>
            </a:lvl3pPr>
            <a:lvl4pPr marL="0" indent="0">
              <a:buFont typeface="Arial" panose="020B0604020202020204" pitchFamily="34" charset="0"/>
              <a:buNone/>
              <a:defRPr sz="1400" b="1">
                <a:solidFill>
                  <a:schemeClr val="bg1"/>
                </a:solidFill>
              </a:defRPr>
            </a:lvl4pPr>
            <a:lvl5pPr marL="0" indent="0">
              <a:buFont typeface="Arial" panose="020B0604020202020204" pitchFamily="34" charset="0"/>
              <a:buNone/>
              <a:defRPr sz="1400" b="1">
                <a:solidFill>
                  <a:schemeClr val="bg1"/>
                </a:solidFill>
              </a:defRPr>
            </a:lvl5pPr>
            <a:lvl6pPr marL="0" indent="0">
              <a:buNone/>
              <a:defRPr sz="1400" b="1">
                <a:solidFill>
                  <a:schemeClr val="bg1"/>
                </a:solidFill>
              </a:defRPr>
            </a:lvl6pPr>
            <a:lvl7pPr marL="0" indent="0">
              <a:buNone/>
              <a:defRPr sz="1400" b="1">
                <a:solidFill>
                  <a:schemeClr val="bg1"/>
                </a:solidFill>
              </a:defRPr>
            </a:lvl7pPr>
            <a:lvl8pPr marL="0" indent="0">
              <a:buNone/>
              <a:defRPr sz="1400" b="1">
                <a:solidFill>
                  <a:schemeClr val="bg1"/>
                </a:solidFill>
              </a:defRPr>
            </a:lvl8pPr>
            <a:lvl9pPr marL="0" indent="0">
              <a:buNone/>
              <a:defRPr sz="1400" b="1">
                <a:solidFill>
                  <a:schemeClr val="bg1"/>
                </a:solidFill>
              </a:defRPr>
            </a:lvl9pPr>
          </a:lstStyle>
          <a:p>
            <a:pPr lvl="0"/>
            <a:r>
              <a:rPr lang="en-US" dirty="0"/>
              <a:t>John Doe – Head of Corporate</a:t>
            </a:r>
            <a:br>
              <a:rPr lang="en-US" dirty="0"/>
            </a:br>
            <a:r>
              <a:rPr lang="en-US" dirty="0"/>
              <a:t>Place, Date</a:t>
            </a:r>
          </a:p>
        </p:txBody>
      </p:sp>
      <p:sp>
        <p:nvSpPr>
          <p:cNvPr id="2" name="Titel 1"/>
          <p:cNvSpPr>
            <a:spLocks noGrp="1"/>
          </p:cNvSpPr>
          <p:nvPr>
            <p:ph type="ctrTitle" hasCustomPrompt="1"/>
          </p:nvPr>
        </p:nvSpPr>
        <p:spPr bwMode="gray">
          <a:xfrm>
            <a:off x="550436" y="477384"/>
            <a:ext cx="6624493" cy="1222829"/>
          </a:xfrm>
        </p:spPr>
        <p:txBody>
          <a:bodyPr/>
          <a:lstStyle>
            <a:lvl1pPr>
              <a:defRPr sz="3200">
                <a:solidFill>
                  <a:schemeClr val="bg1"/>
                </a:solidFill>
              </a:defRPr>
            </a:lvl1pPr>
          </a:lstStyle>
          <a:p>
            <a:r>
              <a:rPr lang="en-US" dirty="0"/>
              <a:t>Here is a very long Headline 32pt</a:t>
            </a:r>
          </a:p>
        </p:txBody>
      </p:sp>
      <p:sp>
        <p:nvSpPr>
          <p:cNvPr id="4" name="Rechteck 3" hidden="1">
            <a:extLst>
              <a:ext uri="{FF2B5EF4-FFF2-40B4-BE49-F238E27FC236}">
                <a16:creationId xmlns:a16="http://schemas.microsoft.com/office/drawing/2014/main" id="{B04B7B81-B066-4521-8626-95ECC8072CD3}"/>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819617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losing blue">
    <p:bg>
      <p:bgPr>
        <a:solidFill>
          <a:srgbClr val="0071B9"/>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550435" y="477384"/>
            <a:ext cx="6624000" cy="1440000"/>
          </a:xfrm>
        </p:spPr>
        <p:txBody>
          <a:bodyPr/>
          <a:lstStyle>
            <a:lvl1pPr>
              <a:defRPr sz="3200" baseline="0">
                <a:solidFill>
                  <a:schemeClr val="bg1"/>
                </a:solidFill>
              </a:defRPr>
            </a:lvl1pPr>
          </a:lstStyle>
          <a:p>
            <a:r>
              <a:rPr lang="en-US" dirty="0"/>
              <a:t>Thank you for</a:t>
            </a:r>
            <a:br>
              <a:rPr lang="en-US" dirty="0"/>
            </a:br>
            <a:r>
              <a:rPr lang="en-US" dirty="0"/>
              <a:t>your attention 32pt</a:t>
            </a:r>
          </a:p>
        </p:txBody>
      </p:sp>
      <p:sp>
        <p:nvSpPr>
          <p:cNvPr id="3" name="Untertitel 2"/>
          <p:cNvSpPr>
            <a:spLocks noGrp="1"/>
          </p:cNvSpPr>
          <p:nvPr>
            <p:ph type="subTitle" idx="1" hasCustomPrompt="1"/>
          </p:nvPr>
        </p:nvSpPr>
        <p:spPr bwMode="gray">
          <a:xfrm>
            <a:off x="550435" y="1989744"/>
            <a:ext cx="6624000" cy="1080000"/>
          </a:xfrm>
        </p:spPr>
        <p:txBody>
          <a:bodyPr/>
          <a:lstStyle>
            <a:lvl1pPr marL="0" indent="0" algn="l">
              <a:spcAft>
                <a:spcPts val="0"/>
              </a:spcAft>
              <a:buFont typeface="Arial" panose="020B0604020202020204" pitchFamily="34" charset="0"/>
              <a:buNone/>
              <a:defRPr sz="2000" cap="none" baseline="0">
                <a:solidFill>
                  <a:schemeClr val="bg1"/>
                </a:solidFill>
              </a:defRPr>
            </a:lvl1pPr>
            <a:lvl2pPr marL="0" indent="0" algn="l">
              <a:spcAft>
                <a:spcPts val="0"/>
              </a:spcAft>
              <a:buFont typeface="Arial" panose="020B0604020202020204" pitchFamily="34" charset="0"/>
              <a:buNone/>
              <a:defRPr sz="2000">
                <a:solidFill>
                  <a:schemeClr val="bg1"/>
                </a:solidFill>
              </a:defRPr>
            </a:lvl2pPr>
            <a:lvl3pPr marL="0" indent="0" algn="l">
              <a:spcAft>
                <a:spcPts val="0"/>
              </a:spcAft>
              <a:buFont typeface="Arial" panose="020B0604020202020204" pitchFamily="34" charset="0"/>
              <a:buNone/>
              <a:defRPr sz="2000">
                <a:solidFill>
                  <a:schemeClr val="bg1"/>
                </a:solidFill>
              </a:defRPr>
            </a:lvl3pPr>
            <a:lvl4pPr marL="0" indent="0" algn="l">
              <a:spcAft>
                <a:spcPts val="0"/>
              </a:spcAft>
              <a:buFont typeface="Arial" panose="020B0604020202020204" pitchFamily="34" charset="0"/>
              <a:buNone/>
              <a:defRPr sz="2000">
                <a:solidFill>
                  <a:schemeClr val="bg1"/>
                </a:solidFill>
              </a:defRPr>
            </a:lvl4pPr>
            <a:lvl5pPr marL="0" indent="0" algn="l">
              <a:spcAft>
                <a:spcPts val="0"/>
              </a:spcAft>
              <a:buFont typeface="Arial" panose="020B0604020202020204" pitchFamily="34" charset="0"/>
              <a:buNone/>
              <a:defRPr sz="2000">
                <a:solidFill>
                  <a:schemeClr val="bg1"/>
                </a:solidFill>
              </a:defRPr>
            </a:lvl5pPr>
            <a:lvl6pPr marL="0" indent="0" algn="l">
              <a:spcAft>
                <a:spcPts val="0"/>
              </a:spcAft>
              <a:buFont typeface="Arial" panose="020B0604020202020204" pitchFamily="34" charset="0"/>
              <a:buNone/>
              <a:defRPr sz="2000">
                <a:solidFill>
                  <a:schemeClr val="bg1"/>
                </a:solidFill>
              </a:defRPr>
            </a:lvl6pPr>
            <a:lvl7pPr marL="0" indent="0" algn="l">
              <a:spcAft>
                <a:spcPts val="0"/>
              </a:spcAft>
              <a:buFont typeface="Arial" panose="020B0604020202020204" pitchFamily="34" charset="0"/>
              <a:buNone/>
              <a:defRPr sz="2000">
                <a:solidFill>
                  <a:schemeClr val="bg1"/>
                </a:solidFill>
              </a:defRPr>
            </a:lvl7pPr>
            <a:lvl8pPr marL="0" indent="0" algn="l">
              <a:spcAft>
                <a:spcPts val="0"/>
              </a:spcAft>
              <a:buFont typeface="Arial" panose="020B0604020202020204" pitchFamily="34" charset="0"/>
              <a:buNone/>
              <a:defRPr sz="2000">
                <a:solidFill>
                  <a:schemeClr val="bg1"/>
                </a:solidFill>
              </a:defRPr>
            </a:lvl8pPr>
            <a:lvl9pPr marL="0" indent="0" algn="l">
              <a:spcAft>
                <a:spcPts val="0"/>
              </a:spcAft>
              <a:buFont typeface="Arial" panose="020B0604020202020204" pitchFamily="34" charset="0"/>
              <a:buNone/>
              <a:defRPr sz="2000">
                <a:solidFill>
                  <a:schemeClr val="bg1"/>
                </a:solidFill>
              </a:defRPr>
            </a:lvl9pPr>
          </a:lstStyle>
          <a:p>
            <a:pPr lvl="0"/>
            <a:r>
              <a:rPr lang="en-US" dirty="0"/>
              <a:t>Here is a </a:t>
            </a:r>
            <a:r>
              <a:rPr lang="en-US" dirty="0" err="1"/>
              <a:t>Subheadline</a:t>
            </a:r>
            <a:r>
              <a:rPr lang="en-US" dirty="0"/>
              <a:t> 20pt</a:t>
            </a:r>
          </a:p>
        </p:txBody>
      </p:sp>
      <p:sp>
        <p:nvSpPr>
          <p:cNvPr id="14" name="Textplatzhalter 13"/>
          <p:cNvSpPr>
            <a:spLocks noGrp="1"/>
          </p:cNvSpPr>
          <p:nvPr>
            <p:ph type="body" sz="quarter" idx="10" hasCustomPrompt="1"/>
          </p:nvPr>
        </p:nvSpPr>
        <p:spPr bwMode="gray">
          <a:xfrm>
            <a:off x="550435" y="3141894"/>
            <a:ext cx="6624000" cy="1008000"/>
          </a:xfrm>
        </p:spPr>
        <p:txBody>
          <a:bodyPr/>
          <a:lstStyle>
            <a:lvl1pPr marL="0" indent="0">
              <a:buNone/>
              <a:defRPr sz="1400" b="1" cap="none" baseline="0">
                <a:solidFill>
                  <a:schemeClr val="bg1"/>
                </a:solidFill>
              </a:defRPr>
            </a:lvl1pPr>
            <a:lvl2pPr marL="0" indent="0">
              <a:buFont typeface="Arial" panose="020B0604020202020204" pitchFamily="34" charset="0"/>
              <a:buNone/>
              <a:defRPr sz="1400" b="1">
                <a:solidFill>
                  <a:schemeClr val="bg1"/>
                </a:solidFill>
              </a:defRPr>
            </a:lvl2pPr>
            <a:lvl3pPr marL="0" indent="0">
              <a:buFont typeface="Arial" panose="020B0604020202020204" pitchFamily="34" charset="0"/>
              <a:buNone/>
              <a:defRPr sz="1400" b="1">
                <a:solidFill>
                  <a:schemeClr val="bg1"/>
                </a:solidFill>
              </a:defRPr>
            </a:lvl3pPr>
            <a:lvl4pPr marL="0" indent="0">
              <a:buFont typeface="Arial" panose="020B0604020202020204" pitchFamily="34" charset="0"/>
              <a:buNone/>
              <a:defRPr sz="1400" b="1">
                <a:solidFill>
                  <a:schemeClr val="bg1"/>
                </a:solidFill>
              </a:defRPr>
            </a:lvl4pPr>
            <a:lvl5pPr marL="0" indent="0">
              <a:buFont typeface="Arial" panose="020B0604020202020204" pitchFamily="34" charset="0"/>
              <a:buNone/>
              <a:defRPr sz="1400" b="1">
                <a:solidFill>
                  <a:schemeClr val="bg1"/>
                </a:solidFill>
              </a:defRPr>
            </a:lvl5pPr>
            <a:lvl6pPr marL="0" indent="0">
              <a:buNone/>
              <a:defRPr sz="1400" b="1">
                <a:solidFill>
                  <a:schemeClr val="bg1"/>
                </a:solidFill>
              </a:defRPr>
            </a:lvl6pPr>
            <a:lvl7pPr marL="0" indent="0">
              <a:buNone/>
              <a:defRPr sz="1400" b="1">
                <a:solidFill>
                  <a:schemeClr val="bg1"/>
                </a:solidFill>
              </a:defRPr>
            </a:lvl7pPr>
            <a:lvl8pPr marL="0" indent="0">
              <a:buNone/>
              <a:defRPr sz="1400" b="1">
                <a:solidFill>
                  <a:schemeClr val="bg1"/>
                </a:solidFill>
              </a:defRPr>
            </a:lvl8pPr>
            <a:lvl9pPr marL="0" indent="0">
              <a:buNone/>
              <a:defRPr sz="1400" b="1">
                <a:solidFill>
                  <a:schemeClr val="bg1"/>
                </a:solidFill>
              </a:defRPr>
            </a:lvl9pPr>
          </a:lstStyle>
          <a:p>
            <a:pPr lvl="0"/>
            <a:r>
              <a:rPr lang="en-US" dirty="0"/>
              <a:t>John Doe – Head of Corporate</a:t>
            </a:r>
            <a:br>
              <a:rPr lang="en-US" dirty="0"/>
            </a:br>
            <a:r>
              <a:rPr lang="en-US" dirty="0"/>
              <a:t>Place, Date</a:t>
            </a:r>
          </a:p>
        </p:txBody>
      </p:sp>
      <p:sp>
        <p:nvSpPr>
          <p:cNvPr id="10" name="Textplatzhalter 13"/>
          <p:cNvSpPr>
            <a:spLocks noGrp="1"/>
          </p:cNvSpPr>
          <p:nvPr>
            <p:ph type="body" sz="quarter" idx="14" hasCustomPrompt="1"/>
          </p:nvPr>
        </p:nvSpPr>
        <p:spPr bwMode="gray">
          <a:xfrm>
            <a:off x="550436" y="4725938"/>
            <a:ext cx="6624000" cy="1008000"/>
          </a:xfrm>
        </p:spPr>
        <p:txBody>
          <a:bodyPr/>
          <a:lstStyle>
            <a:lvl1pPr marL="0" indent="0" algn="l">
              <a:spcAft>
                <a:spcPts val="0"/>
              </a:spcAft>
              <a:buFont typeface="Arial" panose="020B0604020202020204" pitchFamily="34" charset="0"/>
              <a:buNone/>
              <a:defRPr sz="1400" cap="none" baseline="0">
                <a:solidFill>
                  <a:schemeClr val="bg1"/>
                </a:solidFill>
              </a:defRPr>
            </a:lvl1pPr>
            <a:lvl2pPr marL="0" indent="0" algn="l">
              <a:spcAft>
                <a:spcPts val="0"/>
              </a:spcAft>
              <a:buFont typeface="Arial" panose="020B0604020202020204" pitchFamily="34" charset="0"/>
              <a:buNone/>
              <a:defRPr sz="1400">
                <a:solidFill>
                  <a:schemeClr val="bg1"/>
                </a:solidFill>
              </a:defRPr>
            </a:lvl2pPr>
            <a:lvl3pPr marL="0" indent="0" algn="l">
              <a:spcAft>
                <a:spcPts val="0"/>
              </a:spcAft>
              <a:buFont typeface="Arial" panose="020B0604020202020204" pitchFamily="34" charset="0"/>
              <a:buNone/>
              <a:defRPr sz="1400">
                <a:solidFill>
                  <a:schemeClr val="bg1"/>
                </a:solidFill>
              </a:defRPr>
            </a:lvl3pPr>
            <a:lvl4pPr marL="0" indent="0" algn="l">
              <a:spcAft>
                <a:spcPts val="0"/>
              </a:spcAft>
              <a:buFont typeface="Arial" panose="020B0604020202020204" pitchFamily="34" charset="0"/>
              <a:buNone/>
              <a:defRPr sz="1400">
                <a:solidFill>
                  <a:schemeClr val="bg1"/>
                </a:solidFill>
              </a:defRPr>
            </a:lvl4pPr>
            <a:lvl5pPr marL="0" indent="0" algn="l">
              <a:spcAft>
                <a:spcPts val="0"/>
              </a:spcAft>
              <a:buFont typeface="Arial" panose="020B0604020202020204" pitchFamily="34" charset="0"/>
              <a:buNone/>
              <a:defRPr sz="1400">
                <a:solidFill>
                  <a:schemeClr val="bg1"/>
                </a:solidFill>
              </a:defRPr>
            </a:lvl5pPr>
            <a:lvl6pPr marL="0" indent="0" algn="l">
              <a:spcAft>
                <a:spcPts val="0"/>
              </a:spcAft>
              <a:buNone/>
              <a:defRPr sz="1400">
                <a:solidFill>
                  <a:schemeClr val="bg1"/>
                </a:solidFill>
              </a:defRPr>
            </a:lvl6pPr>
            <a:lvl7pPr marL="0" indent="0" algn="l">
              <a:spcAft>
                <a:spcPts val="0"/>
              </a:spcAft>
              <a:buNone/>
              <a:defRPr sz="1400">
                <a:solidFill>
                  <a:schemeClr val="bg1"/>
                </a:solidFill>
              </a:defRPr>
            </a:lvl7pPr>
            <a:lvl8pPr marL="0" indent="0" algn="l">
              <a:spcAft>
                <a:spcPts val="0"/>
              </a:spcAft>
              <a:buNone/>
              <a:defRPr sz="1400">
                <a:solidFill>
                  <a:schemeClr val="bg1"/>
                </a:solidFill>
              </a:defRPr>
            </a:lvl8pPr>
            <a:lvl9pPr marL="0" indent="0" algn="l">
              <a:spcAft>
                <a:spcPts val="0"/>
              </a:spcAft>
              <a:buNone/>
              <a:defRPr sz="1400">
                <a:solidFill>
                  <a:schemeClr val="bg1"/>
                </a:solidFill>
              </a:defRPr>
            </a:lvl9pPr>
          </a:lstStyle>
          <a:p>
            <a:pPr lvl="0"/>
            <a:r>
              <a:rPr lang="en-US" dirty="0"/>
              <a:t>www.tuv.com</a:t>
            </a:r>
          </a:p>
        </p:txBody>
      </p:sp>
      <p:sp>
        <p:nvSpPr>
          <p:cNvPr id="12" name="Rectangle 5">
            <a:extLst>
              <a:ext uri="{FF2B5EF4-FFF2-40B4-BE49-F238E27FC236}">
                <a16:creationId xmlns:a16="http://schemas.microsoft.com/office/drawing/2014/main" id="{2B460911-9C75-49AA-ABC9-2D92B48329FD}"/>
              </a:ext>
            </a:extLst>
          </p:cNvPr>
          <p:cNvSpPr>
            <a:spLocks noChangeArrowheads="1"/>
          </p:cNvSpPr>
          <p:nvPr userDrawn="1"/>
        </p:nvSpPr>
        <p:spPr bwMode="auto">
          <a:xfrm>
            <a:off x="550863" y="5840628"/>
            <a:ext cx="6624493" cy="789871"/>
          </a:xfrm>
          <a:prstGeom prst="rect">
            <a:avLst/>
          </a:prstGeom>
          <a:noFill/>
          <a:ln w="3175" algn="ctr">
            <a:noFill/>
            <a:miter lim="800000"/>
            <a:headEnd/>
            <a:tailEnd/>
          </a:ln>
        </p:spPr>
        <p:txBody>
          <a:bodyPr lIns="0" tIns="0" rIns="0" bIns="0" anchor="b" anchorCtr="0"/>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800" dirty="0">
                <a:solidFill>
                  <a:schemeClr val="lt1"/>
                </a:solidFill>
              </a:rPr>
              <a:t>LEGAL DISCLAIMER</a:t>
            </a:r>
          </a:p>
          <a:p>
            <a:pPr marL="0" indent="0">
              <a:buNone/>
            </a:pPr>
            <a:r>
              <a:rPr lang="en-US" sz="800" dirty="0">
                <a:solidFill>
                  <a:schemeClr val="lt1"/>
                </a:solidFill>
              </a:rPr>
              <a:t>This document remains the property of TÜV Rheinland. It is supplied in confidence solely for information purposes for the recipient. Neither this </a:t>
            </a:r>
            <a:br>
              <a:rPr lang="en-US" sz="800" dirty="0">
                <a:solidFill>
                  <a:schemeClr val="lt1"/>
                </a:solidFill>
              </a:rPr>
            </a:br>
            <a:r>
              <a:rPr lang="en-US" sz="800" dirty="0">
                <a:solidFill>
                  <a:schemeClr val="lt1"/>
                </a:solidFill>
              </a:rPr>
              <a:t>document nor any information or data contained therein may be used for any other purposes, or duplicated or disclosed in whole or in part, to any </a:t>
            </a:r>
            <a:br>
              <a:rPr lang="en-US" sz="800" dirty="0">
                <a:solidFill>
                  <a:schemeClr val="lt1"/>
                </a:solidFill>
              </a:rPr>
            </a:br>
            <a:r>
              <a:rPr lang="en-US" sz="800" dirty="0">
                <a:solidFill>
                  <a:schemeClr val="lt1"/>
                </a:solidFill>
              </a:rPr>
              <a:t>third party, without the prior written authorization by TÜV Rheinland. This document is not complete without a verbal explanation (presentation) </a:t>
            </a:r>
            <a:br>
              <a:rPr lang="en-US" sz="800" dirty="0">
                <a:solidFill>
                  <a:schemeClr val="lt1"/>
                </a:solidFill>
              </a:rPr>
            </a:br>
            <a:r>
              <a:rPr lang="en-US" sz="800" dirty="0">
                <a:solidFill>
                  <a:schemeClr val="lt1"/>
                </a:solidFill>
              </a:rPr>
              <a:t>of the content. </a:t>
            </a:r>
          </a:p>
          <a:p>
            <a:r>
              <a:rPr lang="en-US" sz="800" dirty="0">
                <a:solidFill>
                  <a:schemeClr val="lt1"/>
                </a:solidFill>
              </a:rPr>
              <a:t>TÜV Rheinland AG</a:t>
            </a:r>
          </a:p>
        </p:txBody>
      </p:sp>
      <p:pic>
        <p:nvPicPr>
          <p:cNvPr id="9" name="Grafik 8">
            <a:extLst>
              <a:ext uri="{FF2B5EF4-FFF2-40B4-BE49-F238E27FC236}">
                <a16:creationId xmlns:a16="http://schemas.microsoft.com/office/drawing/2014/main" id="{D1B5E144-178B-4121-AD14-4BE461F14A83}"/>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
        <p:nvSpPr>
          <p:cNvPr id="4" name="Rechteck 3" hidden="1">
            <a:extLst>
              <a:ext uri="{FF2B5EF4-FFF2-40B4-BE49-F238E27FC236}">
                <a16:creationId xmlns:a16="http://schemas.microsoft.com/office/drawing/2014/main" id="{E92782C3-5C20-41C7-A693-0CED90073334}"/>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863936102"/>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losing white">
    <p:bg>
      <p:bgPr>
        <a:solidFill>
          <a:schemeClr val="bg1"/>
        </a:solidFill>
        <a:effectLst/>
      </p:bgPr>
    </p:bg>
    <p:spTree>
      <p:nvGrpSpPr>
        <p:cNvPr id="1" name=""/>
        <p:cNvGrpSpPr/>
        <p:nvPr/>
      </p:nvGrpSpPr>
      <p:grpSpPr>
        <a:xfrm>
          <a:off x="0" y="0"/>
          <a:ext cx="0" cy="0"/>
          <a:chOff x="0" y="0"/>
          <a:chExt cx="0" cy="0"/>
        </a:xfrm>
      </p:grpSpPr>
      <p:sp>
        <p:nvSpPr>
          <p:cNvPr id="7" name="Freihandform 15">
            <a:extLst>
              <a:ext uri="{FF2B5EF4-FFF2-40B4-BE49-F238E27FC236}">
                <a16:creationId xmlns:a16="http://schemas.microsoft.com/office/drawing/2014/main" id="{6CF90710-5F00-4402-AB92-162AB58A4A50}"/>
              </a:ext>
            </a:extLst>
          </p:cNvPr>
          <p:cNvSpPr/>
          <p:nvPr userDrawn="1"/>
        </p:nvSpPr>
        <p:spPr bwMode="gray">
          <a:xfrm>
            <a:off x="0" y="5102691"/>
            <a:ext cx="12190412" cy="591669"/>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91440 w 12190413"/>
              <a:gd name="connsiteY38" fmla="*/ 9144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0" fmla="*/ 12190413 w 12190413"/>
              <a:gd name="connsiteY0" fmla="*/ 0 h 3406586"/>
              <a:gd name="connsiteX1" fmla="*/ 12190413 w 12190413"/>
              <a:gd name="connsiteY1" fmla="*/ 1563230 h 3406586"/>
              <a:gd name="connsiteX2" fmla="*/ 12190412 w 12190413"/>
              <a:gd name="connsiteY2" fmla="*/ 3126460 h 3406586"/>
              <a:gd name="connsiteX3" fmla="*/ 12188206 w 12190413"/>
              <a:gd name="connsiteY3" fmla="*/ 3125946 h 3406586"/>
              <a:gd name="connsiteX4" fmla="*/ 12188206 w 12190413"/>
              <a:gd name="connsiteY4" fmla="*/ 3119321 h 3406586"/>
              <a:gd name="connsiteX5" fmla="*/ 12032390 w 12190413"/>
              <a:gd name="connsiteY5" fmla="*/ 3089643 h 3406586"/>
              <a:gd name="connsiteX6" fmla="*/ 11853287 w 12190413"/>
              <a:gd name="connsiteY6" fmla="*/ 3047915 h 3406586"/>
              <a:gd name="connsiteX7" fmla="*/ 9474399 w 12190413"/>
              <a:gd name="connsiteY7" fmla="*/ 2814917 h 3406586"/>
              <a:gd name="connsiteX8" fmla="*/ 9363219 w 12190413"/>
              <a:gd name="connsiteY8" fmla="*/ 2815958 h 3406586"/>
              <a:gd name="connsiteX9" fmla="*/ 9336724 w 12190413"/>
              <a:gd name="connsiteY9" fmla="*/ 2815490 h 3406586"/>
              <a:gd name="connsiteX10" fmla="*/ 9141154 w 12190413"/>
              <a:gd name="connsiteY10" fmla="*/ 2815490 h 3406586"/>
              <a:gd name="connsiteX11" fmla="*/ 8943837 w 12190413"/>
              <a:gd name="connsiteY11" fmla="*/ 2815489 h 3406586"/>
              <a:gd name="connsiteX12" fmla="*/ 8746521 w 12190413"/>
              <a:gd name="connsiteY12" fmla="*/ 2818982 h 3406586"/>
              <a:gd name="connsiteX13" fmla="*/ 8552697 w 12190413"/>
              <a:gd name="connsiteY13" fmla="*/ 2824221 h 3406586"/>
              <a:gd name="connsiteX14" fmla="*/ 8357128 w 12190413"/>
              <a:gd name="connsiteY14" fmla="*/ 2834697 h 3406586"/>
              <a:gd name="connsiteX15" fmla="*/ 8163303 w 12190413"/>
              <a:gd name="connsiteY15" fmla="*/ 2846920 h 3406586"/>
              <a:gd name="connsiteX16" fmla="*/ 7972972 w 12190413"/>
              <a:gd name="connsiteY16" fmla="*/ 2859144 h 3406586"/>
              <a:gd name="connsiteX17" fmla="*/ 7779149 w 12190413"/>
              <a:gd name="connsiteY17" fmla="*/ 2874858 h 3406586"/>
              <a:gd name="connsiteX18" fmla="*/ 7587072 w 12190413"/>
              <a:gd name="connsiteY18" fmla="*/ 2894066 h 3406586"/>
              <a:gd name="connsiteX19" fmla="*/ 7396738 w 12190413"/>
              <a:gd name="connsiteY19" fmla="*/ 2916766 h 3406586"/>
              <a:gd name="connsiteX20" fmla="*/ 7209903 w 12190413"/>
              <a:gd name="connsiteY20" fmla="*/ 2939466 h 3406586"/>
              <a:gd name="connsiteX21" fmla="*/ 7019571 w 12190413"/>
              <a:gd name="connsiteY21" fmla="*/ 2963913 h 3406586"/>
              <a:gd name="connsiteX22" fmla="*/ 6853019 w 12190413"/>
              <a:gd name="connsiteY22" fmla="*/ 2990374 h 3406586"/>
              <a:gd name="connsiteX23" fmla="*/ 6718666 w 12190413"/>
              <a:gd name="connsiteY23" fmla="*/ 3007620 h 3406586"/>
              <a:gd name="connsiteX24" fmla="*/ 6545441 w 12190413"/>
              <a:gd name="connsiteY24" fmla="*/ 3036817 h 3406586"/>
              <a:gd name="connsiteX25" fmla="*/ 6460798 w 12190413"/>
              <a:gd name="connsiteY25" fmla="*/ 3049475 h 3406586"/>
              <a:gd name="connsiteX26" fmla="*/ 6387367 w 12190413"/>
              <a:gd name="connsiteY26" fmla="*/ 3063462 h 3406586"/>
              <a:gd name="connsiteX27" fmla="*/ 6041160 w 12190413"/>
              <a:gd name="connsiteY27" fmla="*/ 3121816 h 3406586"/>
              <a:gd name="connsiteX28" fmla="*/ 5887321 w 12190413"/>
              <a:gd name="connsiteY28" fmla="*/ 3154127 h 3406586"/>
              <a:gd name="connsiteX29" fmla="*/ 5857713 w 12190413"/>
              <a:gd name="connsiteY29" fmla="*/ 3159113 h 3406586"/>
              <a:gd name="connsiteX30" fmla="*/ 1438219 w 12190413"/>
              <a:gd name="connsiteY30" fmla="*/ 3342542 h 3406586"/>
              <a:gd name="connsiteX31" fmla="*/ 1112913 w 12190413"/>
              <a:gd name="connsiteY31" fmla="*/ 3306015 h 3406586"/>
              <a:gd name="connsiteX32" fmla="*/ 1063194 w 12190413"/>
              <a:gd name="connsiteY32" fmla="*/ 3299628 h 3406586"/>
              <a:gd name="connsiteX33" fmla="*/ 750855 w 12190413"/>
              <a:gd name="connsiteY33" fmla="*/ 3254655 h 3406586"/>
              <a:gd name="connsiteX34" fmla="*/ 268553 w 12190413"/>
              <a:gd name="connsiteY34" fmla="*/ 3164158 h 3406586"/>
              <a:gd name="connsiteX35" fmla="*/ 1 w 12190413"/>
              <a:gd name="connsiteY35" fmla="*/ 3097698 h 3406586"/>
              <a:gd name="connsiteX36" fmla="*/ 0 w 12190413"/>
              <a:gd name="connsiteY36" fmla="*/ 3097676 h 3406586"/>
              <a:gd name="connsiteX0" fmla="*/ 12190413 w 12190413"/>
              <a:gd name="connsiteY0" fmla="*/ 0 h 1843356"/>
              <a:gd name="connsiteX1" fmla="*/ 12190412 w 12190413"/>
              <a:gd name="connsiteY1" fmla="*/ 1563230 h 1843356"/>
              <a:gd name="connsiteX2" fmla="*/ 12188206 w 12190413"/>
              <a:gd name="connsiteY2" fmla="*/ 1562716 h 1843356"/>
              <a:gd name="connsiteX3" fmla="*/ 12188206 w 12190413"/>
              <a:gd name="connsiteY3" fmla="*/ 1556091 h 1843356"/>
              <a:gd name="connsiteX4" fmla="*/ 12032390 w 12190413"/>
              <a:gd name="connsiteY4" fmla="*/ 1526413 h 1843356"/>
              <a:gd name="connsiteX5" fmla="*/ 11853287 w 12190413"/>
              <a:gd name="connsiteY5" fmla="*/ 1484685 h 1843356"/>
              <a:gd name="connsiteX6" fmla="*/ 9474399 w 12190413"/>
              <a:gd name="connsiteY6" fmla="*/ 1251687 h 1843356"/>
              <a:gd name="connsiteX7" fmla="*/ 9363219 w 12190413"/>
              <a:gd name="connsiteY7" fmla="*/ 1252728 h 1843356"/>
              <a:gd name="connsiteX8" fmla="*/ 9336724 w 12190413"/>
              <a:gd name="connsiteY8" fmla="*/ 1252260 h 1843356"/>
              <a:gd name="connsiteX9" fmla="*/ 9141154 w 12190413"/>
              <a:gd name="connsiteY9" fmla="*/ 1252260 h 1843356"/>
              <a:gd name="connsiteX10" fmla="*/ 8943837 w 12190413"/>
              <a:gd name="connsiteY10" fmla="*/ 1252259 h 1843356"/>
              <a:gd name="connsiteX11" fmla="*/ 8746521 w 12190413"/>
              <a:gd name="connsiteY11" fmla="*/ 1255752 h 1843356"/>
              <a:gd name="connsiteX12" fmla="*/ 8552697 w 12190413"/>
              <a:gd name="connsiteY12" fmla="*/ 1260991 h 1843356"/>
              <a:gd name="connsiteX13" fmla="*/ 8357128 w 12190413"/>
              <a:gd name="connsiteY13" fmla="*/ 1271467 h 1843356"/>
              <a:gd name="connsiteX14" fmla="*/ 8163303 w 12190413"/>
              <a:gd name="connsiteY14" fmla="*/ 1283690 h 1843356"/>
              <a:gd name="connsiteX15" fmla="*/ 7972972 w 12190413"/>
              <a:gd name="connsiteY15" fmla="*/ 1295914 h 1843356"/>
              <a:gd name="connsiteX16" fmla="*/ 7779149 w 12190413"/>
              <a:gd name="connsiteY16" fmla="*/ 1311628 h 1843356"/>
              <a:gd name="connsiteX17" fmla="*/ 7587072 w 12190413"/>
              <a:gd name="connsiteY17" fmla="*/ 1330836 h 1843356"/>
              <a:gd name="connsiteX18" fmla="*/ 7396738 w 12190413"/>
              <a:gd name="connsiteY18" fmla="*/ 1353536 h 1843356"/>
              <a:gd name="connsiteX19" fmla="*/ 7209903 w 12190413"/>
              <a:gd name="connsiteY19" fmla="*/ 1376236 h 1843356"/>
              <a:gd name="connsiteX20" fmla="*/ 7019571 w 12190413"/>
              <a:gd name="connsiteY20" fmla="*/ 1400683 h 1843356"/>
              <a:gd name="connsiteX21" fmla="*/ 6853019 w 12190413"/>
              <a:gd name="connsiteY21" fmla="*/ 1427144 h 1843356"/>
              <a:gd name="connsiteX22" fmla="*/ 6718666 w 12190413"/>
              <a:gd name="connsiteY22" fmla="*/ 1444390 h 1843356"/>
              <a:gd name="connsiteX23" fmla="*/ 6545441 w 12190413"/>
              <a:gd name="connsiteY23" fmla="*/ 1473587 h 1843356"/>
              <a:gd name="connsiteX24" fmla="*/ 6460798 w 12190413"/>
              <a:gd name="connsiteY24" fmla="*/ 1486245 h 1843356"/>
              <a:gd name="connsiteX25" fmla="*/ 6387367 w 12190413"/>
              <a:gd name="connsiteY25" fmla="*/ 1500232 h 1843356"/>
              <a:gd name="connsiteX26" fmla="*/ 6041160 w 12190413"/>
              <a:gd name="connsiteY26" fmla="*/ 1558586 h 1843356"/>
              <a:gd name="connsiteX27" fmla="*/ 5887321 w 12190413"/>
              <a:gd name="connsiteY27" fmla="*/ 1590897 h 1843356"/>
              <a:gd name="connsiteX28" fmla="*/ 5857713 w 12190413"/>
              <a:gd name="connsiteY28" fmla="*/ 1595883 h 1843356"/>
              <a:gd name="connsiteX29" fmla="*/ 1438219 w 12190413"/>
              <a:gd name="connsiteY29" fmla="*/ 1779312 h 1843356"/>
              <a:gd name="connsiteX30" fmla="*/ 1112913 w 12190413"/>
              <a:gd name="connsiteY30" fmla="*/ 1742785 h 1843356"/>
              <a:gd name="connsiteX31" fmla="*/ 1063194 w 12190413"/>
              <a:gd name="connsiteY31" fmla="*/ 1736398 h 1843356"/>
              <a:gd name="connsiteX32" fmla="*/ 750855 w 12190413"/>
              <a:gd name="connsiteY32" fmla="*/ 1691425 h 1843356"/>
              <a:gd name="connsiteX33" fmla="*/ 268553 w 12190413"/>
              <a:gd name="connsiteY33" fmla="*/ 1600928 h 1843356"/>
              <a:gd name="connsiteX34" fmla="*/ 1 w 12190413"/>
              <a:gd name="connsiteY34" fmla="*/ 1534468 h 1843356"/>
              <a:gd name="connsiteX35" fmla="*/ 0 w 12190413"/>
              <a:gd name="connsiteY35" fmla="*/ 1534446 h 1843356"/>
              <a:gd name="connsiteX0" fmla="*/ 12190412 w 12190412"/>
              <a:gd name="connsiteY0" fmla="*/ 311543 h 591669"/>
              <a:gd name="connsiteX1" fmla="*/ 12188206 w 12190412"/>
              <a:gd name="connsiteY1" fmla="*/ 311029 h 591669"/>
              <a:gd name="connsiteX2" fmla="*/ 12188206 w 12190412"/>
              <a:gd name="connsiteY2" fmla="*/ 304404 h 591669"/>
              <a:gd name="connsiteX3" fmla="*/ 12032390 w 12190412"/>
              <a:gd name="connsiteY3" fmla="*/ 274726 h 591669"/>
              <a:gd name="connsiteX4" fmla="*/ 11853287 w 12190412"/>
              <a:gd name="connsiteY4" fmla="*/ 232998 h 591669"/>
              <a:gd name="connsiteX5" fmla="*/ 9474399 w 12190412"/>
              <a:gd name="connsiteY5" fmla="*/ 0 h 591669"/>
              <a:gd name="connsiteX6" fmla="*/ 9363219 w 12190412"/>
              <a:gd name="connsiteY6" fmla="*/ 1041 h 591669"/>
              <a:gd name="connsiteX7" fmla="*/ 9336724 w 12190412"/>
              <a:gd name="connsiteY7" fmla="*/ 573 h 591669"/>
              <a:gd name="connsiteX8" fmla="*/ 9141154 w 12190412"/>
              <a:gd name="connsiteY8" fmla="*/ 573 h 591669"/>
              <a:gd name="connsiteX9" fmla="*/ 8943837 w 12190412"/>
              <a:gd name="connsiteY9" fmla="*/ 572 h 591669"/>
              <a:gd name="connsiteX10" fmla="*/ 8746521 w 12190412"/>
              <a:gd name="connsiteY10" fmla="*/ 4065 h 591669"/>
              <a:gd name="connsiteX11" fmla="*/ 8552697 w 12190412"/>
              <a:gd name="connsiteY11" fmla="*/ 9304 h 591669"/>
              <a:gd name="connsiteX12" fmla="*/ 8357128 w 12190412"/>
              <a:gd name="connsiteY12" fmla="*/ 19780 h 591669"/>
              <a:gd name="connsiteX13" fmla="*/ 8163303 w 12190412"/>
              <a:gd name="connsiteY13" fmla="*/ 32003 h 591669"/>
              <a:gd name="connsiteX14" fmla="*/ 7972972 w 12190412"/>
              <a:gd name="connsiteY14" fmla="*/ 44227 h 591669"/>
              <a:gd name="connsiteX15" fmla="*/ 7779149 w 12190412"/>
              <a:gd name="connsiteY15" fmla="*/ 59941 h 591669"/>
              <a:gd name="connsiteX16" fmla="*/ 7587072 w 12190412"/>
              <a:gd name="connsiteY16" fmla="*/ 79149 h 591669"/>
              <a:gd name="connsiteX17" fmla="*/ 7396738 w 12190412"/>
              <a:gd name="connsiteY17" fmla="*/ 101849 h 591669"/>
              <a:gd name="connsiteX18" fmla="*/ 7209903 w 12190412"/>
              <a:gd name="connsiteY18" fmla="*/ 124549 h 591669"/>
              <a:gd name="connsiteX19" fmla="*/ 7019571 w 12190412"/>
              <a:gd name="connsiteY19" fmla="*/ 148996 h 591669"/>
              <a:gd name="connsiteX20" fmla="*/ 6853019 w 12190412"/>
              <a:gd name="connsiteY20" fmla="*/ 175457 h 591669"/>
              <a:gd name="connsiteX21" fmla="*/ 6718666 w 12190412"/>
              <a:gd name="connsiteY21" fmla="*/ 192703 h 591669"/>
              <a:gd name="connsiteX22" fmla="*/ 6545441 w 12190412"/>
              <a:gd name="connsiteY22" fmla="*/ 221900 h 591669"/>
              <a:gd name="connsiteX23" fmla="*/ 6460798 w 12190412"/>
              <a:gd name="connsiteY23" fmla="*/ 234558 h 591669"/>
              <a:gd name="connsiteX24" fmla="*/ 6387367 w 12190412"/>
              <a:gd name="connsiteY24" fmla="*/ 248545 h 591669"/>
              <a:gd name="connsiteX25" fmla="*/ 6041160 w 12190412"/>
              <a:gd name="connsiteY25" fmla="*/ 306899 h 591669"/>
              <a:gd name="connsiteX26" fmla="*/ 5887321 w 12190412"/>
              <a:gd name="connsiteY26" fmla="*/ 339210 h 591669"/>
              <a:gd name="connsiteX27" fmla="*/ 5857713 w 12190412"/>
              <a:gd name="connsiteY27" fmla="*/ 344196 h 591669"/>
              <a:gd name="connsiteX28" fmla="*/ 1438219 w 12190412"/>
              <a:gd name="connsiteY28" fmla="*/ 527625 h 591669"/>
              <a:gd name="connsiteX29" fmla="*/ 1112913 w 12190412"/>
              <a:gd name="connsiteY29" fmla="*/ 491098 h 591669"/>
              <a:gd name="connsiteX30" fmla="*/ 1063194 w 12190412"/>
              <a:gd name="connsiteY30" fmla="*/ 484711 h 591669"/>
              <a:gd name="connsiteX31" fmla="*/ 750855 w 12190412"/>
              <a:gd name="connsiteY31" fmla="*/ 439738 h 591669"/>
              <a:gd name="connsiteX32" fmla="*/ 268553 w 12190412"/>
              <a:gd name="connsiteY32" fmla="*/ 349241 h 591669"/>
              <a:gd name="connsiteX33" fmla="*/ 1 w 12190412"/>
              <a:gd name="connsiteY33" fmla="*/ 282781 h 591669"/>
              <a:gd name="connsiteX34" fmla="*/ 0 w 12190412"/>
              <a:gd name="connsiteY34" fmla="*/ 282759 h 59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0412" h="591669">
                <a:moveTo>
                  <a:pt x="12190412" y="311543"/>
                </a:moveTo>
                <a:lnTo>
                  <a:pt x="12188206" y="311029"/>
                </a:lnTo>
                <a:lnTo>
                  <a:pt x="12188206" y="304404"/>
                </a:lnTo>
                <a:lnTo>
                  <a:pt x="12032390" y="274726"/>
                </a:lnTo>
                <a:lnTo>
                  <a:pt x="11853287" y="232998"/>
                </a:lnTo>
                <a:cubicBezTo>
                  <a:pt x="11151505" y="90802"/>
                  <a:pt x="10345755" y="9736"/>
                  <a:pt x="9474399" y="0"/>
                </a:cubicBezTo>
                <a:lnTo>
                  <a:pt x="9363219" y="1041"/>
                </a:lnTo>
                <a:lnTo>
                  <a:pt x="9336724" y="573"/>
                </a:lnTo>
                <a:lnTo>
                  <a:pt x="9141154" y="573"/>
                </a:lnTo>
                <a:lnTo>
                  <a:pt x="8943837" y="572"/>
                </a:lnTo>
                <a:lnTo>
                  <a:pt x="8746521" y="4065"/>
                </a:lnTo>
                <a:lnTo>
                  <a:pt x="8552697" y="9304"/>
                </a:lnTo>
                <a:lnTo>
                  <a:pt x="8357128" y="19780"/>
                </a:lnTo>
                <a:lnTo>
                  <a:pt x="8163303" y="32003"/>
                </a:lnTo>
                <a:lnTo>
                  <a:pt x="7972972" y="44227"/>
                </a:lnTo>
                <a:lnTo>
                  <a:pt x="7779149" y="59941"/>
                </a:lnTo>
                <a:lnTo>
                  <a:pt x="7587072" y="79149"/>
                </a:lnTo>
                <a:lnTo>
                  <a:pt x="7396738" y="101849"/>
                </a:lnTo>
                <a:lnTo>
                  <a:pt x="7209903" y="124549"/>
                </a:lnTo>
                <a:lnTo>
                  <a:pt x="7019571" y="148996"/>
                </a:lnTo>
                <a:lnTo>
                  <a:pt x="6853019" y="175457"/>
                </a:lnTo>
                <a:lnTo>
                  <a:pt x="6718666" y="192703"/>
                </a:lnTo>
                <a:lnTo>
                  <a:pt x="6545441" y="221900"/>
                </a:lnTo>
                <a:lnTo>
                  <a:pt x="6460798" y="234558"/>
                </a:lnTo>
                <a:lnTo>
                  <a:pt x="6387367" y="248545"/>
                </a:lnTo>
                <a:lnTo>
                  <a:pt x="6041160" y="306899"/>
                </a:lnTo>
                <a:lnTo>
                  <a:pt x="5887321" y="339210"/>
                </a:lnTo>
                <a:lnTo>
                  <a:pt x="5857713" y="344196"/>
                </a:lnTo>
                <a:cubicBezTo>
                  <a:pt x="4271557" y="592719"/>
                  <a:pt x="2741498" y="654449"/>
                  <a:pt x="1438219" y="527625"/>
                </a:cubicBezTo>
                <a:lnTo>
                  <a:pt x="1112913" y="491098"/>
                </a:lnTo>
                <a:lnTo>
                  <a:pt x="1063194" y="484711"/>
                </a:lnTo>
                <a:lnTo>
                  <a:pt x="750855" y="439738"/>
                </a:lnTo>
                <a:cubicBezTo>
                  <a:pt x="585150" y="413086"/>
                  <a:pt x="424237" y="382922"/>
                  <a:pt x="268553" y="349241"/>
                </a:cubicBezTo>
                <a:lnTo>
                  <a:pt x="1" y="282781"/>
                </a:lnTo>
                <a:cubicBezTo>
                  <a:pt x="1" y="282774"/>
                  <a:pt x="0" y="282766"/>
                  <a:pt x="0" y="282759"/>
                </a:cubicBez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ctrTitle" hasCustomPrompt="1"/>
          </p:nvPr>
        </p:nvSpPr>
        <p:spPr bwMode="gray">
          <a:xfrm>
            <a:off x="550436" y="477384"/>
            <a:ext cx="6624000" cy="1440000"/>
          </a:xfrm>
        </p:spPr>
        <p:txBody>
          <a:bodyPr/>
          <a:lstStyle>
            <a:lvl1pPr>
              <a:defRPr sz="3200" baseline="0">
                <a:solidFill>
                  <a:schemeClr val="accent1"/>
                </a:solidFill>
              </a:defRPr>
            </a:lvl1pPr>
          </a:lstStyle>
          <a:p>
            <a:r>
              <a:rPr lang="en-US" dirty="0"/>
              <a:t>Thank you for</a:t>
            </a:r>
            <a:br>
              <a:rPr lang="en-US" dirty="0"/>
            </a:br>
            <a:r>
              <a:rPr lang="en-US" dirty="0"/>
              <a:t>your attention 32pt</a:t>
            </a:r>
          </a:p>
        </p:txBody>
      </p:sp>
      <p:sp>
        <p:nvSpPr>
          <p:cNvPr id="3" name="Untertitel 2"/>
          <p:cNvSpPr>
            <a:spLocks noGrp="1"/>
          </p:cNvSpPr>
          <p:nvPr>
            <p:ph type="subTitle" idx="1" hasCustomPrompt="1"/>
          </p:nvPr>
        </p:nvSpPr>
        <p:spPr bwMode="gray">
          <a:xfrm>
            <a:off x="550436" y="1989744"/>
            <a:ext cx="6624000" cy="1080000"/>
          </a:xfrm>
        </p:spPr>
        <p:txBody>
          <a:bodyPr/>
          <a:lstStyle>
            <a:lvl1pPr marL="0" indent="0" algn="l">
              <a:spcAft>
                <a:spcPts val="0"/>
              </a:spcAft>
              <a:buFont typeface="Arial" panose="020B0604020202020204" pitchFamily="34" charset="0"/>
              <a:buNone/>
              <a:defRPr sz="2000" cap="none" baseline="0">
                <a:solidFill>
                  <a:schemeClr val="accent1"/>
                </a:solidFill>
              </a:defRPr>
            </a:lvl1pPr>
            <a:lvl2pPr marL="0" indent="0" algn="l">
              <a:spcAft>
                <a:spcPts val="0"/>
              </a:spcAft>
              <a:buFont typeface="Arial" panose="020B0604020202020204" pitchFamily="34" charset="0"/>
              <a:buNone/>
              <a:defRPr sz="2000">
                <a:solidFill>
                  <a:schemeClr val="accent1"/>
                </a:solidFill>
              </a:defRPr>
            </a:lvl2pPr>
            <a:lvl3pPr marL="0" indent="0" algn="l">
              <a:spcAft>
                <a:spcPts val="0"/>
              </a:spcAft>
              <a:buFont typeface="Arial" panose="020B0604020202020204" pitchFamily="34" charset="0"/>
              <a:buNone/>
              <a:defRPr sz="2000">
                <a:solidFill>
                  <a:schemeClr val="accent1"/>
                </a:solidFill>
              </a:defRPr>
            </a:lvl3pPr>
            <a:lvl4pPr marL="0" indent="0" algn="l">
              <a:spcAft>
                <a:spcPts val="0"/>
              </a:spcAft>
              <a:buFont typeface="Arial" panose="020B0604020202020204" pitchFamily="34" charset="0"/>
              <a:buNone/>
              <a:defRPr sz="2000">
                <a:solidFill>
                  <a:schemeClr val="accent1"/>
                </a:solidFill>
              </a:defRPr>
            </a:lvl4pPr>
            <a:lvl5pPr marL="0" indent="0" algn="l">
              <a:spcAft>
                <a:spcPts val="0"/>
              </a:spcAft>
              <a:buFont typeface="Arial" panose="020B0604020202020204" pitchFamily="34" charset="0"/>
              <a:buNone/>
              <a:defRPr sz="2000">
                <a:solidFill>
                  <a:schemeClr val="accent1"/>
                </a:solidFill>
              </a:defRPr>
            </a:lvl5pPr>
            <a:lvl6pPr marL="0" indent="0" algn="l">
              <a:spcAft>
                <a:spcPts val="0"/>
              </a:spcAft>
              <a:buFont typeface="Arial" panose="020B0604020202020204" pitchFamily="34" charset="0"/>
              <a:buNone/>
              <a:defRPr sz="2000">
                <a:solidFill>
                  <a:schemeClr val="accent1"/>
                </a:solidFill>
              </a:defRPr>
            </a:lvl6pPr>
            <a:lvl7pPr marL="0" indent="0" algn="l">
              <a:spcAft>
                <a:spcPts val="0"/>
              </a:spcAft>
              <a:buFont typeface="Arial" panose="020B0604020202020204" pitchFamily="34" charset="0"/>
              <a:buNone/>
              <a:defRPr sz="2000">
                <a:solidFill>
                  <a:schemeClr val="tx2"/>
                </a:solidFill>
              </a:defRPr>
            </a:lvl7pPr>
            <a:lvl8pPr marL="0" indent="0" algn="l">
              <a:spcAft>
                <a:spcPts val="0"/>
              </a:spcAft>
              <a:buFont typeface="Arial" panose="020B0604020202020204" pitchFamily="34" charset="0"/>
              <a:buNone/>
              <a:defRPr sz="2000">
                <a:solidFill>
                  <a:schemeClr val="tx2"/>
                </a:solidFill>
              </a:defRPr>
            </a:lvl8pPr>
            <a:lvl9pPr marL="0" indent="0" algn="l">
              <a:spcAft>
                <a:spcPts val="0"/>
              </a:spcAft>
              <a:buFont typeface="Arial" panose="020B0604020202020204" pitchFamily="34" charset="0"/>
              <a:buNone/>
              <a:defRPr sz="2000">
                <a:solidFill>
                  <a:schemeClr val="tx2"/>
                </a:solidFill>
              </a:defRPr>
            </a:lvl9pPr>
          </a:lstStyle>
          <a:p>
            <a:pPr lvl="0"/>
            <a:r>
              <a:rPr lang="en-US" dirty="0"/>
              <a:t>Here is a </a:t>
            </a:r>
            <a:r>
              <a:rPr lang="en-US" dirty="0" err="1"/>
              <a:t>Subheadline</a:t>
            </a:r>
            <a:r>
              <a:rPr lang="en-US" dirty="0"/>
              <a:t> 20pt</a:t>
            </a:r>
          </a:p>
        </p:txBody>
      </p:sp>
      <p:sp>
        <p:nvSpPr>
          <p:cNvPr id="14" name="Textplatzhalter 13"/>
          <p:cNvSpPr>
            <a:spLocks noGrp="1"/>
          </p:cNvSpPr>
          <p:nvPr>
            <p:ph type="body" sz="quarter" idx="10" hasCustomPrompt="1"/>
          </p:nvPr>
        </p:nvSpPr>
        <p:spPr bwMode="gray">
          <a:xfrm>
            <a:off x="550436" y="3141894"/>
            <a:ext cx="6624000" cy="1008000"/>
          </a:xfrm>
        </p:spPr>
        <p:txBody>
          <a:bodyPr/>
          <a:lstStyle>
            <a:lvl1pPr marL="0" indent="0">
              <a:spcAft>
                <a:spcPts val="600"/>
              </a:spcAft>
              <a:buFont typeface="Arial" panose="020B0604020202020204" pitchFamily="34" charset="0"/>
              <a:buNone/>
              <a:defRPr sz="1400" b="1" cap="none" baseline="0">
                <a:solidFill>
                  <a:schemeClr val="tx1"/>
                </a:solidFill>
              </a:defRPr>
            </a:lvl1pPr>
            <a:lvl2pPr marL="0" indent="0">
              <a:spcAft>
                <a:spcPts val="600"/>
              </a:spcAft>
              <a:buFont typeface="Arial" panose="020B0604020202020204" pitchFamily="34" charset="0"/>
              <a:buNone/>
              <a:defRPr sz="1400" b="1">
                <a:solidFill>
                  <a:schemeClr val="tx1"/>
                </a:solidFill>
              </a:defRPr>
            </a:lvl2pPr>
            <a:lvl3pPr marL="0" indent="0">
              <a:spcAft>
                <a:spcPts val="600"/>
              </a:spcAft>
              <a:buFont typeface="Arial" panose="020B0604020202020204" pitchFamily="34" charset="0"/>
              <a:buNone/>
              <a:defRPr sz="1400" b="1">
                <a:solidFill>
                  <a:schemeClr val="tx1"/>
                </a:solidFill>
              </a:defRPr>
            </a:lvl3pPr>
            <a:lvl4pPr marL="0" indent="0">
              <a:spcAft>
                <a:spcPts val="600"/>
              </a:spcAft>
              <a:buFont typeface="Arial" panose="020B0604020202020204" pitchFamily="34" charset="0"/>
              <a:buNone/>
              <a:defRPr sz="1400" b="1">
                <a:solidFill>
                  <a:schemeClr val="tx1"/>
                </a:solidFill>
              </a:defRPr>
            </a:lvl4pPr>
            <a:lvl5pPr marL="0" indent="0">
              <a:spcAft>
                <a:spcPts val="600"/>
              </a:spcAft>
              <a:buFont typeface="Arial" panose="020B0604020202020204" pitchFamily="34" charset="0"/>
              <a:buNone/>
              <a:defRPr sz="1400" b="1">
                <a:solidFill>
                  <a:schemeClr val="tx1"/>
                </a:solidFill>
              </a:defRPr>
            </a:lvl5pPr>
            <a:lvl6pPr marL="0" indent="0">
              <a:spcAft>
                <a:spcPts val="600"/>
              </a:spcAft>
              <a:buNone/>
              <a:defRPr sz="1400" b="1">
                <a:solidFill>
                  <a:schemeClr val="tx1"/>
                </a:solidFill>
              </a:defRPr>
            </a:lvl6pPr>
            <a:lvl7pPr marL="0" indent="0">
              <a:spcAft>
                <a:spcPts val="600"/>
              </a:spcAft>
              <a:buNone/>
              <a:defRPr sz="1400" b="1">
                <a:solidFill>
                  <a:schemeClr val="tx1"/>
                </a:solidFill>
              </a:defRPr>
            </a:lvl7pPr>
            <a:lvl8pPr marL="0" indent="0">
              <a:spcAft>
                <a:spcPts val="600"/>
              </a:spcAft>
              <a:buNone/>
              <a:defRPr sz="1400" b="1">
                <a:solidFill>
                  <a:schemeClr val="tx1"/>
                </a:solidFill>
              </a:defRPr>
            </a:lvl8pPr>
            <a:lvl9pPr marL="0" indent="0">
              <a:spcAft>
                <a:spcPts val="600"/>
              </a:spcAft>
              <a:buNone/>
              <a:defRPr sz="1400" b="1">
                <a:solidFill>
                  <a:schemeClr val="tx1"/>
                </a:solidFill>
              </a:defRPr>
            </a:lvl9pPr>
          </a:lstStyle>
          <a:p>
            <a:pPr lvl="0"/>
            <a:r>
              <a:rPr lang="en-US" dirty="0"/>
              <a:t>John Doe – Head of Corporate</a:t>
            </a:r>
            <a:br>
              <a:rPr lang="en-US" dirty="0"/>
            </a:br>
            <a:r>
              <a:rPr lang="en-US" dirty="0"/>
              <a:t>Place, Date</a:t>
            </a:r>
          </a:p>
        </p:txBody>
      </p:sp>
      <p:sp>
        <p:nvSpPr>
          <p:cNvPr id="10" name="Textplatzhalter 13"/>
          <p:cNvSpPr>
            <a:spLocks noGrp="1"/>
          </p:cNvSpPr>
          <p:nvPr>
            <p:ph type="body" sz="quarter" idx="14" hasCustomPrompt="1"/>
          </p:nvPr>
        </p:nvSpPr>
        <p:spPr bwMode="gray">
          <a:xfrm>
            <a:off x="550436" y="4725938"/>
            <a:ext cx="6624000" cy="1056462"/>
          </a:xfrm>
        </p:spPr>
        <p:txBody>
          <a:bodyPr/>
          <a:lstStyle>
            <a:lvl1pPr marL="0" indent="0">
              <a:buFont typeface="Arial" panose="020B0604020202020204" pitchFamily="34" charset="0"/>
              <a:buNone/>
              <a:defRPr sz="1400" cap="none" baseline="0">
                <a:solidFill>
                  <a:schemeClr val="tx1"/>
                </a:solidFill>
              </a:defRPr>
            </a:lvl1pPr>
            <a:lvl2pPr marL="0" indent="0">
              <a:buFont typeface="Arial" panose="020B0604020202020204" pitchFamily="34" charset="0"/>
              <a:buNone/>
              <a:defRPr sz="1400"/>
            </a:lvl2pPr>
            <a:lvl3pPr marL="0" indent="0">
              <a:buFont typeface="Arial" panose="020B0604020202020204" pitchFamily="34" charset="0"/>
              <a:buNone/>
              <a:defRPr sz="1400"/>
            </a:lvl3pPr>
            <a:lvl4pPr marL="0" indent="0">
              <a:buFont typeface="Arial" panose="020B0604020202020204" pitchFamily="34" charset="0"/>
              <a:buNone/>
              <a:defRPr sz="1400"/>
            </a:lvl4pPr>
            <a:lvl5pPr marL="0" indent="0">
              <a:buFont typeface="Arial" panose="020B0604020202020204" pitchFamily="34" charset="0"/>
              <a:buNone/>
              <a:defRPr sz="1400"/>
            </a:lvl5pPr>
            <a:lvl6pPr marL="0" indent="0">
              <a:buNone/>
              <a:defRPr sz="1400"/>
            </a:lvl6pPr>
            <a:lvl7pPr marL="0" indent="0">
              <a:buNone/>
              <a:defRPr sz="1400"/>
            </a:lvl7pPr>
            <a:lvl8pPr marL="0" indent="0">
              <a:buNone/>
              <a:defRPr sz="1400"/>
            </a:lvl8pPr>
            <a:lvl9pPr marL="0" indent="0">
              <a:buNone/>
              <a:defRPr sz="1400"/>
            </a:lvl9pPr>
          </a:lstStyle>
          <a:p>
            <a:pPr lvl="0"/>
            <a:r>
              <a:rPr lang="en-US" dirty="0"/>
              <a:t>www.tuv.com</a:t>
            </a:r>
          </a:p>
        </p:txBody>
      </p:sp>
      <p:sp>
        <p:nvSpPr>
          <p:cNvPr id="9" name="Rectangle 5">
            <a:extLst>
              <a:ext uri="{FF2B5EF4-FFF2-40B4-BE49-F238E27FC236}">
                <a16:creationId xmlns:a16="http://schemas.microsoft.com/office/drawing/2014/main" id="{BA199C2E-BE57-4B83-9238-7C4B35C40E75}"/>
              </a:ext>
            </a:extLst>
          </p:cNvPr>
          <p:cNvSpPr>
            <a:spLocks noChangeArrowheads="1"/>
          </p:cNvSpPr>
          <p:nvPr userDrawn="1"/>
        </p:nvSpPr>
        <p:spPr bwMode="auto">
          <a:xfrm>
            <a:off x="550863" y="5840628"/>
            <a:ext cx="6624493" cy="789871"/>
          </a:xfrm>
          <a:prstGeom prst="rect">
            <a:avLst/>
          </a:prstGeom>
          <a:noFill/>
          <a:ln w="3175" algn="ctr">
            <a:noFill/>
            <a:miter lim="800000"/>
            <a:headEnd/>
            <a:tailEnd/>
          </a:ln>
        </p:spPr>
        <p:txBody>
          <a:bodyPr lIns="0" tIns="0" rIns="0" bIns="0" anchor="b" anchorCtr="0"/>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800" dirty="0">
                <a:solidFill>
                  <a:schemeClr val="tx1"/>
                </a:solidFill>
              </a:rPr>
              <a:t>LEGAL DISCLAIMER</a:t>
            </a:r>
          </a:p>
          <a:p>
            <a:pPr marL="0" indent="0">
              <a:buNone/>
            </a:pPr>
            <a:r>
              <a:rPr lang="en-US" sz="800" dirty="0">
                <a:solidFill>
                  <a:schemeClr val="tx1"/>
                </a:solidFill>
              </a:rPr>
              <a:t>This document remains the property of TÜV Rheinland. It is supplied in confidence solely for information purposes for the recipient. Neither this document nor any information or data contained therein may be used for any other purposes, or duplicated or disclosed in whole or in part, to any third party, without the prior written authorization by TÜV Rheinland. This document is not complete without a verbal explanation (presentation) </a:t>
            </a:r>
            <a:br>
              <a:rPr lang="en-US" sz="800" dirty="0">
                <a:solidFill>
                  <a:schemeClr val="tx1"/>
                </a:solidFill>
              </a:rPr>
            </a:br>
            <a:r>
              <a:rPr lang="en-US" sz="800" dirty="0">
                <a:solidFill>
                  <a:schemeClr val="tx1"/>
                </a:solidFill>
              </a:rPr>
              <a:t>of the content. </a:t>
            </a:r>
          </a:p>
          <a:p>
            <a:r>
              <a:rPr lang="en-US" sz="800" dirty="0">
                <a:solidFill>
                  <a:schemeClr val="tx1"/>
                </a:solidFill>
              </a:rPr>
              <a:t>TÜV Rheinland AG</a:t>
            </a:r>
          </a:p>
        </p:txBody>
      </p:sp>
      <p:sp>
        <p:nvSpPr>
          <p:cNvPr id="4" name="Rechteck 3" hidden="1">
            <a:extLst>
              <a:ext uri="{FF2B5EF4-FFF2-40B4-BE49-F238E27FC236}">
                <a16:creationId xmlns:a16="http://schemas.microsoft.com/office/drawing/2014/main" id="{CA83EDA0-B3BA-4946-A385-C9506065C2CD}"/>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6581998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9" y="1588"/>
          <a:ext cx="1586" cy="1587"/>
        </p:xfrm>
        <a:graphic>
          <a:graphicData uri="http://schemas.openxmlformats.org/presentationml/2006/ole">
            <mc:AlternateContent xmlns:mc="http://schemas.openxmlformats.org/markup-compatibility/2006">
              <mc:Choice xmlns:v="urn:schemas-microsoft-com:vml" Requires="v">
                <p:oleObj spid="_x0000_s241678"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589" y="1588"/>
                        <a:ext cx="1586" cy="1587"/>
                      </a:xfrm>
                      <a:prstGeom prst="rect">
                        <a:avLst/>
                      </a:prstGeom>
                    </p:spPr>
                  </p:pic>
                </p:oleObj>
              </mc:Fallback>
            </mc:AlternateContent>
          </a:graphicData>
        </a:graphic>
      </p:graphicFrame>
      <p:sp>
        <p:nvSpPr>
          <p:cNvPr id="6" name="Titel 5"/>
          <p:cNvSpPr>
            <a:spLocks noGrp="1"/>
          </p:cNvSpPr>
          <p:nvPr>
            <p:ph type="title" hasCustomPrompt="1"/>
          </p:nvPr>
        </p:nvSpPr>
        <p:spPr>
          <a:xfrm>
            <a:off x="542925" y="447676"/>
            <a:ext cx="11087101" cy="503999"/>
          </a:xfrm>
        </p:spPr>
        <p:txBody>
          <a:bodyPr/>
          <a:lstStyle>
            <a:lvl1pPr>
              <a:defRPr/>
            </a:lvl1pPr>
          </a:lstStyle>
          <a:p>
            <a:r>
              <a:rPr lang="en-GB" dirty="0" smtClean="0"/>
              <a:t>Content</a:t>
            </a:r>
            <a:endParaRPr lang="en-GB" dirty="0"/>
          </a:p>
        </p:txBody>
      </p:sp>
      <p:sp>
        <p:nvSpPr>
          <p:cNvPr id="8" name="Fußzeilenplatzhalter 7"/>
          <p:cNvSpPr>
            <a:spLocks noGrp="1"/>
          </p:cNvSpPr>
          <p:nvPr>
            <p:ph type="ftr" sz="quarter" idx="11"/>
          </p:nvPr>
        </p:nvSpPr>
        <p:spPr/>
        <p:txBody>
          <a:bodyPr/>
          <a:lstStyle/>
          <a:p>
            <a:r>
              <a:rPr lang="en-GB" smtClean="0"/>
              <a:t>Training Master</a:t>
            </a:r>
            <a:endParaRPr lang="en-GB" dirty="0"/>
          </a:p>
        </p:txBody>
      </p:sp>
      <p:sp>
        <p:nvSpPr>
          <p:cNvPr id="9" name="Foliennummernplatzhalter 8"/>
          <p:cNvSpPr>
            <a:spLocks noGrp="1"/>
          </p:cNvSpPr>
          <p:nvPr>
            <p:ph type="sldNum" sz="quarter" idx="12"/>
          </p:nvPr>
        </p:nvSpPr>
        <p:spPr/>
        <p:txBody>
          <a:bodyPr/>
          <a:lstStyle/>
          <a:p>
            <a:fld id="{4915BD61-E5D5-4E4F-ADA0-6F3448AB9FA6}" type="slidenum">
              <a:rPr lang="en-GB" smtClean="0"/>
              <a:pPr/>
              <a:t>‹#›</a:t>
            </a:fld>
            <a:endParaRPr lang="en-GB" dirty="0"/>
          </a:p>
        </p:txBody>
      </p:sp>
      <p:sp>
        <p:nvSpPr>
          <p:cNvPr id="3" name="Inhaltsplatzhalter 2"/>
          <p:cNvSpPr>
            <a:spLocks noGrp="1"/>
          </p:cNvSpPr>
          <p:nvPr>
            <p:ph sz="quarter" idx="13" hasCustomPrompt="1"/>
          </p:nvPr>
        </p:nvSpPr>
        <p:spPr>
          <a:xfrm>
            <a:off x="542927" y="1221604"/>
            <a:ext cx="11087098" cy="4721998"/>
          </a:xfrm>
        </p:spPr>
        <p:txBody>
          <a:bodyPr/>
          <a:lstStyle/>
          <a:p>
            <a:pPr lvl="0"/>
            <a:r>
              <a:rPr lang="en-GB" dirty="0" smtClean="0"/>
              <a:t>Change </a:t>
            </a:r>
            <a:r>
              <a:rPr lang="en-GB" dirty="0" err="1" smtClean="0"/>
              <a:t>textformat</a:t>
            </a:r>
            <a:endParaRPr lang="en-GB" dirty="0" smtClean="0"/>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10" name="Datumsplatzhalter 3"/>
          <p:cNvSpPr>
            <a:spLocks noGrp="1"/>
          </p:cNvSpPr>
          <p:nvPr>
            <p:ph type="dt" sz="half" idx="2"/>
          </p:nvPr>
        </p:nvSpPr>
        <p:spPr>
          <a:xfrm>
            <a:off x="928643" y="6416056"/>
            <a:ext cx="839429" cy="288099"/>
          </a:xfrm>
          <a:prstGeom prst="rect">
            <a:avLst/>
          </a:prstGeom>
        </p:spPr>
        <p:txBody>
          <a:bodyPr vert="horz" lIns="0" tIns="60958" rIns="121917" bIns="60958" rtlCol="0" anchor="ctr"/>
          <a:lstStyle>
            <a:lvl1pPr algn="l">
              <a:defRPr sz="800">
                <a:solidFill>
                  <a:schemeClr val="tx1"/>
                </a:solidFill>
              </a:defRPr>
            </a:lvl1pPr>
          </a:lstStyle>
          <a:p>
            <a:fld id="{843AD089-E9D8-42F0-AF9B-A16433BB96E4}" type="datetime1">
              <a:rPr lang="en-US" smtClean="0"/>
              <a:t>12/6/2023</a:t>
            </a:fld>
            <a:endParaRPr lang="en-US" dirty="0"/>
          </a:p>
        </p:txBody>
      </p:sp>
    </p:spTree>
    <p:extLst>
      <p:ext uri="{BB962C8B-B14F-4D97-AF65-F5344CB8AC3E}">
        <p14:creationId xmlns:p14="http://schemas.microsoft.com/office/powerpoint/2010/main" val="902972610"/>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37597-8BB0-4750-8FAD-252867721047}"/>
              </a:ext>
            </a:extLst>
          </p:cNvPr>
          <p:cNvSpPr>
            <a:spLocks noGrp="1"/>
          </p:cNvSpPr>
          <p:nvPr>
            <p:ph type="title" hasCustomPrompt="1"/>
          </p:nvPr>
        </p:nvSpPr>
        <p:spPr bwMode="gray">
          <a:xfrm>
            <a:off x="599677" y="320357"/>
            <a:ext cx="11421424" cy="720892"/>
          </a:xfrm>
        </p:spPr>
        <p:txBody>
          <a:bodyPr/>
          <a:lstStyle>
            <a:lvl1pPr>
              <a:defRPr/>
            </a:lvl1pPr>
          </a:lstStyle>
          <a:p>
            <a:r>
              <a:rPr lang="en-GB"/>
              <a:t>Click to add headline</a:t>
            </a:r>
          </a:p>
        </p:txBody>
      </p:sp>
      <p:sp>
        <p:nvSpPr>
          <p:cNvPr id="6" name="Textplatzhalter 7">
            <a:extLst>
              <a:ext uri="{FF2B5EF4-FFF2-40B4-BE49-F238E27FC236}">
                <a16:creationId xmlns:a16="http://schemas.microsoft.com/office/drawing/2014/main" id="{F0E6115A-0138-4831-8CBC-F3B86D4660B2}"/>
              </a:ext>
            </a:extLst>
          </p:cNvPr>
          <p:cNvSpPr>
            <a:spLocks noGrp="1"/>
          </p:cNvSpPr>
          <p:nvPr>
            <p:ph type="body" sz="quarter" idx="13" hasCustomPrompt="1"/>
          </p:nvPr>
        </p:nvSpPr>
        <p:spPr bwMode="gray">
          <a:xfrm>
            <a:off x="599679" y="1361608"/>
            <a:ext cx="9562334" cy="4661705"/>
          </a:xfrm>
        </p:spPr>
        <p:txBody>
          <a:bodyPr/>
          <a:lstStyle>
            <a:lvl1pPr marL="304770" indent="-304770">
              <a:spcBef>
                <a:spcPts val="2400"/>
              </a:spcBef>
              <a:buFont typeface="+mj-lt"/>
              <a:buAutoNum type="arabicPeriod"/>
              <a:defRPr/>
            </a:lvl1pPr>
          </a:lstStyle>
          <a:p>
            <a:pPr lvl="0"/>
            <a:r>
              <a:rPr lang="en-GB"/>
              <a:t>Click to add text</a:t>
            </a:r>
          </a:p>
        </p:txBody>
      </p:sp>
      <p:sp>
        <p:nvSpPr>
          <p:cNvPr id="3" name="Datumsplatzhalter 2">
            <a:extLst>
              <a:ext uri="{FF2B5EF4-FFF2-40B4-BE49-F238E27FC236}">
                <a16:creationId xmlns:a16="http://schemas.microsoft.com/office/drawing/2014/main" id="{E8E34994-3EAD-3646-AF5A-0F955B5DE76D}"/>
              </a:ext>
            </a:extLst>
          </p:cNvPr>
          <p:cNvSpPr>
            <a:spLocks noGrp="1"/>
          </p:cNvSpPr>
          <p:nvPr>
            <p:ph type="dt" sz="half" idx="14"/>
          </p:nvPr>
        </p:nvSpPr>
        <p:spPr/>
        <p:txBody>
          <a:bodyPr/>
          <a:lstStyle/>
          <a:p>
            <a:fld id="{C4C24348-7FA4-4554-938F-374487984840}" type="datetime1">
              <a:rPr lang="en-US" smtClean="0"/>
              <a:t>12/6/2023</a:t>
            </a:fld>
            <a:endParaRPr lang="en-GB"/>
          </a:p>
        </p:txBody>
      </p:sp>
      <p:sp>
        <p:nvSpPr>
          <p:cNvPr id="4" name="Fußzeilenplatzhalter 3">
            <a:extLst>
              <a:ext uri="{FF2B5EF4-FFF2-40B4-BE49-F238E27FC236}">
                <a16:creationId xmlns:a16="http://schemas.microsoft.com/office/drawing/2014/main" id="{2FBF661A-9BFF-2D41-B02F-77A9E4D79EC5}"/>
              </a:ext>
            </a:extLst>
          </p:cNvPr>
          <p:cNvSpPr>
            <a:spLocks noGrp="1"/>
          </p:cNvSpPr>
          <p:nvPr>
            <p:ph type="ftr" sz="quarter" idx="15"/>
          </p:nvPr>
        </p:nvSpPr>
        <p:spPr/>
        <p:txBody>
          <a:bodyPr/>
          <a:lstStyle/>
          <a:p>
            <a:r>
              <a:rPr lang="de-DE" smtClean="0"/>
              <a:t>Training Master</a:t>
            </a:r>
            <a:endParaRPr lang="de-DE"/>
          </a:p>
        </p:txBody>
      </p:sp>
      <p:sp>
        <p:nvSpPr>
          <p:cNvPr id="5" name="Foliennummernplatzhalter 4">
            <a:extLst>
              <a:ext uri="{FF2B5EF4-FFF2-40B4-BE49-F238E27FC236}">
                <a16:creationId xmlns:a16="http://schemas.microsoft.com/office/drawing/2014/main" id="{837C6991-B177-B345-B232-E121F20CC5F2}"/>
              </a:ext>
            </a:extLst>
          </p:cNvPr>
          <p:cNvSpPr>
            <a:spLocks noGrp="1"/>
          </p:cNvSpPr>
          <p:nvPr>
            <p:ph type="sldNum" sz="quarter" idx="16"/>
          </p:nvPr>
        </p:nvSpPr>
        <p:spPr/>
        <p:txBody>
          <a:bodyPr/>
          <a:lstStyle/>
          <a:p>
            <a:r>
              <a:rPr lang="en-GB"/>
              <a:t>Page </a:t>
            </a:r>
            <a:fld id="{3A8B5DB7-81A8-4ED4-916B-6B23CD603687}" type="slidenum">
              <a:rPr lang="en-GB" smtClean="0"/>
              <a:pPr/>
              <a:t>‹#›</a:t>
            </a:fld>
            <a:endParaRPr lang="en-GB"/>
          </a:p>
        </p:txBody>
      </p:sp>
    </p:spTree>
    <p:extLst>
      <p:ext uri="{BB962C8B-B14F-4D97-AF65-F5344CB8AC3E}">
        <p14:creationId xmlns:p14="http://schemas.microsoft.com/office/powerpoint/2010/main" val="214797766"/>
      </p:ext>
    </p:extLst>
  </p:cSld>
  <p:clrMapOvr>
    <a:masterClrMapping/>
  </p:clrMapOvr>
  <p:transition>
    <p:fade/>
  </p:transition>
  <p:extLst mod="1">
    <p:ext uri="{DCECCB84-F9BA-43D5-87BE-67443E8EF086}">
      <p15:sldGuideLst xmlns:p15="http://schemas.microsoft.com/office/powerpoint/2012/main">
        <p15:guide id="1" orient="horz" pos="284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CBA1E-18AC-4F5F-BFB7-EEA2182DA226}"/>
              </a:ext>
            </a:extLst>
          </p:cNvPr>
          <p:cNvSpPr>
            <a:spLocks noGrp="1"/>
          </p:cNvSpPr>
          <p:nvPr>
            <p:ph type="ctrTitle"/>
          </p:nvPr>
        </p:nvSpPr>
        <p:spPr>
          <a:xfrm>
            <a:off x="1523802" y="1122623"/>
            <a:ext cx="9142810" cy="2388153"/>
          </a:xfrm>
        </p:spPr>
        <p:txBody>
          <a:bodyPr anchor="b"/>
          <a:lstStyle>
            <a:lvl1pPr algn="ctr">
              <a:defRPr sz="5999"/>
            </a:lvl1pPr>
          </a:lstStyle>
          <a:p>
            <a:r>
              <a:rPr lang="en-US"/>
              <a:t>Click to edit Master title style</a:t>
            </a:r>
          </a:p>
        </p:txBody>
      </p:sp>
      <p:sp>
        <p:nvSpPr>
          <p:cNvPr id="3" name="Subtitle 2">
            <a:extLst>
              <a:ext uri="{FF2B5EF4-FFF2-40B4-BE49-F238E27FC236}">
                <a16:creationId xmlns:a16="http://schemas.microsoft.com/office/drawing/2014/main" id="{BF08688F-30D1-4E50-8E6B-CA2D83E1B2C1}"/>
              </a:ext>
            </a:extLst>
          </p:cNvPr>
          <p:cNvSpPr>
            <a:spLocks noGrp="1"/>
          </p:cNvSpPr>
          <p:nvPr>
            <p:ph type="subTitle" idx="1"/>
          </p:nvPr>
        </p:nvSpPr>
        <p:spPr>
          <a:xfrm>
            <a:off x="1523802" y="3602872"/>
            <a:ext cx="9142810" cy="1656145"/>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EF696F-7ACA-4FAF-9711-04D2C68BC853}"/>
              </a:ext>
            </a:extLst>
          </p:cNvPr>
          <p:cNvSpPr>
            <a:spLocks noGrp="1"/>
          </p:cNvSpPr>
          <p:nvPr>
            <p:ph type="dt" sz="half" idx="10"/>
          </p:nvPr>
        </p:nvSpPr>
        <p:spPr/>
        <p:txBody>
          <a:bodyPr/>
          <a:lstStyle/>
          <a:p>
            <a:fld id="{89A0FE8E-4D5B-47E8-A4D4-1707F22F6EA7}" type="datetime1">
              <a:rPr lang="en-US" smtClean="0"/>
              <a:t>12/6/2023</a:t>
            </a:fld>
            <a:endParaRPr lang="en-US"/>
          </a:p>
        </p:txBody>
      </p:sp>
      <p:sp>
        <p:nvSpPr>
          <p:cNvPr id="5" name="Footer Placeholder 4">
            <a:extLst>
              <a:ext uri="{FF2B5EF4-FFF2-40B4-BE49-F238E27FC236}">
                <a16:creationId xmlns:a16="http://schemas.microsoft.com/office/drawing/2014/main" id="{226C24F6-B122-4EBB-9CB2-430DFD5BCA76}"/>
              </a:ext>
            </a:extLst>
          </p:cNvPr>
          <p:cNvSpPr>
            <a:spLocks noGrp="1"/>
          </p:cNvSpPr>
          <p:nvPr>
            <p:ph type="ftr" sz="quarter" idx="11"/>
          </p:nvPr>
        </p:nvSpPr>
        <p:spPr/>
        <p:txBody>
          <a:bodyPr/>
          <a:lstStyle/>
          <a:p>
            <a:r>
              <a:rPr lang="en-US" smtClean="0"/>
              <a:t>Training Master</a:t>
            </a:r>
            <a:endParaRPr lang="en-US"/>
          </a:p>
        </p:txBody>
      </p:sp>
      <p:sp>
        <p:nvSpPr>
          <p:cNvPr id="6" name="Slide Number Placeholder 5">
            <a:extLst>
              <a:ext uri="{FF2B5EF4-FFF2-40B4-BE49-F238E27FC236}">
                <a16:creationId xmlns:a16="http://schemas.microsoft.com/office/drawing/2014/main" id="{84B3F47F-787A-483E-BDC6-EC1A480469C1}"/>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31597626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DCCC6-B0D0-4138-AAE0-350CB1D5913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3A109A-F88D-4984-BA24-559A161828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CCA4EE-984C-4724-85F9-B8B82713E686}"/>
              </a:ext>
            </a:extLst>
          </p:cNvPr>
          <p:cNvSpPr>
            <a:spLocks noGrp="1"/>
          </p:cNvSpPr>
          <p:nvPr>
            <p:ph type="dt" sz="half" idx="10"/>
          </p:nvPr>
        </p:nvSpPr>
        <p:spPr/>
        <p:txBody>
          <a:bodyPr/>
          <a:lstStyle/>
          <a:p>
            <a:fld id="{35969AA3-7A09-4AC0-B4C5-B075B8F60CAC}" type="datetime1">
              <a:rPr lang="en-US" smtClean="0"/>
              <a:t>12/6/2023</a:t>
            </a:fld>
            <a:endParaRPr lang="en-US"/>
          </a:p>
        </p:txBody>
      </p:sp>
      <p:sp>
        <p:nvSpPr>
          <p:cNvPr id="5" name="Footer Placeholder 4">
            <a:extLst>
              <a:ext uri="{FF2B5EF4-FFF2-40B4-BE49-F238E27FC236}">
                <a16:creationId xmlns:a16="http://schemas.microsoft.com/office/drawing/2014/main" id="{FB31C258-D925-4958-AF64-7544176E4345}"/>
              </a:ext>
            </a:extLst>
          </p:cNvPr>
          <p:cNvSpPr>
            <a:spLocks noGrp="1"/>
          </p:cNvSpPr>
          <p:nvPr>
            <p:ph type="ftr" sz="quarter" idx="11"/>
          </p:nvPr>
        </p:nvSpPr>
        <p:spPr/>
        <p:txBody>
          <a:bodyPr/>
          <a:lstStyle/>
          <a:p>
            <a:r>
              <a:rPr lang="en-US" smtClean="0"/>
              <a:t>Training Master</a:t>
            </a:r>
            <a:endParaRPr lang="en-US"/>
          </a:p>
        </p:txBody>
      </p:sp>
      <p:sp>
        <p:nvSpPr>
          <p:cNvPr id="6" name="Slide Number Placeholder 5">
            <a:extLst>
              <a:ext uri="{FF2B5EF4-FFF2-40B4-BE49-F238E27FC236}">
                <a16:creationId xmlns:a16="http://schemas.microsoft.com/office/drawing/2014/main" id="{9E761825-C548-4131-B9DF-6BB6DAF416F9}"/>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39079571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41A47-F374-4DA6-B845-0728C332A942}"/>
              </a:ext>
            </a:extLst>
          </p:cNvPr>
          <p:cNvSpPr>
            <a:spLocks noGrp="1"/>
          </p:cNvSpPr>
          <p:nvPr>
            <p:ph type="title"/>
          </p:nvPr>
        </p:nvSpPr>
        <p:spPr>
          <a:xfrm>
            <a:off x="831742" y="1710134"/>
            <a:ext cx="10514231" cy="2853398"/>
          </a:xfrm>
        </p:spPr>
        <p:txBody>
          <a:bodyPr anchor="b"/>
          <a:lstStyle>
            <a:lvl1pPr>
              <a:defRPr sz="5999"/>
            </a:lvl1pPr>
          </a:lstStyle>
          <a:p>
            <a:r>
              <a:rPr lang="en-US"/>
              <a:t>Click to edit Master title style</a:t>
            </a:r>
          </a:p>
        </p:txBody>
      </p:sp>
      <p:sp>
        <p:nvSpPr>
          <p:cNvPr id="3" name="Text Placeholder 2">
            <a:extLst>
              <a:ext uri="{FF2B5EF4-FFF2-40B4-BE49-F238E27FC236}">
                <a16:creationId xmlns:a16="http://schemas.microsoft.com/office/drawing/2014/main" id="{CFA9301C-4BE3-4F03-8EF7-FFD54FC1CDEE}"/>
              </a:ext>
            </a:extLst>
          </p:cNvPr>
          <p:cNvSpPr>
            <a:spLocks noGrp="1"/>
          </p:cNvSpPr>
          <p:nvPr>
            <p:ph type="body" idx="1"/>
          </p:nvPr>
        </p:nvSpPr>
        <p:spPr>
          <a:xfrm>
            <a:off x="831742" y="4590526"/>
            <a:ext cx="10514231" cy="1500534"/>
          </a:xfrm>
        </p:spPr>
        <p:txBody>
          <a:bodyPr/>
          <a:lstStyle>
            <a:lvl1pPr marL="0" indent="0">
              <a:buNone/>
              <a:defRPr sz="2400">
                <a:solidFill>
                  <a:schemeClr val="tx1">
                    <a:tint val="75000"/>
                  </a:schemeClr>
                </a:solidFill>
              </a:defRPr>
            </a:lvl1pPr>
            <a:lvl2pPr marL="457154" indent="0">
              <a:buNone/>
              <a:defRPr sz="2000">
                <a:solidFill>
                  <a:schemeClr val="tx1">
                    <a:tint val="75000"/>
                  </a:schemeClr>
                </a:solidFill>
              </a:defRPr>
            </a:lvl2pPr>
            <a:lvl3pPr marL="914309" indent="0">
              <a:buNone/>
              <a:defRPr sz="1800">
                <a:solidFill>
                  <a:schemeClr val="tx1">
                    <a:tint val="75000"/>
                  </a:schemeClr>
                </a:solidFill>
              </a:defRPr>
            </a:lvl3pPr>
            <a:lvl4pPr marL="1371463" indent="0">
              <a:buNone/>
              <a:defRPr sz="1600">
                <a:solidFill>
                  <a:schemeClr val="tx1">
                    <a:tint val="75000"/>
                  </a:schemeClr>
                </a:solidFill>
              </a:defRPr>
            </a:lvl4pPr>
            <a:lvl5pPr marL="1828617" indent="0">
              <a:buNone/>
              <a:defRPr sz="1600">
                <a:solidFill>
                  <a:schemeClr val="tx1">
                    <a:tint val="75000"/>
                  </a:schemeClr>
                </a:solidFill>
              </a:defRPr>
            </a:lvl5pPr>
            <a:lvl6pPr marL="2285771" indent="0">
              <a:buNone/>
              <a:defRPr sz="1600">
                <a:solidFill>
                  <a:schemeClr val="tx1">
                    <a:tint val="75000"/>
                  </a:schemeClr>
                </a:solidFill>
              </a:defRPr>
            </a:lvl6pPr>
            <a:lvl7pPr marL="2742926" indent="0">
              <a:buNone/>
              <a:defRPr sz="1600">
                <a:solidFill>
                  <a:schemeClr val="tx1">
                    <a:tint val="75000"/>
                  </a:schemeClr>
                </a:solidFill>
              </a:defRPr>
            </a:lvl7pPr>
            <a:lvl8pPr marL="3200080" indent="0">
              <a:buNone/>
              <a:defRPr sz="1600">
                <a:solidFill>
                  <a:schemeClr val="tx1">
                    <a:tint val="75000"/>
                  </a:schemeClr>
                </a:solidFill>
              </a:defRPr>
            </a:lvl8pPr>
            <a:lvl9pPr marL="3657234"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555C2F-A0DD-478C-BA77-1A7BECCF682C}"/>
              </a:ext>
            </a:extLst>
          </p:cNvPr>
          <p:cNvSpPr>
            <a:spLocks noGrp="1"/>
          </p:cNvSpPr>
          <p:nvPr>
            <p:ph type="dt" sz="half" idx="10"/>
          </p:nvPr>
        </p:nvSpPr>
        <p:spPr/>
        <p:txBody>
          <a:bodyPr/>
          <a:lstStyle/>
          <a:p>
            <a:fld id="{8DF30639-8A54-4BE8-A999-613FF030AB86}" type="datetime1">
              <a:rPr lang="en-US" smtClean="0"/>
              <a:t>12/6/2023</a:t>
            </a:fld>
            <a:endParaRPr lang="en-US"/>
          </a:p>
        </p:txBody>
      </p:sp>
      <p:sp>
        <p:nvSpPr>
          <p:cNvPr id="5" name="Footer Placeholder 4">
            <a:extLst>
              <a:ext uri="{FF2B5EF4-FFF2-40B4-BE49-F238E27FC236}">
                <a16:creationId xmlns:a16="http://schemas.microsoft.com/office/drawing/2014/main" id="{151B8CE6-B573-42AF-AE5D-EE6FFA3B6BB5}"/>
              </a:ext>
            </a:extLst>
          </p:cNvPr>
          <p:cNvSpPr>
            <a:spLocks noGrp="1"/>
          </p:cNvSpPr>
          <p:nvPr>
            <p:ph type="ftr" sz="quarter" idx="11"/>
          </p:nvPr>
        </p:nvSpPr>
        <p:spPr/>
        <p:txBody>
          <a:bodyPr/>
          <a:lstStyle/>
          <a:p>
            <a:r>
              <a:rPr lang="en-US" smtClean="0"/>
              <a:t>Training Master</a:t>
            </a:r>
            <a:endParaRPr lang="en-US"/>
          </a:p>
        </p:txBody>
      </p:sp>
      <p:sp>
        <p:nvSpPr>
          <p:cNvPr id="6" name="Slide Number Placeholder 5">
            <a:extLst>
              <a:ext uri="{FF2B5EF4-FFF2-40B4-BE49-F238E27FC236}">
                <a16:creationId xmlns:a16="http://schemas.microsoft.com/office/drawing/2014/main" id="{BE71D11B-02A3-4580-A083-05B7028B1EB5}"/>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41374535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E0BAB-7024-4DFD-89B2-6998659A1B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2DD486-6A8D-4113-972A-537B853575E4}"/>
              </a:ext>
            </a:extLst>
          </p:cNvPr>
          <p:cNvSpPr>
            <a:spLocks noGrp="1"/>
          </p:cNvSpPr>
          <p:nvPr>
            <p:ph sz="half" idx="1"/>
          </p:nvPr>
        </p:nvSpPr>
        <p:spPr>
          <a:xfrm>
            <a:off x="838091" y="1826048"/>
            <a:ext cx="5180926" cy="4352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B0CC036-BEC2-4AE7-AD40-33AEABF96AD0}"/>
              </a:ext>
            </a:extLst>
          </p:cNvPr>
          <p:cNvSpPr>
            <a:spLocks noGrp="1"/>
          </p:cNvSpPr>
          <p:nvPr>
            <p:ph sz="half" idx="2"/>
          </p:nvPr>
        </p:nvSpPr>
        <p:spPr>
          <a:xfrm>
            <a:off x="6171396" y="1826048"/>
            <a:ext cx="5180926" cy="43523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962669-0A7A-4529-B03F-4CBF29A2E89B}"/>
              </a:ext>
            </a:extLst>
          </p:cNvPr>
          <p:cNvSpPr>
            <a:spLocks noGrp="1"/>
          </p:cNvSpPr>
          <p:nvPr>
            <p:ph type="dt" sz="half" idx="10"/>
          </p:nvPr>
        </p:nvSpPr>
        <p:spPr/>
        <p:txBody>
          <a:bodyPr/>
          <a:lstStyle/>
          <a:p>
            <a:fld id="{FA1727D6-6833-44B9-9BB6-654ADC51835C}" type="datetime1">
              <a:rPr lang="en-US" smtClean="0"/>
              <a:t>12/6/2023</a:t>
            </a:fld>
            <a:endParaRPr lang="en-US"/>
          </a:p>
        </p:txBody>
      </p:sp>
      <p:sp>
        <p:nvSpPr>
          <p:cNvPr id="6" name="Footer Placeholder 5">
            <a:extLst>
              <a:ext uri="{FF2B5EF4-FFF2-40B4-BE49-F238E27FC236}">
                <a16:creationId xmlns:a16="http://schemas.microsoft.com/office/drawing/2014/main" id="{451E13C6-073B-4A68-ACF5-EE59B0B4EBE8}"/>
              </a:ext>
            </a:extLst>
          </p:cNvPr>
          <p:cNvSpPr>
            <a:spLocks noGrp="1"/>
          </p:cNvSpPr>
          <p:nvPr>
            <p:ph type="ftr" sz="quarter" idx="11"/>
          </p:nvPr>
        </p:nvSpPr>
        <p:spPr/>
        <p:txBody>
          <a:bodyPr/>
          <a:lstStyle/>
          <a:p>
            <a:r>
              <a:rPr lang="en-US" smtClean="0"/>
              <a:t>Training Master</a:t>
            </a:r>
            <a:endParaRPr lang="en-US"/>
          </a:p>
        </p:txBody>
      </p:sp>
      <p:sp>
        <p:nvSpPr>
          <p:cNvPr id="7" name="Slide Number Placeholder 6">
            <a:extLst>
              <a:ext uri="{FF2B5EF4-FFF2-40B4-BE49-F238E27FC236}">
                <a16:creationId xmlns:a16="http://schemas.microsoft.com/office/drawing/2014/main" id="{AB8AC1E6-7CEB-45F2-ACBF-9C4951870DFF}"/>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25942685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EE278-D2AA-4BC7-9D99-8E62E1481AF7}"/>
              </a:ext>
            </a:extLst>
          </p:cNvPr>
          <p:cNvSpPr>
            <a:spLocks noGrp="1"/>
          </p:cNvSpPr>
          <p:nvPr>
            <p:ph type="title"/>
          </p:nvPr>
        </p:nvSpPr>
        <p:spPr>
          <a:xfrm>
            <a:off x="839679" y="365210"/>
            <a:ext cx="10514231" cy="1325870"/>
          </a:xfrm>
        </p:spPr>
        <p:txBody>
          <a:bodyPr/>
          <a:lstStyle/>
          <a:p>
            <a:r>
              <a:rPr lang="en-US"/>
              <a:t>Click to edit Master title style</a:t>
            </a:r>
          </a:p>
        </p:txBody>
      </p:sp>
      <p:sp>
        <p:nvSpPr>
          <p:cNvPr id="3" name="Text Placeholder 2">
            <a:extLst>
              <a:ext uri="{FF2B5EF4-FFF2-40B4-BE49-F238E27FC236}">
                <a16:creationId xmlns:a16="http://schemas.microsoft.com/office/drawing/2014/main" id="{F5F90102-2E68-4B8C-93DF-223737155B3A}"/>
              </a:ext>
            </a:extLst>
          </p:cNvPr>
          <p:cNvSpPr>
            <a:spLocks noGrp="1"/>
          </p:cNvSpPr>
          <p:nvPr>
            <p:ph type="body" idx="1"/>
          </p:nvPr>
        </p:nvSpPr>
        <p:spPr>
          <a:xfrm>
            <a:off x="839679" y="1681552"/>
            <a:ext cx="5157116" cy="824103"/>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963CD5-9187-4AE9-B860-E5CF3DD07B15}"/>
              </a:ext>
            </a:extLst>
          </p:cNvPr>
          <p:cNvSpPr>
            <a:spLocks noGrp="1"/>
          </p:cNvSpPr>
          <p:nvPr>
            <p:ph sz="half" idx="2"/>
          </p:nvPr>
        </p:nvSpPr>
        <p:spPr>
          <a:xfrm>
            <a:off x="839679" y="2505655"/>
            <a:ext cx="5157116" cy="3685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DDEB75-56F2-4236-9183-CEF0AB41E153}"/>
              </a:ext>
            </a:extLst>
          </p:cNvPr>
          <p:cNvSpPr>
            <a:spLocks noGrp="1"/>
          </p:cNvSpPr>
          <p:nvPr>
            <p:ph type="body" sz="quarter" idx="3"/>
          </p:nvPr>
        </p:nvSpPr>
        <p:spPr>
          <a:xfrm>
            <a:off x="6171397" y="1681552"/>
            <a:ext cx="5182513" cy="824103"/>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C16D344-693A-4C25-B2FC-4E5A0B1BE719}"/>
              </a:ext>
            </a:extLst>
          </p:cNvPr>
          <p:cNvSpPr>
            <a:spLocks noGrp="1"/>
          </p:cNvSpPr>
          <p:nvPr>
            <p:ph sz="quarter" idx="4"/>
          </p:nvPr>
        </p:nvSpPr>
        <p:spPr>
          <a:xfrm>
            <a:off x="6171397" y="2505655"/>
            <a:ext cx="5182513" cy="3685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64831A-0CD3-40BF-8608-FC0DB7A4E5BF}"/>
              </a:ext>
            </a:extLst>
          </p:cNvPr>
          <p:cNvSpPr>
            <a:spLocks noGrp="1"/>
          </p:cNvSpPr>
          <p:nvPr>
            <p:ph type="dt" sz="half" idx="10"/>
          </p:nvPr>
        </p:nvSpPr>
        <p:spPr/>
        <p:txBody>
          <a:bodyPr/>
          <a:lstStyle/>
          <a:p>
            <a:fld id="{AD993285-B1E4-43D6-856D-FB3C21D2E5BC}" type="datetime1">
              <a:rPr lang="en-US" smtClean="0"/>
              <a:t>12/6/2023</a:t>
            </a:fld>
            <a:endParaRPr lang="en-US"/>
          </a:p>
        </p:txBody>
      </p:sp>
      <p:sp>
        <p:nvSpPr>
          <p:cNvPr id="8" name="Footer Placeholder 7">
            <a:extLst>
              <a:ext uri="{FF2B5EF4-FFF2-40B4-BE49-F238E27FC236}">
                <a16:creationId xmlns:a16="http://schemas.microsoft.com/office/drawing/2014/main" id="{36CD0863-7B98-426B-8903-65D038201A8B}"/>
              </a:ext>
            </a:extLst>
          </p:cNvPr>
          <p:cNvSpPr>
            <a:spLocks noGrp="1"/>
          </p:cNvSpPr>
          <p:nvPr>
            <p:ph type="ftr" sz="quarter" idx="11"/>
          </p:nvPr>
        </p:nvSpPr>
        <p:spPr/>
        <p:txBody>
          <a:bodyPr/>
          <a:lstStyle/>
          <a:p>
            <a:r>
              <a:rPr lang="en-US" smtClean="0"/>
              <a:t>Training Master</a:t>
            </a:r>
            <a:endParaRPr lang="en-US"/>
          </a:p>
        </p:txBody>
      </p:sp>
      <p:sp>
        <p:nvSpPr>
          <p:cNvPr id="9" name="Slide Number Placeholder 8">
            <a:extLst>
              <a:ext uri="{FF2B5EF4-FFF2-40B4-BE49-F238E27FC236}">
                <a16:creationId xmlns:a16="http://schemas.microsoft.com/office/drawing/2014/main" id="{1C9595D7-4D84-4447-98FC-E393C5F81E3C}"/>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7921360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A98E-609C-41A5-9D58-B992D1F2CC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11E64F-AE73-4C1B-B044-2C60B998A02B}"/>
              </a:ext>
            </a:extLst>
          </p:cNvPr>
          <p:cNvSpPr>
            <a:spLocks noGrp="1"/>
          </p:cNvSpPr>
          <p:nvPr>
            <p:ph type="dt" sz="half" idx="10"/>
          </p:nvPr>
        </p:nvSpPr>
        <p:spPr/>
        <p:txBody>
          <a:bodyPr/>
          <a:lstStyle/>
          <a:p>
            <a:fld id="{702213B0-B5FB-426C-9A06-4AEC82D42D6C}" type="datetime1">
              <a:rPr lang="en-US" smtClean="0"/>
              <a:t>12/6/2023</a:t>
            </a:fld>
            <a:endParaRPr lang="en-US"/>
          </a:p>
        </p:txBody>
      </p:sp>
      <p:sp>
        <p:nvSpPr>
          <p:cNvPr id="4" name="Footer Placeholder 3">
            <a:extLst>
              <a:ext uri="{FF2B5EF4-FFF2-40B4-BE49-F238E27FC236}">
                <a16:creationId xmlns:a16="http://schemas.microsoft.com/office/drawing/2014/main" id="{E628E66B-4F4E-4840-BE14-8A63BAC14992}"/>
              </a:ext>
            </a:extLst>
          </p:cNvPr>
          <p:cNvSpPr>
            <a:spLocks noGrp="1"/>
          </p:cNvSpPr>
          <p:nvPr>
            <p:ph type="ftr" sz="quarter" idx="11"/>
          </p:nvPr>
        </p:nvSpPr>
        <p:spPr/>
        <p:txBody>
          <a:bodyPr/>
          <a:lstStyle/>
          <a:p>
            <a:r>
              <a:rPr lang="en-US" smtClean="0"/>
              <a:t>Training Master</a:t>
            </a:r>
            <a:endParaRPr lang="en-US"/>
          </a:p>
        </p:txBody>
      </p:sp>
      <p:sp>
        <p:nvSpPr>
          <p:cNvPr id="5" name="Slide Number Placeholder 4">
            <a:extLst>
              <a:ext uri="{FF2B5EF4-FFF2-40B4-BE49-F238E27FC236}">
                <a16:creationId xmlns:a16="http://schemas.microsoft.com/office/drawing/2014/main" id="{8F7621DC-075C-4A31-9705-AFFADDEA7C1C}"/>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3795105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8" name="Titel 1"/>
          <p:cNvSpPr>
            <a:spLocks noGrp="1"/>
          </p:cNvSpPr>
          <p:nvPr>
            <p:ph type="ctrTitle" hasCustomPrompt="1"/>
          </p:nvPr>
        </p:nvSpPr>
        <p:spPr bwMode="gray">
          <a:xfrm>
            <a:off x="550436" y="477384"/>
            <a:ext cx="6624000" cy="1222829"/>
          </a:xfrm>
        </p:spPr>
        <p:txBody>
          <a:bodyPr/>
          <a:lstStyle>
            <a:lvl1pPr>
              <a:defRPr sz="3200" baseline="0">
                <a:solidFill>
                  <a:schemeClr val="accent1"/>
                </a:solidFill>
              </a:defRPr>
            </a:lvl1pPr>
          </a:lstStyle>
          <a:p>
            <a:r>
              <a:rPr lang="en-US" dirty="0"/>
              <a:t>Title »white« for internal Presentation 32pt</a:t>
            </a:r>
          </a:p>
        </p:txBody>
      </p:sp>
      <p:sp>
        <p:nvSpPr>
          <p:cNvPr id="9" name="Untertitel 2"/>
          <p:cNvSpPr>
            <a:spLocks noGrp="1"/>
          </p:cNvSpPr>
          <p:nvPr>
            <p:ph type="subTitle" idx="1" hasCustomPrompt="1"/>
          </p:nvPr>
        </p:nvSpPr>
        <p:spPr bwMode="gray">
          <a:xfrm>
            <a:off x="550436" y="1701554"/>
            <a:ext cx="6624000" cy="1080000"/>
          </a:xfrm>
        </p:spPr>
        <p:txBody>
          <a:bodyPr/>
          <a:lstStyle>
            <a:lvl1pPr marL="0" indent="0" algn="l">
              <a:buFont typeface="Arial" panose="020B0604020202020204" pitchFamily="34" charset="0"/>
              <a:buNone/>
              <a:defRPr sz="2000" cap="none" baseline="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None/>
              <a:defRPr sz="2000">
                <a:solidFill>
                  <a:schemeClr val="tx1"/>
                </a:solidFill>
              </a:defRPr>
            </a:lvl3pPr>
            <a:lvl4pPr marL="0" indent="0" algn="l">
              <a:buFont typeface="Arial" panose="020B0604020202020204" pitchFamily="34" charset="0"/>
              <a:buNone/>
              <a:defRPr sz="2000">
                <a:solidFill>
                  <a:schemeClr val="tx1"/>
                </a:solidFill>
              </a:defRPr>
            </a:lvl4pPr>
            <a:lvl5pPr marL="0" indent="0" algn="l">
              <a:buFont typeface="Arial" panose="020B0604020202020204" pitchFamily="34" charset="0"/>
              <a:buNone/>
              <a:defRPr sz="2000">
                <a:solidFill>
                  <a:schemeClr val="tx1"/>
                </a:solidFill>
              </a:defRPr>
            </a:lvl5pPr>
            <a:lvl6pPr marL="0" indent="0" algn="l">
              <a:buFont typeface="Arial" panose="020B0604020202020204" pitchFamily="34" charset="0"/>
              <a:buNone/>
              <a:defRPr sz="2000">
                <a:solidFill>
                  <a:schemeClr val="tx1"/>
                </a:solidFill>
              </a:defRPr>
            </a:lvl6pPr>
            <a:lvl7pPr marL="0" indent="0" algn="l">
              <a:buFont typeface="Arial" panose="020B0604020202020204" pitchFamily="34" charset="0"/>
              <a:buNone/>
              <a:defRPr sz="2000">
                <a:solidFill>
                  <a:schemeClr val="tx1"/>
                </a:solidFill>
              </a:defRPr>
            </a:lvl7pPr>
            <a:lvl8pPr marL="0" indent="0" algn="l">
              <a:buFont typeface="Arial" panose="020B0604020202020204" pitchFamily="34" charset="0"/>
              <a:buNone/>
              <a:defRPr sz="2000">
                <a:solidFill>
                  <a:schemeClr val="tx1"/>
                </a:solidFill>
              </a:defRPr>
            </a:lvl8pPr>
            <a:lvl9pPr marL="0" indent="0" algn="l">
              <a:buFont typeface="Arial" panose="020B0604020202020204" pitchFamily="34" charset="0"/>
              <a:buNone/>
              <a:defRPr sz="2000">
                <a:solidFill>
                  <a:schemeClr val="tx1"/>
                </a:solidFill>
              </a:defRPr>
            </a:lvl9pPr>
          </a:lstStyle>
          <a:p>
            <a:pPr lvl="0"/>
            <a:r>
              <a:rPr lang="en-US" dirty="0"/>
              <a:t>Here is a </a:t>
            </a:r>
            <a:r>
              <a:rPr lang="en-US" dirty="0" err="1"/>
              <a:t>Subheadline</a:t>
            </a:r>
            <a:r>
              <a:rPr lang="en-US" dirty="0"/>
              <a:t> 20pt</a:t>
            </a:r>
          </a:p>
        </p:txBody>
      </p:sp>
      <p:sp>
        <p:nvSpPr>
          <p:cNvPr id="10" name="Textplatzhalter 13"/>
          <p:cNvSpPr>
            <a:spLocks noGrp="1"/>
          </p:cNvSpPr>
          <p:nvPr>
            <p:ph type="body" sz="quarter" idx="10" hasCustomPrompt="1"/>
          </p:nvPr>
        </p:nvSpPr>
        <p:spPr bwMode="gray">
          <a:xfrm>
            <a:off x="550436" y="3141894"/>
            <a:ext cx="6624000" cy="1008000"/>
          </a:xfrm>
        </p:spPr>
        <p:txBody>
          <a:bodyPr/>
          <a:lstStyle>
            <a:lvl1pPr marL="0" indent="0">
              <a:buFont typeface="Arial" panose="020B0604020202020204" pitchFamily="34" charset="0"/>
              <a:buNone/>
              <a:defRPr sz="1400" b="1" cap="none" baseline="0">
                <a:solidFill>
                  <a:schemeClr val="tx1"/>
                </a:solidFill>
              </a:defRPr>
            </a:lvl1pPr>
            <a:lvl2pPr marL="0" indent="0">
              <a:buFont typeface="Arial" panose="020B0604020202020204" pitchFamily="34" charset="0"/>
              <a:buNone/>
              <a:defRPr sz="1400" b="1"/>
            </a:lvl2pPr>
            <a:lvl3pPr marL="0" indent="0">
              <a:buFont typeface="Arial" panose="020B0604020202020204" pitchFamily="34" charset="0"/>
              <a:buNone/>
              <a:defRPr sz="1400" b="1"/>
            </a:lvl3pPr>
            <a:lvl4pPr marL="0" indent="0">
              <a:buFont typeface="Arial" panose="020B0604020202020204" pitchFamily="34" charset="0"/>
              <a:buNone/>
              <a:defRPr sz="1400" b="1"/>
            </a:lvl4pPr>
            <a:lvl5pPr marL="0" indent="0">
              <a:buFont typeface="Arial" panose="020B0604020202020204" pitchFamily="34" charset="0"/>
              <a:buNone/>
              <a:defRPr sz="1400" b="1"/>
            </a:lvl5pPr>
            <a:lvl6pPr marL="0" indent="0">
              <a:buNone/>
              <a:defRPr sz="1400" b="1"/>
            </a:lvl6pPr>
            <a:lvl7pPr marL="0" indent="0">
              <a:buNone/>
              <a:defRPr sz="1400" b="1"/>
            </a:lvl7pPr>
            <a:lvl8pPr marL="0" indent="0">
              <a:buNone/>
              <a:defRPr sz="1400" b="1"/>
            </a:lvl8pPr>
            <a:lvl9pPr marL="0" indent="0">
              <a:buNone/>
              <a:defRPr sz="1400" b="1"/>
            </a:lvl9pPr>
          </a:lstStyle>
          <a:p>
            <a:pPr lvl="0"/>
            <a:r>
              <a:rPr lang="en-US" dirty="0"/>
              <a:t>John Doe – Head of Corporate</a:t>
            </a:r>
            <a:br>
              <a:rPr lang="en-US" dirty="0"/>
            </a:br>
            <a:r>
              <a:rPr lang="en-US" dirty="0"/>
              <a:t>Place, Date</a:t>
            </a:r>
          </a:p>
        </p:txBody>
      </p:sp>
      <p:sp>
        <p:nvSpPr>
          <p:cNvPr id="6" name="Freihandform 15">
            <a:extLst>
              <a:ext uri="{FF2B5EF4-FFF2-40B4-BE49-F238E27FC236}">
                <a16:creationId xmlns:a16="http://schemas.microsoft.com/office/drawing/2014/main" id="{5E8DD634-E9D3-48FF-AA22-490C4EE4475E}"/>
              </a:ext>
            </a:extLst>
          </p:cNvPr>
          <p:cNvSpPr/>
          <p:nvPr userDrawn="1"/>
        </p:nvSpPr>
        <p:spPr bwMode="gray">
          <a:xfrm>
            <a:off x="0" y="5102691"/>
            <a:ext cx="12190412" cy="591669"/>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91440 w 12190413"/>
              <a:gd name="connsiteY38" fmla="*/ 9144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0" fmla="*/ 12190413 w 12190413"/>
              <a:gd name="connsiteY0" fmla="*/ 0 h 3406586"/>
              <a:gd name="connsiteX1" fmla="*/ 12190413 w 12190413"/>
              <a:gd name="connsiteY1" fmla="*/ 1563230 h 3406586"/>
              <a:gd name="connsiteX2" fmla="*/ 12190412 w 12190413"/>
              <a:gd name="connsiteY2" fmla="*/ 3126460 h 3406586"/>
              <a:gd name="connsiteX3" fmla="*/ 12188206 w 12190413"/>
              <a:gd name="connsiteY3" fmla="*/ 3125946 h 3406586"/>
              <a:gd name="connsiteX4" fmla="*/ 12188206 w 12190413"/>
              <a:gd name="connsiteY4" fmla="*/ 3119321 h 3406586"/>
              <a:gd name="connsiteX5" fmla="*/ 12032390 w 12190413"/>
              <a:gd name="connsiteY5" fmla="*/ 3089643 h 3406586"/>
              <a:gd name="connsiteX6" fmla="*/ 11853287 w 12190413"/>
              <a:gd name="connsiteY6" fmla="*/ 3047915 h 3406586"/>
              <a:gd name="connsiteX7" fmla="*/ 9474399 w 12190413"/>
              <a:gd name="connsiteY7" fmla="*/ 2814917 h 3406586"/>
              <a:gd name="connsiteX8" fmla="*/ 9363219 w 12190413"/>
              <a:gd name="connsiteY8" fmla="*/ 2815958 h 3406586"/>
              <a:gd name="connsiteX9" fmla="*/ 9336724 w 12190413"/>
              <a:gd name="connsiteY9" fmla="*/ 2815490 h 3406586"/>
              <a:gd name="connsiteX10" fmla="*/ 9141154 w 12190413"/>
              <a:gd name="connsiteY10" fmla="*/ 2815490 h 3406586"/>
              <a:gd name="connsiteX11" fmla="*/ 8943837 w 12190413"/>
              <a:gd name="connsiteY11" fmla="*/ 2815489 h 3406586"/>
              <a:gd name="connsiteX12" fmla="*/ 8746521 w 12190413"/>
              <a:gd name="connsiteY12" fmla="*/ 2818982 h 3406586"/>
              <a:gd name="connsiteX13" fmla="*/ 8552697 w 12190413"/>
              <a:gd name="connsiteY13" fmla="*/ 2824221 h 3406586"/>
              <a:gd name="connsiteX14" fmla="*/ 8357128 w 12190413"/>
              <a:gd name="connsiteY14" fmla="*/ 2834697 h 3406586"/>
              <a:gd name="connsiteX15" fmla="*/ 8163303 w 12190413"/>
              <a:gd name="connsiteY15" fmla="*/ 2846920 h 3406586"/>
              <a:gd name="connsiteX16" fmla="*/ 7972972 w 12190413"/>
              <a:gd name="connsiteY16" fmla="*/ 2859144 h 3406586"/>
              <a:gd name="connsiteX17" fmla="*/ 7779149 w 12190413"/>
              <a:gd name="connsiteY17" fmla="*/ 2874858 h 3406586"/>
              <a:gd name="connsiteX18" fmla="*/ 7587072 w 12190413"/>
              <a:gd name="connsiteY18" fmla="*/ 2894066 h 3406586"/>
              <a:gd name="connsiteX19" fmla="*/ 7396738 w 12190413"/>
              <a:gd name="connsiteY19" fmla="*/ 2916766 h 3406586"/>
              <a:gd name="connsiteX20" fmla="*/ 7209903 w 12190413"/>
              <a:gd name="connsiteY20" fmla="*/ 2939466 h 3406586"/>
              <a:gd name="connsiteX21" fmla="*/ 7019571 w 12190413"/>
              <a:gd name="connsiteY21" fmla="*/ 2963913 h 3406586"/>
              <a:gd name="connsiteX22" fmla="*/ 6853019 w 12190413"/>
              <a:gd name="connsiteY22" fmla="*/ 2990374 h 3406586"/>
              <a:gd name="connsiteX23" fmla="*/ 6718666 w 12190413"/>
              <a:gd name="connsiteY23" fmla="*/ 3007620 h 3406586"/>
              <a:gd name="connsiteX24" fmla="*/ 6545441 w 12190413"/>
              <a:gd name="connsiteY24" fmla="*/ 3036817 h 3406586"/>
              <a:gd name="connsiteX25" fmla="*/ 6460798 w 12190413"/>
              <a:gd name="connsiteY25" fmla="*/ 3049475 h 3406586"/>
              <a:gd name="connsiteX26" fmla="*/ 6387367 w 12190413"/>
              <a:gd name="connsiteY26" fmla="*/ 3063462 h 3406586"/>
              <a:gd name="connsiteX27" fmla="*/ 6041160 w 12190413"/>
              <a:gd name="connsiteY27" fmla="*/ 3121816 h 3406586"/>
              <a:gd name="connsiteX28" fmla="*/ 5887321 w 12190413"/>
              <a:gd name="connsiteY28" fmla="*/ 3154127 h 3406586"/>
              <a:gd name="connsiteX29" fmla="*/ 5857713 w 12190413"/>
              <a:gd name="connsiteY29" fmla="*/ 3159113 h 3406586"/>
              <a:gd name="connsiteX30" fmla="*/ 1438219 w 12190413"/>
              <a:gd name="connsiteY30" fmla="*/ 3342542 h 3406586"/>
              <a:gd name="connsiteX31" fmla="*/ 1112913 w 12190413"/>
              <a:gd name="connsiteY31" fmla="*/ 3306015 h 3406586"/>
              <a:gd name="connsiteX32" fmla="*/ 1063194 w 12190413"/>
              <a:gd name="connsiteY32" fmla="*/ 3299628 h 3406586"/>
              <a:gd name="connsiteX33" fmla="*/ 750855 w 12190413"/>
              <a:gd name="connsiteY33" fmla="*/ 3254655 h 3406586"/>
              <a:gd name="connsiteX34" fmla="*/ 268553 w 12190413"/>
              <a:gd name="connsiteY34" fmla="*/ 3164158 h 3406586"/>
              <a:gd name="connsiteX35" fmla="*/ 1 w 12190413"/>
              <a:gd name="connsiteY35" fmla="*/ 3097698 h 3406586"/>
              <a:gd name="connsiteX36" fmla="*/ 0 w 12190413"/>
              <a:gd name="connsiteY36" fmla="*/ 3097676 h 3406586"/>
              <a:gd name="connsiteX0" fmla="*/ 12190413 w 12190413"/>
              <a:gd name="connsiteY0" fmla="*/ 0 h 1843356"/>
              <a:gd name="connsiteX1" fmla="*/ 12190412 w 12190413"/>
              <a:gd name="connsiteY1" fmla="*/ 1563230 h 1843356"/>
              <a:gd name="connsiteX2" fmla="*/ 12188206 w 12190413"/>
              <a:gd name="connsiteY2" fmla="*/ 1562716 h 1843356"/>
              <a:gd name="connsiteX3" fmla="*/ 12188206 w 12190413"/>
              <a:gd name="connsiteY3" fmla="*/ 1556091 h 1843356"/>
              <a:gd name="connsiteX4" fmla="*/ 12032390 w 12190413"/>
              <a:gd name="connsiteY4" fmla="*/ 1526413 h 1843356"/>
              <a:gd name="connsiteX5" fmla="*/ 11853287 w 12190413"/>
              <a:gd name="connsiteY5" fmla="*/ 1484685 h 1843356"/>
              <a:gd name="connsiteX6" fmla="*/ 9474399 w 12190413"/>
              <a:gd name="connsiteY6" fmla="*/ 1251687 h 1843356"/>
              <a:gd name="connsiteX7" fmla="*/ 9363219 w 12190413"/>
              <a:gd name="connsiteY7" fmla="*/ 1252728 h 1843356"/>
              <a:gd name="connsiteX8" fmla="*/ 9336724 w 12190413"/>
              <a:gd name="connsiteY8" fmla="*/ 1252260 h 1843356"/>
              <a:gd name="connsiteX9" fmla="*/ 9141154 w 12190413"/>
              <a:gd name="connsiteY9" fmla="*/ 1252260 h 1843356"/>
              <a:gd name="connsiteX10" fmla="*/ 8943837 w 12190413"/>
              <a:gd name="connsiteY10" fmla="*/ 1252259 h 1843356"/>
              <a:gd name="connsiteX11" fmla="*/ 8746521 w 12190413"/>
              <a:gd name="connsiteY11" fmla="*/ 1255752 h 1843356"/>
              <a:gd name="connsiteX12" fmla="*/ 8552697 w 12190413"/>
              <a:gd name="connsiteY12" fmla="*/ 1260991 h 1843356"/>
              <a:gd name="connsiteX13" fmla="*/ 8357128 w 12190413"/>
              <a:gd name="connsiteY13" fmla="*/ 1271467 h 1843356"/>
              <a:gd name="connsiteX14" fmla="*/ 8163303 w 12190413"/>
              <a:gd name="connsiteY14" fmla="*/ 1283690 h 1843356"/>
              <a:gd name="connsiteX15" fmla="*/ 7972972 w 12190413"/>
              <a:gd name="connsiteY15" fmla="*/ 1295914 h 1843356"/>
              <a:gd name="connsiteX16" fmla="*/ 7779149 w 12190413"/>
              <a:gd name="connsiteY16" fmla="*/ 1311628 h 1843356"/>
              <a:gd name="connsiteX17" fmla="*/ 7587072 w 12190413"/>
              <a:gd name="connsiteY17" fmla="*/ 1330836 h 1843356"/>
              <a:gd name="connsiteX18" fmla="*/ 7396738 w 12190413"/>
              <a:gd name="connsiteY18" fmla="*/ 1353536 h 1843356"/>
              <a:gd name="connsiteX19" fmla="*/ 7209903 w 12190413"/>
              <a:gd name="connsiteY19" fmla="*/ 1376236 h 1843356"/>
              <a:gd name="connsiteX20" fmla="*/ 7019571 w 12190413"/>
              <a:gd name="connsiteY20" fmla="*/ 1400683 h 1843356"/>
              <a:gd name="connsiteX21" fmla="*/ 6853019 w 12190413"/>
              <a:gd name="connsiteY21" fmla="*/ 1427144 h 1843356"/>
              <a:gd name="connsiteX22" fmla="*/ 6718666 w 12190413"/>
              <a:gd name="connsiteY22" fmla="*/ 1444390 h 1843356"/>
              <a:gd name="connsiteX23" fmla="*/ 6545441 w 12190413"/>
              <a:gd name="connsiteY23" fmla="*/ 1473587 h 1843356"/>
              <a:gd name="connsiteX24" fmla="*/ 6460798 w 12190413"/>
              <a:gd name="connsiteY24" fmla="*/ 1486245 h 1843356"/>
              <a:gd name="connsiteX25" fmla="*/ 6387367 w 12190413"/>
              <a:gd name="connsiteY25" fmla="*/ 1500232 h 1843356"/>
              <a:gd name="connsiteX26" fmla="*/ 6041160 w 12190413"/>
              <a:gd name="connsiteY26" fmla="*/ 1558586 h 1843356"/>
              <a:gd name="connsiteX27" fmla="*/ 5887321 w 12190413"/>
              <a:gd name="connsiteY27" fmla="*/ 1590897 h 1843356"/>
              <a:gd name="connsiteX28" fmla="*/ 5857713 w 12190413"/>
              <a:gd name="connsiteY28" fmla="*/ 1595883 h 1843356"/>
              <a:gd name="connsiteX29" fmla="*/ 1438219 w 12190413"/>
              <a:gd name="connsiteY29" fmla="*/ 1779312 h 1843356"/>
              <a:gd name="connsiteX30" fmla="*/ 1112913 w 12190413"/>
              <a:gd name="connsiteY30" fmla="*/ 1742785 h 1843356"/>
              <a:gd name="connsiteX31" fmla="*/ 1063194 w 12190413"/>
              <a:gd name="connsiteY31" fmla="*/ 1736398 h 1843356"/>
              <a:gd name="connsiteX32" fmla="*/ 750855 w 12190413"/>
              <a:gd name="connsiteY32" fmla="*/ 1691425 h 1843356"/>
              <a:gd name="connsiteX33" fmla="*/ 268553 w 12190413"/>
              <a:gd name="connsiteY33" fmla="*/ 1600928 h 1843356"/>
              <a:gd name="connsiteX34" fmla="*/ 1 w 12190413"/>
              <a:gd name="connsiteY34" fmla="*/ 1534468 h 1843356"/>
              <a:gd name="connsiteX35" fmla="*/ 0 w 12190413"/>
              <a:gd name="connsiteY35" fmla="*/ 1534446 h 1843356"/>
              <a:gd name="connsiteX0" fmla="*/ 12190412 w 12190412"/>
              <a:gd name="connsiteY0" fmla="*/ 311543 h 591669"/>
              <a:gd name="connsiteX1" fmla="*/ 12188206 w 12190412"/>
              <a:gd name="connsiteY1" fmla="*/ 311029 h 591669"/>
              <a:gd name="connsiteX2" fmla="*/ 12188206 w 12190412"/>
              <a:gd name="connsiteY2" fmla="*/ 304404 h 591669"/>
              <a:gd name="connsiteX3" fmla="*/ 12032390 w 12190412"/>
              <a:gd name="connsiteY3" fmla="*/ 274726 h 591669"/>
              <a:gd name="connsiteX4" fmla="*/ 11853287 w 12190412"/>
              <a:gd name="connsiteY4" fmla="*/ 232998 h 591669"/>
              <a:gd name="connsiteX5" fmla="*/ 9474399 w 12190412"/>
              <a:gd name="connsiteY5" fmla="*/ 0 h 591669"/>
              <a:gd name="connsiteX6" fmla="*/ 9363219 w 12190412"/>
              <a:gd name="connsiteY6" fmla="*/ 1041 h 591669"/>
              <a:gd name="connsiteX7" fmla="*/ 9336724 w 12190412"/>
              <a:gd name="connsiteY7" fmla="*/ 573 h 591669"/>
              <a:gd name="connsiteX8" fmla="*/ 9141154 w 12190412"/>
              <a:gd name="connsiteY8" fmla="*/ 573 h 591669"/>
              <a:gd name="connsiteX9" fmla="*/ 8943837 w 12190412"/>
              <a:gd name="connsiteY9" fmla="*/ 572 h 591669"/>
              <a:gd name="connsiteX10" fmla="*/ 8746521 w 12190412"/>
              <a:gd name="connsiteY10" fmla="*/ 4065 h 591669"/>
              <a:gd name="connsiteX11" fmla="*/ 8552697 w 12190412"/>
              <a:gd name="connsiteY11" fmla="*/ 9304 h 591669"/>
              <a:gd name="connsiteX12" fmla="*/ 8357128 w 12190412"/>
              <a:gd name="connsiteY12" fmla="*/ 19780 h 591669"/>
              <a:gd name="connsiteX13" fmla="*/ 8163303 w 12190412"/>
              <a:gd name="connsiteY13" fmla="*/ 32003 h 591669"/>
              <a:gd name="connsiteX14" fmla="*/ 7972972 w 12190412"/>
              <a:gd name="connsiteY14" fmla="*/ 44227 h 591669"/>
              <a:gd name="connsiteX15" fmla="*/ 7779149 w 12190412"/>
              <a:gd name="connsiteY15" fmla="*/ 59941 h 591669"/>
              <a:gd name="connsiteX16" fmla="*/ 7587072 w 12190412"/>
              <a:gd name="connsiteY16" fmla="*/ 79149 h 591669"/>
              <a:gd name="connsiteX17" fmla="*/ 7396738 w 12190412"/>
              <a:gd name="connsiteY17" fmla="*/ 101849 h 591669"/>
              <a:gd name="connsiteX18" fmla="*/ 7209903 w 12190412"/>
              <a:gd name="connsiteY18" fmla="*/ 124549 h 591669"/>
              <a:gd name="connsiteX19" fmla="*/ 7019571 w 12190412"/>
              <a:gd name="connsiteY19" fmla="*/ 148996 h 591669"/>
              <a:gd name="connsiteX20" fmla="*/ 6853019 w 12190412"/>
              <a:gd name="connsiteY20" fmla="*/ 175457 h 591669"/>
              <a:gd name="connsiteX21" fmla="*/ 6718666 w 12190412"/>
              <a:gd name="connsiteY21" fmla="*/ 192703 h 591669"/>
              <a:gd name="connsiteX22" fmla="*/ 6545441 w 12190412"/>
              <a:gd name="connsiteY22" fmla="*/ 221900 h 591669"/>
              <a:gd name="connsiteX23" fmla="*/ 6460798 w 12190412"/>
              <a:gd name="connsiteY23" fmla="*/ 234558 h 591669"/>
              <a:gd name="connsiteX24" fmla="*/ 6387367 w 12190412"/>
              <a:gd name="connsiteY24" fmla="*/ 248545 h 591669"/>
              <a:gd name="connsiteX25" fmla="*/ 6041160 w 12190412"/>
              <a:gd name="connsiteY25" fmla="*/ 306899 h 591669"/>
              <a:gd name="connsiteX26" fmla="*/ 5887321 w 12190412"/>
              <a:gd name="connsiteY26" fmla="*/ 339210 h 591669"/>
              <a:gd name="connsiteX27" fmla="*/ 5857713 w 12190412"/>
              <a:gd name="connsiteY27" fmla="*/ 344196 h 591669"/>
              <a:gd name="connsiteX28" fmla="*/ 1438219 w 12190412"/>
              <a:gd name="connsiteY28" fmla="*/ 527625 h 591669"/>
              <a:gd name="connsiteX29" fmla="*/ 1112913 w 12190412"/>
              <a:gd name="connsiteY29" fmla="*/ 491098 h 591669"/>
              <a:gd name="connsiteX30" fmla="*/ 1063194 w 12190412"/>
              <a:gd name="connsiteY30" fmla="*/ 484711 h 591669"/>
              <a:gd name="connsiteX31" fmla="*/ 750855 w 12190412"/>
              <a:gd name="connsiteY31" fmla="*/ 439738 h 591669"/>
              <a:gd name="connsiteX32" fmla="*/ 268553 w 12190412"/>
              <a:gd name="connsiteY32" fmla="*/ 349241 h 591669"/>
              <a:gd name="connsiteX33" fmla="*/ 1 w 12190412"/>
              <a:gd name="connsiteY33" fmla="*/ 282781 h 591669"/>
              <a:gd name="connsiteX34" fmla="*/ 0 w 12190412"/>
              <a:gd name="connsiteY34" fmla="*/ 282759 h 59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0412" h="591669">
                <a:moveTo>
                  <a:pt x="12190412" y="311543"/>
                </a:moveTo>
                <a:lnTo>
                  <a:pt x="12188206" y="311029"/>
                </a:lnTo>
                <a:lnTo>
                  <a:pt x="12188206" y="304404"/>
                </a:lnTo>
                <a:lnTo>
                  <a:pt x="12032390" y="274726"/>
                </a:lnTo>
                <a:lnTo>
                  <a:pt x="11853287" y="232998"/>
                </a:lnTo>
                <a:cubicBezTo>
                  <a:pt x="11151505" y="90802"/>
                  <a:pt x="10345755" y="9736"/>
                  <a:pt x="9474399" y="0"/>
                </a:cubicBezTo>
                <a:lnTo>
                  <a:pt x="9363219" y="1041"/>
                </a:lnTo>
                <a:lnTo>
                  <a:pt x="9336724" y="573"/>
                </a:lnTo>
                <a:lnTo>
                  <a:pt x="9141154" y="573"/>
                </a:lnTo>
                <a:lnTo>
                  <a:pt x="8943837" y="572"/>
                </a:lnTo>
                <a:lnTo>
                  <a:pt x="8746521" y="4065"/>
                </a:lnTo>
                <a:lnTo>
                  <a:pt x="8552697" y="9304"/>
                </a:lnTo>
                <a:lnTo>
                  <a:pt x="8357128" y="19780"/>
                </a:lnTo>
                <a:lnTo>
                  <a:pt x="8163303" y="32003"/>
                </a:lnTo>
                <a:lnTo>
                  <a:pt x="7972972" y="44227"/>
                </a:lnTo>
                <a:lnTo>
                  <a:pt x="7779149" y="59941"/>
                </a:lnTo>
                <a:lnTo>
                  <a:pt x="7587072" y="79149"/>
                </a:lnTo>
                <a:lnTo>
                  <a:pt x="7396738" y="101849"/>
                </a:lnTo>
                <a:lnTo>
                  <a:pt x="7209903" y="124549"/>
                </a:lnTo>
                <a:lnTo>
                  <a:pt x="7019571" y="148996"/>
                </a:lnTo>
                <a:lnTo>
                  <a:pt x="6853019" y="175457"/>
                </a:lnTo>
                <a:lnTo>
                  <a:pt x="6718666" y="192703"/>
                </a:lnTo>
                <a:lnTo>
                  <a:pt x="6545441" y="221900"/>
                </a:lnTo>
                <a:lnTo>
                  <a:pt x="6460798" y="234558"/>
                </a:lnTo>
                <a:lnTo>
                  <a:pt x="6387367" y="248545"/>
                </a:lnTo>
                <a:lnTo>
                  <a:pt x="6041160" y="306899"/>
                </a:lnTo>
                <a:lnTo>
                  <a:pt x="5887321" y="339210"/>
                </a:lnTo>
                <a:lnTo>
                  <a:pt x="5857713" y="344196"/>
                </a:lnTo>
                <a:cubicBezTo>
                  <a:pt x="4271557" y="592719"/>
                  <a:pt x="2741498" y="654449"/>
                  <a:pt x="1438219" y="527625"/>
                </a:cubicBezTo>
                <a:lnTo>
                  <a:pt x="1112913" y="491098"/>
                </a:lnTo>
                <a:lnTo>
                  <a:pt x="1063194" y="484711"/>
                </a:lnTo>
                <a:lnTo>
                  <a:pt x="750855" y="439738"/>
                </a:lnTo>
                <a:cubicBezTo>
                  <a:pt x="585150" y="413086"/>
                  <a:pt x="424237" y="382922"/>
                  <a:pt x="268553" y="349241"/>
                </a:cubicBezTo>
                <a:lnTo>
                  <a:pt x="1" y="282781"/>
                </a:lnTo>
                <a:cubicBezTo>
                  <a:pt x="1" y="282774"/>
                  <a:pt x="0" y="282766"/>
                  <a:pt x="0" y="282759"/>
                </a:cubicBez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hteck 1" hidden="1">
            <a:extLst>
              <a:ext uri="{FF2B5EF4-FFF2-40B4-BE49-F238E27FC236}">
                <a16:creationId xmlns:a16="http://schemas.microsoft.com/office/drawing/2014/main" id="{05A45BA1-5CEB-4223-BDC9-9D0C992733B5}"/>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48045647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6B5D0-5382-454C-9716-8204480B8115}"/>
              </a:ext>
            </a:extLst>
          </p:cNvPr>
          <p:cNvSpPr>
            <a:spLocks noGrp="1"/>
          </p:cNvSpPr>
          <p:nvPr>
            <p:ph type="dt" sz="half" idx="10"/>
          </p:nvPr>
        </p:nvSpPr>
        <p:spPr/>
        <p:txBody>
          <a:bodyPr/>
          <a:lstStyle/>
          <a:p>
            <a:fld id="{A5E4D544-6CB4-4616-9A0B-6B49F5F06D4F}" type="datetime1">
              <a:rPr lang="en-US" smtClean="0"/>
              <a:t>12/6/2023</a:t>
            </a:fld>
            <a:endParaRPr lang="en-US"/>
          </a:p>
        </p:txBody>
      </p:sp>
      <p:sp>
        <p:nvSpPr>
          <p:cNvPr id="3" name="Footer Placeholder 2">
            <a:extLst>
              <a:ext uri="{FF2B5EF4-FFF2-40B4-BE49-F238E27FC236}">
                <a16:creationId xmlns:a16="http://schemas.microsoft.com/office/drawing/2014/main" id="{96F44D5C-DE9F-4BF7-9764-2A6A193DCC03}"/>
              </a:ext>
            </a:extLst>
          </p:cNvPr>
          <p:cNvSpPr>
            <a:spLocks noGrp="1"/>
          </p:cNvSpPr>
          <p:nvPr>
            <p:ph type="ftr" sz="quarter" idx="11"/>
          </p:nvPr>
        </p:nvSpPr>
        <p:spPr/>
        <p:txBody>
          <a:bodyPr/>
          <a:lstStyle/>
          <a:p>
            <a:r>
              <a:rPr lang="en-US" smtClean="0"/>
              <a:t>Training Master</a:t>
            </a:r>
            <a:endParaRPr lang="en-US"/>
          </a:p>
        </p:txBody>
      </p:sp>
      <p:sp>
        <p:nvSpPr>
          <p:cNvPr id="4" name="Slide Number Placeholder 3">
            <a:extLst>
              <a:ext uri="{FF2B5EF4-FFF2-40B4-BE49-F238E27FC236}">
                <a16:creationId xmlns:a16="http://schemas.microsoft.com/office/drawing/2014/main" id="{6C3D4F79-1752-4C5D-A0CC-3C8BE46F3FD2}"/>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31922271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76534-B4A3-4DDE-B5FC-E4E8122D442B}"/>
              </a:ext>
            </a:extLst>
          </p:cNvPr>
          <p:cNvSpPr>
            <a:spLocks noGrp="1"/>
          </p:cNvSpPr>
          <p:nvPr>
            <p:ph type="title"/>
          </p:nvPr>
        </p:nvSpPr>
        <p:spPr>
          <a:xfrm>
            <a:off x="839679" y="457306"/>
            <a:ext cx="3931725" cy="1600571"/>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246C76-93AC-4BE5-8282-45CEAE7EF428}"/>
              </a:ext>
            </a:extLst>
          </p:cNvPr>
          <p:cNvSpPr>
            <a:spLocks noGrp="1"/>
          </p:cNvSpPr>
          <p:nvPr>
            <p:ph idx="1"/>
          </p:nvPr>
        </p:nvSpPr>
        <p:spPr>
          <a:xfrm>
            <a:off x="5182513" y="987654"/>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4ED7F3D-6E7F-459F-AC0C-1E1EA78659AD}"/>
              </a:ext>
            </a:extLst>
          </p:cNvPr>
          <p:cNvSpPr>
            <a:spLocks noGrp="1"/>
          </p:cNvSpPr>
          <p:nvPr>
            <p:ph type="body" sz="half" idx="2"/>
          </p:nvPr>
        </p:nvSpPr>
        <p:spPr>
          <a:xfrm>
            <a:off x="839679" y="2057876"/>
            <a:ext cx="3931725" cy="3812471"/>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9535E3-186B-475D-BBFB-DA0C1A786F68}"/>
              </a:ext>
            </a:extLst>
          </p:cNvPr>
          <p:cNvSpPr>
            <a:spLocks noGrp="1"/>
          </p:cNvSpPr>
          <p:nvPr>
            <p:ph type="dt" sz="half" idx="10"/>
          </p:nvPr>
        </p:nvSpPr>
        <p:spPr/>
        <p:txBody>
          <a:bodyPr/>
          <a:lstStyle/>
          <a:p>
            <a:fld id="{50020714-DDCF-48AE-BF9E-D512DBD68850}" type="datetime1">
              <a:rPr lang="en-US" smtClean="0"/>
              <a:t>12/6/2023</a:t>
            </a:fld>
            <a:endParaRPr lang="en-US"/>
          </a:p>
        </p:txBody>
      </p:sp>
      <p:sp>
        <p:nvSpPr>
          <p:cNvPr id="6" name="Footer Placeholder 5">
            <a:extLst>
              <a:ext uri="{FF2B5EF4-FFF2-40B4-BE49-F238E27FC236}">
                <a16:creationId xmlns:a16="http://schemas.microsoft.com/office/drawing/2014/main" id="{D5CC816D-7E09-4BB0-856D-8E0D321E4A08}"/>
              </a:ext>
            </a:extLst>
          </p:cNvPr>
          <p:cNvSpPr>
            <a:spLocks noGrp="1"/>
          </p:cNvSpPr>
          <p:nvPr>
            <p:ph type="ftr" sz="quarter" idx="11"/>
          </p:nvPr>
        </p:nvSpPr>
        <p:spPr/>
        <p:txBody>
          <a:bodyPr/>
          <a:lstStyle/>
          <a:p>
            <a:r>
              <a:rPr lang="en-US" smtClean="0"/>
              <a:t>Training Master</a:t>
            </a:r>
            <a:endParaRPr lang="en-US"/>
          </a:p>
        </p:txBody>
      </p:sp>
      <p:sp>
        <p:nvSpPr>
          <p:cNvPr id="7" name="Slide Number Placeholder 6">
            <a:extLst>
              <a:ext uri="{FF2B5EF4-FFF2-40B4-BE49-F238E27FC236}">
                <a16:creationId xmlns:a16="http://schemas.microsoft.com/office/drawing/2014/main" id="{99E61306-2E44-4179-A2B8-AC52E4039780}"/>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9911910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1F06-50A9-46F1-B96E-777EB21ADCFE}"/>
              </a:ext>
            </a:extLst>
          </p:cNvPr>
          <p:cNvSpPr>
            <a:spLocks noGrp="1"/>
          </p:cNvSpPr>
          <p:nvPr>
            <p:ph type="title"/>
          </p:nvPr>
        </p:nvSpPr>
        <p:spPr>
          <a:xfrm>
            <a:off x="839679" y="457306"/>
            <a:ext cx="3931725" cy="1600571"/>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F9BDA14-CED5-42DA-A42B-229024CB22A0}"/>
              </a:ext>
            </a:extLst>
          </p:cNvPr>
          <p:cNvSpPr>
            <a:spLocks noGrp="1"/>
          </p:cNvSpPr>
          <p:nvPr>
            <p:ph type="pic" idx="1"/>
          </p:nvPr>
        </p:nvSpPr>
        <p:spPr>
          <a:xfrm>
            <a:off x="5182513" y="987654"/>
            <a:ext cx="6171397" cy="4874754"/>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endParaRPr lang="en-US"/>
          </a:p>
        </p:txBody>
      </p:sp>
      <p:sp>
        <p:nvSpPr>
          <p:cNvPr id="4" name="Text Placeholder 3">
            <a:extLst>
              <a:ext uri="{FF2B5EF4-FFF2-40B4-BE49-F238E27FC236}">
                <a16:creationId xmlns:a16="http://schemas.microsoft.com/office/drawing/2014/main" id="{072394A3-F00C-4E5C-B074-BD4C4BF11AEF}"/>
              </a:ext>
            </a:extLst>
          </p:cNvPr>
          <p:cNvSpPr>
            <a:spLocks noGrp="1"/>
          </p:cNvSpPr>
          <p:nvPr>
            <p:ph type="body" sz="half" idx="2"/>
          </p:nvPr>
        </p:nvSpPr>
        <p:spPr>
          <a:xfrm>
            <a:off x="839679" y="2057876"/>
            <a:ext cx="3931725" cy="3812471"/>
          </a:xfrm>
        </p:spPr>
        <p:txBody>
          <a:bodyPr/>
          <a:lstStyle>
            <a:lvl1pPr marL="0" indent="0">
              <a:buNone/>
              <a:defRPr sz="1600"/>
            </a:lvl1pPr>
            <a:lvl2pPr marL="457154" indent="0">
              <a:buNone/>
              <a:defRPr sz="1400"/>
            </a:lvl2pPr>
            <a:lvl3pPr marL="914309" indent="0">
              <a:buNone/>
              <a:defRPr sz="1200"/>
            </a:lvl3pPr>
            <a:lvl4pPr marL="1371463" indent="0">
              <a:buNone/>
              <a:defRPr sz="1000"/>
            </a:lvl4pPr>
            <a:lvl5pPr marL="1828617" indent="0">
              <a:buNone/>
              <a:defRPr sz="1000"/>
            </a:lvl5pPr>
            <a:lvl6pPr marL="2285771" indent="0">
              <a:buNone/>
              <a:defRPr sz="1000"/>
            </a:lvl6pPr>
            <a:lvl7pPr marL="2742926" indent="0">
              <a:buNone/>
              <a:defRPr sz="1000"/>
            </a:lvl7pPr>
            <a:lvl8pPr marL="3200080" indent="0">
              <a:buNone/>
              <a:defRPr sz="1000"/>
            </a:lvl8pPr>
            <a:lvl9pPr marL="3657234"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6FE83F-BF5F-4C0D-B302-2C12CD2D23EC}"/>
              </a:ext>
            </a:extLst>
          </p:cNvPr>
          <p:cNvSpPr>
            <a:spLocks noGrp="1"/>
          </p:cNvSpPr>
          <p:nvPr>
            <p:ph type="dt" sz="half" idx="10"/>
          </p:nvPr>
        </p:nvSpPr>
        <p:spPr/>
        <p:txBody>
          <a:bodyPr/>
          <a:lstStyle/>
          <a:p>
            <a:fld id="{5FDD60CE-D6C4-4666-8BB2-C1E03290442A}" type="datetime1">
              <a:rPr lang="en-US" smtClean="0"/>
              <a:t>12/6/2023</a:t>
            </a:fld>
            <a:endParaRPr lang="en-US"/>
          </a:p>
        </p:txBody>
      </p:sp>
      <p:sp>
        <p:nvSpPr>
          <p:cNvPr id="6" name="Footer Placeholder 5">
            <a:extLst>
              <a:ext uri="{FF2B5EF4-FFF2-40B4-BE49-F238E27FC236}">
                <a16:creationId xmlns:a16="http://schemas.microsoft.com/office/drawing/2014/main" id="{AF4643B2-270A-4B2B-B43F-31E6CC92DACA}"/>
              </a:ext>
            </a:extLst>
          </p:cNvPr>
          <p:cNvSpPr>
            <a:spLocks noGrp="1"/>
          </p:cNvSpPr>
          <p:nvPr>
            <p:ph type="ftr" sz="quarter" idx="11"/>
          </p:nvPr>
        </p:nvSpPr>
        <p:spPr/>
        <p:txBody>
          <a:bodyPr/>
          <a:lstStyle/>
          <a:p>
            <a:r>
              <a:rPr lang="en-US" smtClean="0"/>
              <a:t>Training Master</a:t>
            </a:r>
            <a:endParaRPr lang="en-US"/>
          </a:p>
        </p:txBody>
      </p:sp>
      <p:sp>
        <p:nvSpPr>
          <p:cNvPr id="7" name="Slide Number Placeholder 6">
            <a:extLst>
              <a:ext uri="{FF2B5EF4-FFF2-40B4-BE49-F238E27FC236}">
                <a16:creationId xmlns:a16="http://schemas.microsoft.com/office/drawing/2014/main" id="{F5ECB286-8A55-4617-B0FF-5FBC59EBD357}"/>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169495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66EAA9-E973-49D8-85E5-6B8FB86E99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0F2D10-71CB-44CD-9273-D815D1DA54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90EF1-82BB-4EFD-B1AE-AD32724B2035}"/>
              </a:ext>
            </a:extLst>
          </p:cNvPr>
          <p:cNvSpPr>
            <a:spLocks noGrp="1"/>
          </p:cNvSpPr>
          <p:nvPr>
            <p:ph type="dt" sz="half" idx="10"/>
          </p:nvPr>
        </p:nvSpPr>
        <p:spPr/>
        <p:txBody>
          <a:bodyPr/>
          <a:lstStyle/>
          <a:p>
            <a:fld id="{159907DE-5B5B-4C13-9714-291C01BFF227}" type="datetime1">
              <a:rPr lang="en-US" smtClean="0"/>
              <a:t>12/6/2023</a:t>
            </a:fld>
            <a:endParaRPr lang="en-US"/>
          </a:p>
        </p:txBody>
      </p:sp>
      <p:sp>
        <p:nvSpPr>
          <p:cNvPr id="5" name="Footer Placeholder 4">
            <a:extLst>
              <a:ext uri="{FF2B5EF4-FFF2-40B4-BE49-F238E27FC236}">
                <a16:creationId xmlns:a16="http://schemas.microsoft.com/office/drawing/2014/main" id="{1607AFF3-D3EC-4D93-8838-E5E808CD9AD4}"/>
              </a:ext>
            </a:extLst>
          </p:cNvPr>
          <p:cNvSpPr>
            <a:spLocks noGrp="1"/>
          </p:cNvSpPr>
          <p:nvPr>
            <p:ph type="ftr" sz="quarter" idx="11"/>
          </p:nvPr>
        </p:nvSpPr>
        <p:spPr/>
        <p:txBody>
          <a:bodyPr/>
          <a:lstStyle/>
          <a:p>
            <a:r>
              <a:rPr lang="en-US" smtClean="0"/>
              <a:t>Training Master</a:t>
            </a:r>
            <a:endParaRPr lang="en-US"/>
          </a:p>
        </p:txBody>
      </p:sp>
      <p:sp>
        <p:nvSpPr>
          <p:cNvPr id="6" name="Slide Number Placeholder 5">
            <a:extLst>
              <a:ext uri="{FF2B5EF4-FFF2-40B4-BE49-F238E27FC236}">
                <a16:creationId xmlns:a16="http://schemas.microsoft.com/office/drawing/2014/main" id="{BBC48A6E-1E03-4F7C-BD8D-3828C5629B01}"/>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40348769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DDF254-F33E-4D23-B2C6-554F3A0A49A6}"/>
              </a:ext>
            </a:extLst>
          </p:cNvPr>
          <p:cNvSpPr>
            <a:spLocks noGrp="1"/>
          </p:cNvSpPr>
          <p:nvPr>
            <p:ph type="title" orient="vert"/>
          </p:nvPr>
        </p:nvSpPr>
        <p:spPr>
          <a:xfrm>
            <a:off x="8723764" y="365209"/>
            <a:ext cx="2628558" cy="581318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6BA753A-580F-49B6-8CCB-99A5FF58D593}"/>
              </a:ext>
            </a:extLst>
          </p:cNvPr>
          <p:cNvSpPr>
            <a:spLocks noGrp="1"/>
          </p:cNvSpPr>
          <p:nvPr>
            <p:ph type="body" orient="vert" idx="1"/>
          </p:nvPr>
        </p:nvSpPr>
        <p:spPr>
          <a:xfrm>
            <a:off x="838091" y="365209"/>
            <a:ext cx="7733293" cy="58131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36CEAB-B92C-4B61-981E-4CFDAC4C4BE2}"/>
              </a:ext>
            </a:extLst>
          </p:cNvPr>
          <p:cNvSpPr>
            <a:spLocks noGrp="1"/>
          </p:cNvSpPr>
          <p:nvPr>
            <p:ph type="dt" sz="half" idx="10"/>
          </p:nvPr>
        </p:nvSpPr>
        <p:spPr/>
        <p:txBody>
          <a:bodyPr/>
          <a:lstStyle/>
          <a:p>
            <a:fld id="{B609DC60-01D8-4852-B0F9-943D8350451F}" type="datetime1">
              <a:rPr lang="en-US" smtClean="0"/>
              <a:t>12/6/2023</a:t>
            </a:fld>
            <a:endParaRPr lang="en-US"/>
          </a:p>
        </p:txBody>
      </p:sp>
      <p:sp>
        <p:nvSpPr>
          <p:cNvPr id="5" name="Footer Placeholder 4">
            <a:extLst>
              <a:ext uri="{FF2B5EF4-FFF2-40B4-BE49-F238E27FC236}">
                <a16:creationId xmlns:a16="http://schemas.microsoft.com/office/drawing/2014/main" id="{5E6A18A7-E56C-4CD1-ADE2-2A539D6FD08A}"/>
              </a:ext>
            </a:extLst>
          </p:cNvPr>
          <p:cNvSpPr>
            <a:spLocks noGrp="1"/>
          </p:cNvSpPr>
          <p:nvPr>
            <p:ph type="ftr" sz="quarter" idx="11"/>
          </p:nvPr>
        </p:nvSpPr>
        <p:spPr/>
        <p:txBody>
          <a:bodyPr/>
          <a:lstStyle/>
          <a:p>
            <a:r>
              <a:rPr lang="en-US" smtClean="0"/>
              <a:t>Training Master</a:t>
            </a:r>
            <a:endParaRPr lang="en-US"/>
          </a:p>
        </p:txBody>
      </p:sp>
      <p:sp>
        <p:nvSpPr>
          <p:cNvPr id="6" name="Slide Number Placeholder 5">
            <a:extLst>
              <a:ext uri="{FF2B5EF4-FFF2-40B4-BE49-F238E27FC236}">
                <a16:creationId xmlns:a16="http://schemas.microsoft.com/office/drawing/2014/main" id="{57D5D412-BB50-4937-82B3-D51C2FBA12F4}"/>
              </a:ext>
            </a:extLst>
          </p:cNvPr>
          <p:cNvSpPr>
            <a:spLocks noGrp="1"/>
          </p:cNvSpPr>
          <p:nvPr>
            <p:ph type="sldNum" sz="quarter" idx="12"/>
          </p:nvPr>
        </p:nvSpPr>
        <p:spPr/>
        <p:txBody>
          <a:bodyPr/>
          <a:lstStyle/>
          <a:p>
            <a:fld id="{79031FF4-AE0C-486C-B8CE-5ACF7BA4D91E}" type="slidenum">
              <a:rPr lang="en-US" smtClean="0"/>
              <a:t>‹#›</a:t>
            </a:fld>
            <a:endParaRPr lang="en-US"/>
          </a:p>
        </p:txBody>
      </p:sp>
    </p:spTree>
    <p:extLst>
      <p:ext uri="{BB962C8B-B14F-4D97-AF65-F5344CB8AC3E}">
        <p14:creationId xmlns:p14="http://schemas.microsoft.com/office/powerpoint/2010/main" val="322873648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1"/>
        </a:solidFill>
        <a:effectLst/>
      </p:bgPr>
    </p:bg>
    <p:spTree>
      <p:nvGrpSpPr>
        <p:cNvPr id="1" name=""/>
        <p:cNvGrpSpPr/>
        <p:nvPr/>
      </p:nvGrpSpPr>
      <p:grpSpPr>
        <a:xfrm>
          <a:off x="0" y="0"/>
          <a:ext cx="0" cy="0"/>
          <a:chOff x="0" y="0"/>
          <a:chExt cx="0" cy="0"/>
        </a:xfrm>
      </p:grpSpPr>
      <p:sp>
        <p:nvSpPr>
          <p:cNvPr id="12" name="Bildplatzhalter 11">
            <a:extLst>
              <a:ext uri="{FF2B5EF4-FFF2-40B4-BE49-F238E27FC236}">
                <a16:creationId xmlns:a16="http://schemas.microsoft.com/office/drawing/2014/main" id="{C2451CE1-8153-44B1-98A1-11DC116FE7B5}"/>
              </a:ext>
            </a:extLst>
          </p:cNvPr>
          <p:cNvSpPr>
            <a:spLocks noGrp="1"/>
          </p:cNvSpPr>
          <p:nvPr>
            <p:ph type="pic" sz="quarter" idx="16" hasCustomPrompt="1"/>
          </p:nvPr>
        </p:nvSpPr>
        <p:spPr bwMode="gray">
          <a:xfrm>
            <a:off x="0" y="0"/>
            <a:ext cx="12190413" cy="5662104"/>
          </a:xfrm>
          <a:custGeom>
            <a:avLst/>
            <a:gdLst>
              <a:gd name="connsiteX0" fmla="*/ 0 w 12190413"/>
              <a:gd name="connsiteY0" fmla="*/ 0 h 5662104"/>
              <a:gd name="connsiteX1" fmla="*/ 12190413 w 12190413"/>
              <a:gd name="connsiteY1" fmla="*/ 0 h 5662104"/>
              <a:gd name="connsiteX2" fmla="*/ 12190412 w 12190413"/>
              <a:gd name="connsiteY2" fmla="*/ 5369071 h 5662104"/>
              <a:gd name="connsiteX3" fmla="*/ 12190412 w 12190413"/>
              <a:gd name="connsiteY3" fmla="*/ 5381978 h 5662104"/>
              <a:gd name="connsiteX4" fmla="*/ 12188206 w 12190413"/>
              <a:gd name="connsiteY4" fmla="*/ 5381464 h 5662104"/>
              <a:gd name="connsiteX5" fmla="*/ 12188206 w 12190413"/>
              <a:gd name="connsiteY5" fmla="*/ 5374839 h 5662104"/>
              <a:gd name="connsiteX6" fmla="*/ 12032390 w 12190413"/>
              <a:gd name="connsiteY6" fmla="*/ 5345161 h 5662104"/>
              <a:gd name="connsiteX7" fmla="*/ 11853287 w 12190413"/>
              <a:gd name="connsiteY7" fmla="*/ 5303433 h 5662104"/>
              <a:gd name="connsiteX8" fmla="*/ 9474399 w 12190413"/>
              <a:gd name="connsiteY8" fmla="*/ 5070435 h 5662104"/>
              <a:gd name="connsiteX9" fmla="*/ 9363219 w 12190413"/>
              <a:gd name="connsiteY9" fmla="*/ 5071476 h 5662104"/>
              <a:gd name="connsiteX10" fmla="*/ 9336724 w 12190413"/>
              <a:gd name="connsiteY10" fmla="*/ 5071008 h 5662104"/>
              <a:gd name="connsiteX11" fmla="*/ 9141154 w 12190413"/>
              <a:gd name="connsiteY11" fmla="*/ 5071008 h 5662104"/>
              <a:gd name="connsiteX12" fmla="*/ 8943837 w 12190413"/>
              <a:gd name="connsiteY12" fmla="*/ 5071007 h 5662104"/>
              <a:gd name="connsiteX13" fmla="*/ 8746521 w 12190413"/>
              <a:gd name="connsiteY13" fmla="*/ 5074500 h 5662104"/>
              <a:gd name="connsiteX14" fmla="*/ 8552697 w 12190413"/>
              <a:gd name="connsiteY14" fmla="*/ 5079739 h 5662104"/>
              <a:gd name="connsiteX15" fmla="*/ 8357128 w 12190413"/>
              <a:gd name="connsiteY15" fmla="*/ 5090215 h 5662104"/>
              <a:gd name="connsiteX16" fmla="*/ 8163303 w 12190413"/>
              <a:gd name="connsiteY16" fmla="*/ 5102438 h 5662104"/>
              <a:gd name="connsiteX17" fmla="*/ 7972972 w 12190413"/>
              <a:gd name="connsiteY17" fmla="*/ 5114662 h 5662104"/>
              <a:gd name="connsiteX18" fmla="*/ 7779149 w 12190413"/>
              <a:gd name="connsiteY18" fmla="*/ 5130376 h 5662104"/>
              <a:gd name="connsiteX19" fmla="*/ 7587072 w 12190413"/>
              <a:gd name="connsiteY19" fmla="*/ 5149584 h 5662104"/>
              <a:gd name="connsiteX20" fmla="*/ 7396738 w 12190413"/>
              <a:gd name="connsiteY20" fmla="*/ 5172284 h 5662104"/>
              <a:gd name="connsiteX21" fmla="*/ 7209903 w 12190413"/>
              <a:gd name="connsiteY21" fmla="*/ 5194984 h 5662104"/>
              <a:gd name="connsiteX22" fmla="*/ 7019571 w 12190413"/>
              <a:gd name="connsiteY22" fmla="*/ 5219431 h 5662104"/>
              <a:gd name="connsiteX23" fmla="*/ 6853019 w 12190413"/>
              <a:gd name="connsiteY23" fmla="*/ 5245892 h 5662104"/>
              <a:gd name="connsiteX24" fmla="*/ 6718666 w 12190413"/>
              <a:gd name="connsiteY24" fmla="*/ 5263138 h 5662104"/>
              <a:gd name="connsiteX25" fmla="*/ 6545441 w 12190413"/>
              <a:gd name="connsiteY25" fmla="*/ 5292335 h 5662104"/>
              <a:gd name="connsiteX26" fmla="*/ 6460798 w 12190413"/>
              <a:gd name="connsiteY26" fmla="*/ 5304993 h 5662104"/>
              <a:gd name="connsiteX27" fmla="*/ 6387367 w 12190413"/>
              <a:gd name="connsiteY27" fmla="*/ 5318980 h 5662104"/>
              <a:gd name="connsiteX28" fmla="*/ 6041160 w 12190413"/>
              <a:gd name="connsiteY28" fmla="*/ 5377334 h 5662104"/>
              <a:gd name="connsiteX29" fmla="*/ 5887321 w 12190413"/>
              <a:gd name="connsiteY29" fmla="*/ 5409645 h 5662104"/>
              <a:gd name="connsiteX30" fmla="*/ 5857713 w 12190413"/>
              <a:gd name="connsiteY30" fmla="*/ 5414631 h 5662104"/>
              <a:gd name="connsiteX31" fmla="*/ 1438219 w 12190413"/>
              <a:gd name="connsiteY31" fmla="*/ 5598060 h 5662104"/>
              <a:gd name="connsiteX32" fmla="*/ 1112913 w 12190413"/>
              <a:gd name="connsiteY32" fmla="*/ 5561533 h 5662104"/>
              <a:gd name="connsiteX33" fmla="*/ 1063194 w 12190413"/>
              <a:gd name="connsiteY33" fmla="*/ 5555146 h 5662104"/>
              <a:gd name="connsiteX34" fmla="*/ 750855 w 12190413"/>
              <a:gd name="connsiteY34" fmla="*/ 5510173 h 5662104"/>
              <a:gd name="connsiteX35" fmla="*/ 268553 w 12190413"/>
              <a:gd name="connsiteY35" fmla="*/ 5419676 h 5662104"/>
              <a:gd name="connsiteX36" fmla="*/ 355 w 12190413"/>
              <a:gd name="connsiteY36" fmla="*/ 5353304 h 5662104"/>
              <a:gd name="connsiteX37" fmla="*/ 511 w 12190413"/>
              <a:gd name="connsiteY37" fmla="*/ 5325116 h 5662104"/>
              <a:gd name="connsiteX38" fmla="*/ 159 w 12190413"/>
              <a:gd name="connsiteY38" fmla="*/ 3966 h 56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413" h="5662104">
                <a:moveTo>
                  <a:pt x="0" y="0"/>
                </a:moveTo>
                <a:lnTo>
                  <a:pt x="12190413" y="0"/>
                </a:lnTo>
                <a:lnTo>
                  <a:pt x="12190412" y="5369071"/>
                </a:lnTo>
                <a:lnTo>
                  <a:pt x="12190412" y="5381978"/>
                </a:lnTo>
                <a:lnTo>
                  <a:pt x="12188206" y="5381464"/>
                </a:lnTo>
                <a:lnTo>
                  <a:pt x="12188206" y="5374839"/>
                </a:lnTo>
                <a:lnTo>
                  <a:pt x="12032390" y="5345161"/>
                </a:lnTo>
                <a:lnTo>
                  <a:pt x="11853287" y="5303433"/>
                </a:lnTo>
                <a:cubicBezTo>
                  <a:pt x="11151505" y="5161237"/>
                  <a:pt x="10345755" y="5080171"/>
                  <a:pt x="9474399" y="5070435"/>
                </a:cubicBezTo>
                <a:lnTo>
                  <a:pt x="9363219" y="5071476"/>
                </a:lnTo>
                <a:lnTo>
                  <a:pt x="9336724" y="5071008"/>
                </a:lnTo>
                <a:lnTo>
                  <a:pt x="9141154" y="5071008"/>
                </a:lnTo>
                <a:lnTo>
                  <a:pt x="8943837" y="5071007"/>
                </a:lnTo>
                <a:lnTo>
                  <a:pt x="8746521" y="5074500"/>
                </a:lnTo>
                <a:lnTo>
                  <a:pt x="8552697" y="5079739"/>
                </a:lnTo>
                <a:lnTo>
                  <a:pt x="8357128" y="5090215"/>
                </a:lnTo>
                <a:lnTo>
                  <a:pt x="8163303" y="5102438"/>
                </a:lnTo>
                <a:lnTo>
                  <a:pt x="7972972" y="5114662"/>
                </a:lnTo>
                <a:lnTo>
                  <a:pt x="7779149" y="5130376"/>
                </a:lnTo>
                <a:lnTo>
                  <a:pt x="7587072" y="5149584"/>
                </a:lnTo>
                <a:lnTo>
                  <a:pt x="7396738" y="5172284"/>
                </a:lnTo>
                <a:lnTo>
                  <a:pt x="7209903" y="5194984"/>
                </a:lnTo>
                <a:lnTo>
                  <a:pt x="7019571" y="5219431"/>
                </a:lnTo>
                <a:lnTo>
                  <a:pt x="6853019" y="5245892"/>
                </a:lnTo>
                <a:lnTo>
                  <a:pt x="6718666" y="5263138"/>
                </a:lnTo>
                <a:lnTo>
                  <a:pt x="6545441" y="5292335"/>
                </a:lnTo>
                <a:lnTo>
                  <a:pt x="6460798" y="5304993"/>
                </a:lnTo>
                <a:lnTo>
                  <a:pt x="6387367" y="5318980"/>
                </a:lnTo>
                <a:lnTo>
                  <a:pt x="6041160" y="5377334"/>
                </a:lnTo>
                <a:lnTo>
                  <a:pt x="5887321" y="5409645"/>
                </a:lnTo>
                <a:lnTo>
                  <a:pt x="5857713" y="5414631"/>
                </a:lnTo>
                <a:cubicBezTo>
                  <a:pt x="4271557" y="5663154"/>
                  <a:pt x="2741498" y="5724884"/>
                  <a:pt x="1438219" y="5598060"/>
                </a:cubicBezTo>
                <a:lnTo>
                  <a:pt x="1112913" y="5561533"/>
                </a:lnTo>
                <a:lnTo>
                  <a:pt x="1063194" y="5555146"/>
                </a:lnTo>
                <a:lnTo>
                  <a:pt x="750855" y="5510173"/>
                </a:lnTo>
                <a:cubicBezTo>
                  <a:pt x="585150" y="5483521"/>
                  <a:pt x="424237" y="5453357"/>
                  <a:pt x="268553" y="5419676"/>
                </a:cubicBezTo>
                <a:lnTo>
                  <a:pt x="355" y="5353304"/>
                </a:lnTo>
                <a:lnTo>
                  <a:pt x="511" y="5325116"/>
                </a:lnTo>
                <a:cubicBezTo>
                  <a:pt x="2883" y="4745919"/>
                  <a:pt x="3215" y="157949"/>
                  <a:pt x="159" y="3966"/>
                </a:cubicBezTo>
                <a:close/>
              </a:path>
            </a:pathLst>
          </a:custGeom>
          <a:solidFill>
            <a:schemeClr val="accent2"/>
          </a:solidFill>
        </p:spPr>
        <p:txBody>
          <a:bodyPr wrap="square" lIns="0" tIns="0" bIns="648000" anchor="ctr">
            <a:noAutofit/>
          </a:bodyPr>
          <a:lstStyle>
            <a:lvl1pPr marL="0" indent="0" algn="ctr">
              <a:buNone/>
              <a:defRPr sz="1200" cap="none" baseline="0">
                <a:solidFill>
                  <a:schemeClr val="tx1"/>
                </a:solidFill>
              </a:defRPr>
            </a:lvl1pPr>
          </a:lstStyle>
          <a:p>
            <a:r>
              <a:rPr lang="en-US" dirty="0"/>
              <a:t>Click on icon to insert picture</a:t>
            </a:r>
          </a:p>
        </p:txBody>
      </p:sp>
      <p:sp>
        <p:nvSpPr>
          <p:cNvPr id="10" name="Titel 12">
            <a:extLst>
              <a:ext uri="{FF2B5EF4-FFF2-40B4-BE49-F238E27FC236}">
                <a16:creationId xmlns:a16="http://schemas.microsoft.com/office/drawing/2014/main" id="{56505D9B-37B7-43A5-8C37-4A28E0345DC3}"/>
              </a:ext>
            </a:extLst>
          </p:cNvPr>
          <p:cNvSpPr>
            <a:spLocks noGrp="1"/>
          </p:cNvSpPr>
          <p:nvPr>
            <p:ph type="ctrTitle" hasCustomPrompt="1"/>
          </p:nvPr>
        </p:nvSpPr>
        <p:spPr bwMode="gray">
          <a:xfrm>
            <a:off x="0" y="0"/>
            <a:ext cx="6095206" cy="3393546"/>
          </a:xfrm>
          <a:custGeom>
            <a:avLst/>
            <a:gdLst>
              <a:gd name="connsiteX0" fmla="*/ 0 w 6095206"/>
              <a:gd name="connsiteY0" fmla="*/ 0 h 3393546"/>
              <a:gd name="connsiteX1" fmla="*/ 6095206 w 6095206"/>
              <a:gd name="connsiteY1" fmla="*/ 0 h 3393546"/>
              <a:gd name="connsiteX2" fmla="*/ 6095206 w 6095206"/>
              <a:gd name="connsiteY2" fmla="*/ 3088765 h 3393546"/>
              <a:gd name="connsiteX3" fmla="*/ 6077723 w 6095206"/>
              <a:gd name="connsiteY3" fmla="*/ 3092188 h 3393546"/>
              <a:gd name="connsiteX4" fmla="*/ 3047672 w 6095206"/>
              <a:gd name="connsiteY4" fmla="*/ 3393546 h 3393546"/>
              <a:gd name="connsiteX5" fmla="*/ 0 w 6095206"/>
              <a:gd name="connsiteY5" fmla="*/ 3088765 h 339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5206" h="3393546">
                <a:moveTo>
                  <a:pt x="0" y="0"/>
                </a:moveTo>
                <a:lnTo>
                  <a:pt x="6095206" y="0"/>
                </a:lnTo>
                <a:lnTo>
                  <a:pt x="6095206" y="3088765"/>
                </a:lnTo>
                <a:lnTo>
                  <a:pt x="6077723" y="3092188"/>
                </a:lnTo>
                <a:cubicBezTo>
                  <a:pt x="5904736" y="3125672"/>
                  <a:pt x="4476205" y="3393546"/>
                  <a:pt x="3047672" y="3393546"/>
                </a:cubicBezTo>
                <a:cubicBezTo>
                  <a:pt x="1523905" y="3393546"/>
                  <a:pt x="0" y="3088765"/>
                  <a:pt x="0" y="3088765"/>
                </a:cubicBezTo>
                <a:close/>
              </a:path>
            </a:pathLst>
          </a:custGeom>
          <a:solidFill>
            <a:schemeClr val="accent1">
              <a:alpha val="90000"/>
            </a:schemeClr>
          </a:solidFill>
        </p:spPr>
        <p:txBody>
          <a:bodyPr wrap="square" lIns="547200" tIns="478800" rIns="468000">
            <a:noAutofit/>
          </a:bodyPr>
          <a:lstStyle>
            <a:lvl1pPr>
              <a:defRPr sz="3200" baseline="0">
                <a:solidFill>
                  <a:schemeClr val="bg1"/>
                </a:solidFill>
              </a:defRPr>
            </a:lvl1pPr>
          </a:lstStyle>
          <a:p>
            <a:r>
              <a:rPr lang="en-US" dirty="0"/>
              <a:t>Here is a long</a:t>
            </a:r>
            <a:br>
              <a:rPr lang="en-US" dirty="0"/>
            </a:br>
            <a:r>
              <a:rPr lang="en-US" dirty="0"/>
              <a:t>Headline 32pt</a:t>
            </a:r>
          </a:p>
        </p:txBody>
      </p:sp>
      <p:sp>
        <p:nvSpPr>
          <p:cNvPr id="13" name="Untertitel 2">
            <a:extLst>
              <a:ext uri="{FF2B5EF4-FFF2-40B4-BE49-F238E27FC236}">
                <a16:creationId xmlns:a16="http://schemas.microsoft.com/office/drawing/2014/main" id="{7A2ADD57-1ACA-4257-8277-96D2B0CD0471}"/>
              </a:ext>
            </a:extLst>
          </p:cNvPr>
          <p:cNvSpPr>
            <a:spLocks noGrp="1"/>
          </p:cNvSpPr>
          <p:nvPr>
            <p:ph type="subTitle" idx="1" hasCustomPrompt="1"/>
          </p:nvPr>
        </p:nvSpPr>
        <p:spPr bwMode="gray">
          <a:xfrm>
            <a:off x="550436" y="1701554"/>
            <a:ext cx="5112000" cy="1080000"/>
          </a:xfrm>
        </p:spPr>
        <p:txBody>
          <a:bodyPr/>
          <a:lstStyle>
            <a:lvl1pPr marL="0" indent="0" algn="l">
              <a:spcAft>
                <a:spcPts val="0"/>
              </a:spcAft>
              <a:buNone/>
              <a:defRPr sz="2000" cap="none" baseline="0">
                <a:solidFill>
                  <a:schemeClr val="bg1"/>
                </a:solidFill>
              </a:defRPr>
            </a:lvl1pPr>
            <a:lvl2pPr marL="0" indent="0" algn="l">
              <a:spcAft>
                <a:spcPts val="0"/>
              </a:spcAft>
              <a:buNone/>
              <a:defRPr sz="2000">
                <a:solidFill>
                  <a:schemeClr val="bg1"/>
                </a:solidFill>
              </a:defRPr>
            </a:lvl2pPr>
            <a:lvl3pPr marL="0" indent="0" algn="l">
              <a:spcAft>
                <a:spcPts val="0"/>
              </a:spcAft>
              <a:buNone/>
              <a:defRPr sz="2000">
                <a:solidFill>
                  <a:schemeClr val="bg1"/>
                </a:solidFill>
              </a:defRPr>
            </a:lvl3pPr>
            <a:lvl4pPr marL="0" indent="0" algn="l">
              <a:spcAft>
                <a:spcPts val="0"/>
              </a:spcAft>
              <a:buNone/>
              <a:defRPr sz="2000">
                <a:solidFill>
                  <a:schemeClr val="bg1"/>
                </a:solidFill>
              </a:defRPr>
            </a:lvl4pPr>
            <a:lvl5pPr marL="0" indent="0" algn="l">
              <a:spcAft>
                <a:spcPts val="0"/>
              </a:spcAft>
              <a:buNone/>
              <a:defRPr sz="2000">
                <a:solidFill>
                  <a:schemeClr val="bg1"/>
                </a:solidFill>
              </a:defRPr>
            </a:lvl5pPr>
            <a:lvl6pPr marL="0" indent="0" algn="l">
              <a:spcAft>
                <a:spcPts val="0"/>
              </a:spcAft>
              <a:buNone/>
              <a:defRPr sz="2000">
                <a:solidFill>
                  <a:schemeClr val="bg1"/>
                </a:solidFill>
              </a:defRPr>
            </a:lvl6pPr>
            <a:lvl7pPr marL="0" indent="0" algn="l">
              <a:spcAft>
                <a:spcPts val="0"/>
              </a:spcAft>
              <a:buNone/>
              <a:defRPr sz="2000">
                <a:solidFill>
                  <a:schemeClr val="bg1"/>
                </a:solidFill>
              </a:defRPr>
            </a:lvl7pPr>
            <a:lvl8pPr marL="0" indent="0" algn="l">
              <a:spcAft>
                <a:spcPts val="0"/>
              </a:spcAft>
              <a:buNone/>
              <a:defRPr sz="2000">
                <a:solidFill>
                  <a:schemeClr val="bg1"/>
                </a:solidFill>
              </a:defRPr>
            </a:lvl8pPr>
            <a:lvl9pPr marL="0" indent="0" algn="l">
              <a:spcAft>
                <a:spcPts val="0"/>
              </a:spcAft>
              <a:buNone/>
              <a:defRPr sz="2000">
                <a:solidFill>
                  <a:schemeClr val="bg1"/>
                </a:solidFill>
              </a:defRPr>
            </a:lvl9pPr>
          </a:lstStyle>
          <a:p>
            <a:pPr lvl="0"/>
            <a:r>
              <a:rPr lang="en-US" dirty="0"/>
              <a:t>Here is a </a:t>
            </a:r>
            <a:r>
              <a:rPr lang="en-US" dirty="0" err="1"/>
              <a:t>Subheadline</a:t>
            </a:r>
            <a:r>
              <a:rPr lang="en-US" dirty="0"/>
              <a:t> </a:t>
            </a:r>
            <a:r>
              <a:rPr lang="en-US" dirty="0" err="1"/>
              <a:t>20pt</a:t>
            </a:r>
            <a:endParaRPr lang="en-US" dirty="0"/>
          </a:p>
        </p:txBody>
      </p:sp>
      <p:sp>
        <p:nvSpPr>
          <p:cNvPr id="2" name="Rechteck 1" hidden="1">
            <a:extLst>
              <a:ext uri="{FF2B5EF4-FFF2-40B4-BE49-F238E27FC236}">
                <a16:creationId xmlns:a16="http://schemas.microsoft.com/office/drawing/2014/main" id="{098977D0-B56C-4634-A43D-463699D5A392}"/>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478770416"/>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nly Title with picture">
    <p:bg>
      <p:bgPr>
        <a:solidFill>
          <a:schemeClr val="bg1"/>
        </a:solidFill>
        <a:effectLst/>
      </p:bgPr>
    </p:bg>
    <p:spTree>
      <p:nvGrpSpPr>
        <p:cNvPr id="1" name=""/>
        <p:cNvGrpSpPr/>
        <p:nvPr/>
      </p:nvGrpSpPr>
      <p:grpSpPr>
        <a:xfrm>
          <a:off x="0" y="0"/>
          <a:ext cx="0" cy="0"/>
          <a:chOff x="0" y="0"/>
          <a:chExt cx="0" cy="0"/>
        </a:xfrm>
      </p:grpSpPr>
      <p:graphicFrame>
        <p:nvGraphicFramePr>
          <p:cNvPr id="3" name="Objekt 2" hidden="1">
            <a:extLst>
              <a:ext uri="{FF2B5EF4-FFF2-40B4-BE49-F238E27FC236}">
                <a16:creationId xmlns:a16="http://schemas.microsoft.com/office/drawing/2014/main" id="{41D59C23-50AF-49C3-9DB9-0999BC6D9E9B}"/>
              </a:ext>
            </a:extLst>
          </p:cNvPr>
          <p:cNvGraphicFramePr>
            <a:graphicFrameLocks noChangeAspect="1"/>
          </p:cNvGraphicFramePr>
          <p:nvPr userDrawn="1">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4748" name="think-cell Folie" r:id="rId6" imgW="306" imgH="306" progId="TCLayout.ActiveDocument.1">
                  <p:embed/>
                </p:oleObj>
              </mc:Choice>
              <mc:Fallback>
                <p:oleObj name="think-cell Folie" r:id="rId6" imgW="306" imgH="306" progId="TCLayout.ActiveDocument.1">
                  <p:embed/>
                  <p:pic>
                    <p:nvPicPr>
                      <p:cNvPr id="3" name="Objekt 2" hidden="1">
                        <a:extLst>
                          <a:ext uri="{FF2B5EF4-FFF2-40B4-BE49-F238E27FC236}">
                            <a16:creationId xmlns:a16="http://schemas.microsoft.com/office/drawing/2014/main" id="{41D59C23-50AF-49C3-9DB9-0999BC6D9E9B}"/>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hteck 1" hidden="1">
            <a:extLst>
              <a:ext uri="{FF2B5EF4-FFF2-40B4-BE49-F238E27FC236}">
                <a16:creationId xmlns:a16="http://schemas.microsoft.com/office/drawing/2014/main" id="{DA1EE99A-BA50-47BE-AB28-08C71B1B37C4}"/>
              </a:ext>
            </a:extLst>
          </p:cNvPr>
          <p:cNvSpPr/>
          <p:nvPr userDrawn="1">
            <p:custDataLst>
              <p:tags r:id="rId3"/>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fontAlgn="auto" hangingPunct="1">
              <a:lnSpc>
                <a:spcPct val="100000"/>
              </a:lnSpc>
              <a:spcBef>
                <a:spcPts val="0"/>
              </a:spcBef>
              <a:spcAft>
                <a:spcPts val="0"/>
              </a:spcAft>
            </a:pPr>
            <a:endParaRPr lang="en-US" sz="2800" b="0" i="0" u="none" baseline="0" dirty="0">
              <a:solidFill>
                <a:srgbClr val="FFFFFF"/>
              </a:solidFill>
              <a:latin typeface="Arial" panose="020B0604020202020204" pitchFamily="34" charset="0"/>
              <a:ea typeface="+mj-ea"/>
              <a:cs typeface="+mj-cs"/>
              <a:sym typeface="Arial" panose="020B0604020202020204" pitchFamily="34" charset="0"/>
            </a:endParaRPr>
          </a:p>
        </p:txBody>
      </p:sp>
      <p:sp>
        <p:nvSpPr>
          <p:cNvPr id="12" name="Bildplatzhalter 11">
            <a:extLst>
              <a:ext uri="{FF2B5EF4-FFF2-40B4-BE49-F238E27FC236}">
                <a16:creationId xmlns:a16="http://schemas.microsoft.com/office/drawing/2014/main" id="{C2451CE1-8153-44B1-98A1-11DC116FE7B5}"/>
              </a:ext>
            </a:extLst>
          </p:cNvPr>
          <p:cNvSpPr>
            <a:spLocks noGrp="1"/>
          </p:cNvSpPr>
          <p:nvPr>
            <p:ph type="pic" sz="quarter" idx="16" hasCustomPrompt="1"/>
          </p:nvPr>
        </p:nvSpPr>
        <p:spPr bwMode="gray">
          <a:xfrm>
            <a:off x="0" y="0"/>
            <a:ext cx="12190413" cy="5662104"/>
          </a:xfrm>
          <a:custGeom>
            <a:avLst/>
            <a:gdLst>
              <a:gd name="connsiteX0" fmla="*/ 0 w 12190413"/>
              <a:gd name="connsiteY0" fmla="*/ 0 h 5662104"/>
              <a:gd name="connsiteX1" fmla="*/ 12190413 w 12190413"/>
              <a:gd name="connsiteY1" fmla="*/ 0 h 5662104"/>
              <a:gd name="connsiteX2" fmla="*/ 12190412 w 12190413"/>
              <a:gd name="connsiteY2" fmla="*/ 5369071 h 5662104"/>
              <a:gd name="connsiteX3" fmla="*/ 12190412 w 12190413"/>
              <a:gd name="connsiteY3" fmla="*/ 5381978 h 5662104"/>
              <a:gd name="connsiteX4" fmla="*/ 12188206 w 12190413"/>
              <a:gd name="connsiteY4" fmla="*/ 5381464 h 5662104"/>
              <a:gd name="connsiteX5" fmla="*/ 12188206 w 12190413"/>
              <a:gd name="connsiteY5" fmla="*/ 5374839 h 5662104"/>
              <a:gd name="connsiteX6" fmla="*/ 12032390 w 12190413"/>
              <a:gd name="connsiteY6" fmla="*/ 5345161 h 5662104"/>
              <a:gd name="connsiteX7" fmla="*/ 11853287 w 12190413"/>
              <a:gd name="connsiteY7" fmla="*/ 5303433 h 5662104"/>
              <a:gd name="connsiteX8" fmla="*/ 9474399 w 12190413"/>
              <a:gd name="connsiteY8" fmla="*/ 5070435 h 5662104"/>
              <a:gd name="connsiteX9" fmla="*/ 9363219 w 12190413"/>
              <a:gd name="connsiteY9" fmla="*/ 5071476 h 5662104"/>
              <a:gd name="connsiteX10" fmla="*/ 9336724 w 12190413"/>
              <a:gd name="connsiteY10" fmla="*/ 5071008 h 5662104"/>
              <a:gd name="connsiteX11" fmla="*/ 9141154 w 12190413"/>
              <a:gd name="connsiteY11" fmla="*/ 5071008 h 5662104"/>
              <a:gd name="connsiteX12" fmla="*/ 8943837 w 12190413"/>
              <a:gd name="connsiteY12" fmla="*/ 5071007 h 5662104"/>
              <a:gd name="connsiteX13" fmla="*/ 8746521 w 12190413"/>
              <a:gd name="connsiteY13" fmla="*/ 5074500 h 5662104"/>
              <a:gd name="connsiteX14" fmla="*/ 8552697 w 12190413"/>
              <a:gd name="connsiteY14" fmla="*/ 5079739 h 5662104"/>
              <a:gd name="connsiteX15" fmla="*/ 8357128 w 12190413"/>
              <a:gd name="connsiteY15" fmla="*/ 5090215 h 5662104"/>
              <a:gd name="connsiteX16" fmla="*/ 8163303 w 12190413"/>
              <a:gd name="connsiteY16" fmla="*/ 5102438 h 5662104"/>
              <a:gd name="connsiteX17" fmla="*/ 7972972 w 12190413"/>
              <a:gd name="connsiteY17" fmla="*/ 5114662 h 5662104"/>
              <a:gd name="connsiteX18" fmla="*/ 7779149 w 12190413"/>
              <a:gd name="connsiteY18" fmla="*/ 5130376 h 5662104"/>
              <a:gd name="connsiteX19" fmla="*/ 7587072 w 12190413"/>
              <a:gd name="connsiteY19" fmla="*/ 5149584 h 5662104"/>
              <a:gd name="connsiteX20" fmla="*/ 7396738 w 12190413"/>
              <a:gd name="connsiteY20" fmla="*/ 5172284 h 5662104"/>
              <a:gd name="connsiteX21" fmla="*/ 7209903 w 12190413"/>
              <a:gd name="connsiteY21" fmla="*/ 5194984 h 5662104"/>
              <a:gd name="connsiteX22" fmla="*/ 7019571 w 12190413"/>
              <a:gd name="connsiteY22" fmla="*/ 5219431 h 5662104"/>
              <a:gd name="connsiteX23" fmla="*/ 6853019 w 12190413"/>
              <a:gd name="connsiteY23" fmla="*/ 5245892 h 5662104"/>
              <a:gd name="connsiteX24" fmla="*/ 6718666 w 12190413"/>
              <a:gd name="connsiteY24" fmla="*/ 5263138 h 5662104"/>
              <a:gd name="connsiteX25" fmla="*/ 6545441 w 12190413"/>
              <a:gd name="connsiteY25" fmla="*/ 5292335 h 5662104"/>
              <a:gd name="connsiteX26" fmla="*/ 6460798 w 12190413"/>
              <a:gd name="connsiteY26" fmla="*/ 5304993 h 5662104"/>
              <a:gd name="connsiteX27" fmla="*/ 6387367 w 12190413"/>
              <a:gd name="connsiteY27" fmla="*/ 5318980 h 5662104"/>
              <a:gd name="connsiteX28" fmla="*/ 6041160 w 12190413"/>
              <a:gd name="connsiteY28" fmla="*/ 5377334 h 5662104"/>
              <a:gd name="connsiteX29" fmla="*/ 5887321 w 12190413"/>
              <a:gd name="connsiteY29" fmla="*/ 5409645 h 5662104"/>
              <a:gd name="connsiteX30" fmla="*/ 5857713 w 12190413"/>
              <a:gd name="connsiteY30" fmla="*/ 5414631 h 5662104"/>
              <a:gd name="connsiteX31" fmla="*/ 1438219 w 12190413"/>
              <a:gd name="connsiteY31" fmla="*/ 5598060 h 5662104"/>
              <a:gd name="connsiteX32" fmla="*/ 1112913 w 12190413"/>
              <a:gd name="connsiteY32" fmla="*/ 5561533 h 5662104"/>
              <a:gd name="connsiteX33" fmla="*/ 1063194 w 12190413"/>
              <a:gd name="connsiteY33" fmla="*/ 5555146 h 5662104"/>
              <a:gd name="connsiteX34" fmla="*/ 750855 w 12190413"/>
              <a:gd name="connsiteY34" fmla="*/ 5510173 h 5662104"/>
              <a:gd name="connsiteX35" fmla="*/ 268553 w 12190413"/>
              <a:gd name="connsiteY35" fmla="*/ 5419676 h 5662104"/>
              <a:gd name="connsiteX36" fmla="*/ 355 w 12190413"/>
              <a:gd name="connsiteY36" fmla="*/ 5353304 h 5662104"/>
              <a:gd name="connsiteX37" fmla="*/ 511 w 12190413"/>
              <a:gd name="connsiteY37" fmla="*/ 5325116 h 5662104"/>
              <a:gd name="connsiteX38" fmla="*/ 159 w 12190413"/>
              <a:gd name="connsiteY38" fmla="*/ 3966 h 56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413" h="5662104">
                <a:moveTo>
                  <a:pt x="0" y="0"/>
                </a:moveTo>
                <a:lnTo>
                  <a:pt x="12190413" y="0"/>
                </a:lnTo>
                <a:lnTo>
                  <a:pt x="12190412" y="5369071"/>
                </a:lnTo>
                <a:lnTo>
                  <a:pt x="12190412" y="5381978"/>
                </a:lnTo>
                <a:lnTo>
                  <a:pt x="12188206" y="5381464"/>
                </a:lnTo>
                <a:lnTo>
                  <a:pt x="12188206" y="5374839"/>
                </a:lnTo>
                <a:lnTo>
                  <a:pt x="12032390" y="5345161"/>
                </a:lnTo>
                <a:lnTo>
                  <a:pt x="11853287" y="5303433"/>
                </a:lnTo>
                <a:cubicBezTo>
                  <a:pt x="11151505" y="5161237"/>
                  <a:pt x="10345755" y="5080171"/>
                  <a:pt x="9474399" y="5070435"/>
                </a:cubicBezTo>
                <a:lnTo>
                  <a:pt x="9363219" y="5071476"/>
                </a:lnTo>
                <a:lnTo>
                  <a:pt x="9336724" y="5071008"/>
                </a:lnTo>
                <a:lnTo>
                  <a:pt x="9141154" y="5071008"/>
                </a:lnTo>
                <a:lnTo>
                  <a:pt x="8943837" y="5071007"/>
                </a:lnTo>
                <a:lnTo>
                  <a:pt x="8746521" y="5074500"/>
                </a:lnTo>
                <a:lnTo>
                  <a:pt x="8552697" y="5079739"/>
                </a:lnTo>
                <a:lnTo>
                  <a:pt x="8357128" y="5090215"/>
                </a:lnTo>
                <a:lnTo>
                  <a:pt x="8163303" y="5102438"/>
                </a:lnTo>
                <a:lnTo>
                  <a:pt x="7972972" y="5114662"/>
                </a:lnTo>
                <a:lnTo>
                  <a:pt x="7779149" y="5130376"/>
                </a:lnTo>
                <a:lnTo>
                  <a:pt x="7587072" y="5149584"/>
                </a:lnTo>
                <a:lnTo>
                  <a:pt x="7396738" y="5172284"/>
                </a:lnTo>
                <a:lnTo>
                  <a:pt x="7209903" y="5194984"/>
                </a:lnTo>
                <a:lnTo>
                  <a:pt x="7019571" y="5219431"/>
                </a:lnTo>
                <a:lnTo>
                  <a:pt x="6853019" y="5245892"/>
                </a:lnTo>
                <a:lnTo>
                  <a:pt x="6718666" y="5263138"/>
                </a:lnTo>
                <a:lnTo>
                  <a:pt x="6545441" y="5292335"/>
                </a:lnTo>
                <a:lnTo>
                  <a:pt x="6460798" y="5304993"/>
                </a:lnTo>
                <a:lnTo>
                  <a:pt x="6387367" y="5318980"/>
                </a:lnTo>
                <a:lnTo>
                  <a:pt x="6041160" y="5377334"/>
                </a:lnTo>
                <a:lnTo>
                  <a:pt x="5887321" y="5409645"/>
                </a:lnTo>
                <a:lnTo>
                  <a:pt x="5857713" y="5414631"/>
                </a:lnTo>
                <a:cubicBezTo>
                  <a:pt x="4271557" y="5663154"/>
                  <a:pt x="2741498" y="5724884"/>
                  <a:pt x="1438219" y="5598060"/>
                </a:cubicBezTo>
                <a:lnTo>
                  <a:pt x="1112913" y="5561533"/>
                </a:lnTo>
                <a:lnTo>
                  <a:pt x="1063194" y="5555146"/>
                </a:lnTo>
                <a:lnTo>
                  <a:pt x="750855" y="5510173"/>
                </a:lnTo>
                <a:cubicBezTo>
                  <a:pt x="585150" y="5483521"/>
                  <a:pt x="424237" y="5453357"/>
                  <a:pt x="268553" y="5419676"/>
                </a:cubicBezTo>
                <a:lnTo>
                  <a:pt x="355" y="5353304"/>
                </a:lnTo>
                <a:lnTo>
                  <a:pt x="511" y="5325116"/>
                </a:lnTo>
                <a:cubicBezTo>
                  <a:pt x="2883" y="4745919"/>
                  <a:pt x="3215" y="157949"/>
                  <a:pt x="159" y="3966"/>
                </a:cubicBezTo>
                <a:close/>
              </a:path>
            </a:pathLst>
          </a:custGeom>
          <a:solidFill>
            <a:schemeClr val="accent2"/>
          </a:solidFill>
        </p:spPr>
        <p:txBody>
          <a:bodyPr wrap="square" lIns="0" tIns="0" bIns="648000" anchor="ctr">
            <a:noAutofit/>
          </a:bodyPr>
          <a:lstStyle>
            <a:lvl1pPr marL="0" indent="0" algn="ctr">
              <a:buNone/>
              <a:defRPr sz="1200" cap="none" baseline="0">
                <a:solidFill>
                  <a:schemeClr val="tx1"/>
                </a:solidFill>
              </a:defRPr>
            </a:lvl1pPr>
          </a:lstStyle>
          <a:p>
            <a:r>
              <a:rPr lang="en-US" dirty="0"/>
              <a:t>Click on icon to insert picture</a:t>
            </a:r>
          </a:p>
        </p:txBody>
      </p:sp>
      <p:sp>
        <p:nvSpPr>
          <p:cNvPr id="10" name="Titel 6">
            <a:extLst>
              <a:ext uri="{FF2B5EF4-FFF2-40B4-BE49-F238E27FC236}">
                <a16:creationId xmlns:a16="http://schemas.microsoft.com/office/drawing/2014/main" id="{AD391C56-CDFE-49E0-A9AF-8AD711A56F3F}"/>
              </a:ext>
            </a:extLst>
          </p:cNvPr>
          <p:cNvSpPr>
            <a:spLocks noGrp="1"/>
          </p:cNvSpPr>
          <p:nvPr>
            <p:ph type="ctrTitle" hasCustomPrompt="1"/>
          </p:nvPr>
        </p:nvSpPr>
        <p:spPr bwMode="gray">
          <a:xfrm>
            <a:off x="1279" y="0"/>
            <a:ext cx="6092825" cy="1872260"/>
          </a:xfrm>
          <a:custGeom>
            <a:avLst/>
            <a:gdLst>
              <a:gd name="connsiteX0" fmla="*/ 847 w 6092825"/>
              <a:gd name="connsiteY0" fmla="*/ 0 h 1872260"/>
              <a:gd name="connsiteX1" fmla="*/ 6092825 w 6092825"/>
              <a:gd name="connsiteY1" fmla="*/ 0 h 1872260"/>
              <a:gd name="connsiteX2" fmla="*/ 6092825 w 6092825"/>
              <a:gd name="connsiteY2" fmla="*/ 1578566 h 1872260"/>
              <a:gd name="connsiteX3" fmla="*/ 6039882 w 6092825"/>
              <a:gd name="connsiteY3" fmla="*/ 1587490 h 1872260"/>
              <a:gd name="connsiteX4" fmla="*/ 5886043 w 6092825"/>
              <a:gd name="connsiteY4" fmla="*/ 1619801 h 1872260"/>
              <a:gd name="connsiteX5" fmla="*/ 5856435 w 6092825"/>
              <a:gd name="connsiteY5" fmla="*/ 1624787 h 1872260"/>
              <a:gd name="connsiteX6" fmla="*/ 1436941 w 6092825"/>
              <a:gd name="connsiteY6" fmla="*/ 1808216 h 1872260"/>
              <a:gd name="connsiteX7" fmla="*/ 1111635 w 6092825"/>
              <a:gd name="connsiteY7" fmla="*/ 1771689 h 1872260"/>
              <a:gd name="connsiteX8" fmla="*/ 1061916 w 6092825"/>
              <a:gd name="connsiteY8" fmla="*/ 1765302 h 1872260"/>
              <a:gd name="connsiteX9" fmla="*/ 749577 w 6092825"/>
              <a:gd name="connsiteY9" fmla="*/ 1720329 h 1872260"/>
              <a:gd name="connsiteX10" fmla="*/ 267275 w 6092825"/>
              <a:gd name="connsiteY10" fmla="*/ 1629832 h 1872260"/>
              <a:gd name="connsiteX11" fmla="*/ 0 w 6092825"/>
              <a:gd name="connsiteY11" fmla="*/ 1563688 h 1872260"/>
              <a:gd name="connsiteX12" fmla="*/ 0 w 6092825"/>
              <a:gd name="connsiteY12" fmla="*/ 1163908 h 1872260"/>
              <a:gd name="connsiteX13" fmla="*/ 24 w 6092825"/>
              <a:gd name="connsiteY13" fmla="*/ 1146652 h 1872260"/>
              <a:gd name="connsiteX14" fmla="*/ 818 w 6092825"/>
              <a:gd name="connsiteY14" fmla="*/ 75482 h 1872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092825" h="1872260">
                <a:moveTo>
                  <a:pt x="847" y="0"/>
                </a:moveTo>
                <a:lnTo>
                  <a:pt x="6092825" y="0"/>
                </a:lnTo>
                <a:lnTo>
                  <a:pt x="6092825" y="1578566"/>
                </a:lnTo>
                <a:lnTo>
                  <a:pt x="6039882" y="1587490"/>
                </a:lnTo>
                <a:lnTo>
                  <a:pt x="5886043" y="1619801"/>
                </a:lnTo>
                <a:lnTo>
                  <a:pt x="5856435" y="1624787"/>
                </a:lnTo>
                <a:cubicBezTo>
                  <a:pt x="4270279" y="1873310"/>
                  <a:pt x="2740220" y="1935040"/>
                  <a:pt x="1436941" y="1808216"/>
                </a:cubicBezTo>
                <a:lnTo>
                  <a:pt x="1111635" y="1771689"/>
                </a:lnTo>
                <a:lnTo>
                  <a:pt x="1061916" y="1765302"/>
                </a:lnTo>
                <a:lnTo>
                  <a:pt x="749577" y="1720329"/>
                </a:lnTo>
                <a:cubicBezTo>
                  <a:pt x="583872" y="1693677"/>
                  <a:pt x="422959" y="1663513"/>
                  <a:pt x="267275" y="1629832"/>
                </a:cubicBezTo>
                <a:lnTo>
                  <a:pt x="0" y="1563688"/>
                </a:lnTo>
                <a:lnTo>
                  <a:pt x="0" y="1163908"/>
                </a:lnTo>
                <a:lnTo>
                  <a:pt x="24" y="1146652"/>
                </a:lnTo>
                <a:cubicBezTo>
                  <a:pt x="370" y="874876"/>
                  <a:pt x="637" y="499268"/>
                  <a:pt x="818" y="75482"/>
                </a:cubicBezTo>
                <a:close/>
              </a:path>
            </a:pathLst>
          </a:custGeom>
          <a:solidFill>
            <a:schemeClr val="accent1">
              <a:alpha val="90000"/>
            </a:schemeClr>
          </a:solidFill>
        </p:spPr>
        <p:txBody>
          <a:bodyPr wrap="square" lIns="547200" tIns="478800" rIns="468000">
            <a:noAutofit/>
          </a:bodyPr>
          <a:lstStyle>
            <a:lvl1pPr>
              <a:defRPr sz="3200" baseline="0">
                <a:solidFill>
                  <a:schemeClr val="bg1"/>
                </a:solidFill>
              </a:defRPr>
            </a:lvl1pPr>
          </a:lstStyle>
          <a:p>
            <a:r>
              <a:rPr lang="en-US" dirty="0"/>
              <a:t>Here is a long</a:t>
            </a:r>
            <a:br>
              <a:rPr lang="en-US" dirty="0"/>
            </a:br>
            <a:r>
              <a:rPr lang="en-US" dirty="0"/>
              <a:t>Headline 32pt</a:t>
            </a:r>
          </a:p>
        </p:txBody>
      </p:sp>
      <p:sp>
        <p:nvSpPr>
          <p:cNvPr id="4" name="Rechteck 3" hidden="1">
            <a:extLst>
              <a:ext uri="{FF2B5EF4-FFF2-40B4-BE49-F238E27FC236}">
                <a16:creationId xmlns:a16="http://schemas.microsoft.com/office/drawing/2014/main" id="{FAB496A7-68BD-4043-90CE-F7335994CDB2}"/>
              </a:ext>
            </a:extLst>
          </p:cNvPr>
          <p:cNvSpPr/>
          <p:nvPr userDrawn="1">
            <p:custDataLst>
              <p:tags r:id="rId4"/>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907454428"/>
      </p:ext>
    </p:extLst>
  </p:cSld>
  <p:clrMapOvr>
    <a:masterClrMapping/>
  </p:clrMapOvr>
  <p:extLst>
    <p:ext uri="{DCECCB84-F9BA-43D5-87BE-67443E8EF086}">
      <p15:sldGuideLst xmlns:p15="http://schemas.microsoft.com/office/powerpoint/2012/main">
        <p15:guide id="1" orient="horz" pos="34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without picture">
    <p:spTree>
      <p:nvGrpSpPr>
        <p:cNvPr id="1" name=""/>
        <p:cNvGrpSpPr/>
        <p:nvPr/>
      </p:nvGrpSpPr>
      <p:grpSpPr>
        <a:xfrm>
          <a:off x="0" y="0"/>
          <a:ext cx="0" cy="0"/>
          <a:chOff x="0" y="0"/>
          <a:chExt cx="0" cy="0"/>
        </a:xfrm>
      </p:grpSpPr>
      <p:sp>
        <p:nvSpPr>
          <p:cNvPr id="10" name="Freihandform: Form 9">
            <a:extLst>
              <a:ext uri="{FF2B5EF4-FFF2-40B4-BE49-F238E27FC236}">
                <a16:creationId xmlns:a16="http://schemas.microsoft.com/office/drawing/2014/main" id="{EFA2FEA4-0A89-4AB0-9AD2-66DDA27F402E}"/>
              </a:ext>
            </a:extLst>
          </p:cNvPr>
          <p:cNvSpPr/>
          <p:nvPr userDrawn="1"/>
        </p:nvSpPr>
        <p:spPr>
          <a:xfrm>
            <a:off x="0" y="0"/>
            <a:ext cx="12190413" cy="5662104"/>
          </a:xfrm>
          <a:custGeom>
            <a:avLst/>
            <a:gdLst>
              <a:gd name="connsiteX0" fmla="*/ 0 w 12190413"/>
              <a:gd name="connsiteY0" fmla="*/ 0 h 5662104"/>
              <a:gd name="connsiteX1" fmla="*/ 12190413 w 12190413"/>
              <a:gd name="connsiteY1" fmla="*/ 0 h 5662104"/>
              <a:gd name="connsiteX2" fmla="*/ 12190413 w 12190413"/>
              <a:gd name="connsiteY2" fmla="*/ 2255518 h 5662104"/>
              <a:gd name="connsiteX3" fmla="*/ 12190413 w 12190413"/>
              <a:gd name="connsiteY3" fmla="*/ 3501804 h 5662104"/>
              <a:gd name="connsiteX4" fmla="*/ 12190413 w 12190413"/>
              <a:gd name="connsiteY4" fmla="*/ 3818748 h 5662104"/>
              <a:gd name="connsiteX5" fmla="*/ 12190412 w 12190413"/>
              <a:gd name="connsiteY5" fmla="*/ 5381978 h 5662104"/>
              <a:gd name="connsiteX6" fmla="*/ 12188206 w 12190413"/>
              <a:gd name="connsiteY6" fmla="*/ 5381464 h 5662104"/>
              <a:gd name="connsiteX7" fmla="*/ 12188206 w 12190413"/>
              <a:gd name="connsiteY7" fmla="*/ 5374839 h 5662104"/>
              <a:gd name="connsiteX8" fmla="*/ 12032390 w 12190413"/>
              <a:gd name="connsiteY8" fmla="*/ 5345161 h 5662104"/>
              <a:gd name="connsiteX9" fmla="*/ 11853287 w 12190413"/>
              <a:gd name="connsiteY9" fmla="*/ 5303433 h 5662104"/>
              <a:gd name="connsiteX10" fmla="*/ 9474399 w 12190413"/>
              <a:gd name="connsiteY10" fmla="*/ 5070435 h 5662104"/>
              <a:gd name="connsiteX11" fmla="*/ 9363219 w 12190413"/>
              <a:gd name="connsiteY11" fmla="*/ 5071476 h 5662104"/>
              <a:gd name="connsiteX12" fmla="*/ 9336724 w 12190413"/>
              <a:gd name="connsiteY12" fmla="*/ 5071008 h 5662104"/>
              <a:gd name="connsiteX13" fmla="*/ 9141154 w 12190413"/>
              <a:gd name="connsiteY13" fmla="*/ 5071008 h 5662104"/>
              <a:gd name="connsiteX14" fmla="*/ 8943837 w 12190413"/>
              <a:gd name="connsiteY14" fmla="*/ 5071007 h 5662104"/>
              <a:gd name="connsiteX15" fmla="*/ 8746521 w 12190413"/>
              <a:gd name="connsiteY15" fmla="*/ 5074500 h 5662104"/>
              <a:gd name="connsiteX16" fmla="*/ 8552697 w 12190413"/>
              <a:gd name="connsiteY16" fmla="*/ 5079739 h 5662104"/>
              <a:gd name="connsiteX17" fmla="*/ 8357128 w 12190413"/>
              <a:gd name="connsiteY17" fmla="*/ 5090215 h 5662104"/>
              <a:gd name="connsiteX18" fmla="*/ 8163303 w 12190413"/>
              <a:gd name="connsiteY18" fmla="*/ 5102438 h 5662104"/>
              <a:gd name="connsiteX19" fmla="*/ 7972972 w 12190413"/>
              <a:gd name="connsiteY19" fmla="*/ 5114662 h 5662104"/>
              <a:gd name="connsiteX20" fmla="*/ 7779149 w 12190413"/>
              <a:gd name="connsiteY20" fmla="*/ 5130376 h 5662104"/>
              <a:gd name="connsiteX21" fmla="*/ 7587072 w 12190413"/>
              <a:gd name="connsiteY21" fmla="*/ 5149584 h 5662104"/>
              <a:gd name="connsiteX22" fmla="*/ 7396738 w 12190413"/>
              <a:gd name="connsiteY22" fmla="*/ 5172284 h 5662104"/>
              <a:gd name="connsiteX23" fmla="*/ 7209903 w 12190413"/>
              <a:gd name="connsiteY23" fmla="*/ 5194984 h 5662104"/>
              <a:gd name="connsiteX24" fmla="*/ 7019571 w 12190413"/>
              <a:gd name="connsiteY24" fmla="*/ 5219431 h 5662104"/>
              <a:gd name="connsiteX25" fmla="*/ 6853019 w 12190413"/>
              <a:gd name="connsiteY25" fmla="*/ 5245892 h 5662104"/>
              <a:gd name="connsiteX26" fmla="*/ 6718666 w 12190413"/>
              <a:gd name="connsiteY26" fmla="*/ 5263138 h 5662104"/>
              <a:gd name="connsiteX27" fmla="*/ 6545441 w 12190413"/>
              <a:gd name="connsiteY27" fmla="*/ 5292335 h 5662104"/>
              <a:gd name="connsiteX28" fmla="*/ 6460798 w 12190413"/>
              <a:gd name="connsiteY28" fmla="*/ 5304993 h 5662104"/>
              <a:gd name="connsiteX29" fmla="*/ 6387367 w 12190413"/>
              <a:gd name="connsiteY29" fmla="*/ 5318980 h 5662104"/>
              <a:gd name="connsiteX30" fmla="*/ 6041160 w 12190413"/>
              <a:gd name="connsiteY30" fmla="*/ 5377334 h 5662104"/>
              <a:gd name="connsiteX31" fmla="*/ 5887321 w 12190413"/>
              <a:gd name="connsiteY31" fmla="*/ 5409645 h 5662104"/>
              <a:gd name="connsiteX32" fmla="*/ 5857713 w 12190413"/>
              <a:gd name="connsiteY32" fmla="*/ 5414631 h 5662104"/>
              <a:gd name="connsiteX33" fmla="*/ 1438219 w 12190413"/>
              <a:gd name="connsiteY33" fmla="*/ 5598060 h 5662104"/>
              <a:gd name="connsiteX34" fmla="*/ 1112913 w 12190413"/>
              <a:gd name="connsiteY34" fmla="*/ 5561533 h 5662104"/>
              <a:gd name="connsiteX35" fmla="*/ 1063194 w 12190413"/>
              <a:gd name="connsiteY35" fmla="*/ 5555146 h 5662104"/>
              <a:gd name="connsiteX36" fmla="*/ 750855 w 12190413"/>
              <a:gd name="connsiteY36" fmla="*/ 5510173 h 5662104"/>
              <a:gd name="connsiteX37" fmla="*/ 268553 w 12190413"/>
              <a:gd name="connsiteY37" fmla="*/ 5419676 h 5662104"/>
              <a:gd name="connsiteX38" fmla="*/ 1 w 12190413"/>
              <a:gd name="connsiteY38" fmla="*/ 5353216 h 5662104"/>
              <a:gd name="connsiteX39" fmla="*/ 0 w 12190413"/>
              <a:gd name="connsiteY39" fmla="*/ 5353194 h 5662104"/>
              <a:gd name="connsiteX40" fmla="*/ 0 w 12190413"/>
              <a:gd name="connsiteY40" fmla="*/ 3501804 h 5662104"/>
              <a:gd name="connsiteX41" fmla="*/ 0 w 12190413"/>
              <a:gd name="connsiteY41" fmla="*/ 2255518 h 566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2190413" h="5662104">
                <a:moveTo>
                  <a:pt x="0" y="0"/>
                </a:moveTo>
                <a:lnTo>
                  <a:pt x="12190413" y="0"/>
                </a:lnTo>
                <a:lnTo>
                  <a:pt x="12190413" y="2255518"/>
                </a:lnTo>
                <a:lnTo>
                  <a:pt x="12190413" y="3501804"/>
                </a:lnTo>
                <a:lnTo>
                  <a:pt x="12190413" y="3818748"/>
                </a:lnTo>
                <a:lnTo>
                  <a:pt x="12190412" y="5381978"/>
                </a:lnTo>
                <a:lnTo>
                  <a:pt x="12188206" y="5381464"/>
                </a:lnTo>
                <a:lnTo>
                  <a:pt x="12188206" y="5374839"/>
                </a:lnTo>
                <a:lnTo>
                  <a:pt x="12032390" y="5345161"/>
                </a:lnTo>
                <a:lnTo>
                  <a:pt x="11853287" y="5303433"/>
                </a:lnTo>
                <a:cubicBezTo>
                  <a:pt x="11151505" y="5161237"/>
                  <a:pt x="10345755" y="5080171"/>
                  <a:pt x="9474399" y="5070435"/>
                </a:cubicBezTo>
                <a:lnTo>
                  <a:pt x="9363219" y="5071476"/>
                </a:lnTo>
                <a:lnTo>
                  <a:pt x="9336724" y="5071008"/>
                </a:lnTo>
                <a:lnTo>
                  <a:pt x="9141154" y="5071008"/>
                </a:lnTo>
                <a:lnTo>
                  <a:pt x="8943837" y="5071007"/>
                </a:lnTo>
                <a:lnTo>
                  <a:pt x="8746521" y="5074500"/>
                </a:lnTo>
                <a:lnTo>
                  <a:pt x="8552697" y="5079739"/>
                </a:lnTo>
                <a:lnTo>
                  <a:pt x="8357128" y="5090215"/>
                </a:lnTo>
                <a:lnTo>
                  <a:pt x="8163303" y="5102438"/>
                </a:lnTo>
                <a:lnTo>
                  <a:pt x="7972972" y="5114662"/>
                </a:lnTo>
                <a:lnTo>
                  <a:pt x="7779149" y="5130376"/>
                </a:lnTo>
                <a:lnTo>
                  <a:pt x="7587072" y="5149584"/>
                </a:lnTo>
                <a:lnTo>
                  <a:pt x="7396738" y="5172284"/>
                </a:lnTo>
                <a:lnTo>
                  <a:pt x="7209903" y="5194984"/>
                </a:lnTo>
                <a:lnTo>
                  <a:pt x="7019571" y="5219431"/>
                </a:lnTo>
                <a:lnTo>
                  <a:pt x="6853019" y="5245892"/>
                </a:lnTo>
                <a:lnTo>
                  <a:pt x="6718666" y="5263138"/>
                </a:lnTo>
                <a:lnTo>
                  <a:pt x="6545441" y="5292335"/>
                </a:lnTo>
                <a:lnTo>
                  <a:pt x="6460798" y="5304993"/>
                </a:lnTo>
                <a:lnTo>
                  <a:pt x="6387367" y="5318980"/>
                </a:lnTo>
                <a:lnTo>
                  <a:pt x="6041160" y="5377334"/>
                </a:lnTo>
                <a:lnTo>
                  <a:pt x="5887321" y="5409645"/>
                </a:lnTo>
                <a:lnTo>
                  <a:pt x="5857713" y="5414631"/>
                </a:lnTo>
                <a:cubicBezTo>
                  <a:pt x="4271557" y="5663154"/>
                  <a:pt x="2741498" y="5724884"/>
                  <a:pt x="1438219" y="5598060"/>
                </a:cubicBezTo>
                <a:lnTo>
                  <a:pt x="1112913" y="5561533"/>
                </a:lnTo>
                <a:lnTo>
                  <a:pt x="1063194" y="5555146"/>
                </a:lnTo>
                <a:lnTo>
                  <a:pt x="750855" y="5510173"/>
                </a:lnTo>
                <a:cubicBezTo>
                  <a:pt x="585150" y="5483521"/>
                  <a:pt x="424237" y="5453357"/>
                  <a:pt x="268553" y="5419676"/>
                </a:cubicBezTo>
                <a:lnTo>
                  <a:pt x="1" y="5353216"/>
                </a:lnTo>
                <a:lnTo>
                  <a:pt x="0" y="5353194"/>
                </a:lnTo>
                <a:lnTo>
                  <a:pt x="0" y="3501804"/>
                </a:lnTo>
                <a:lnTo>
                  <a:pt x="0" y="225551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Untertitel 2"/>
          <p:cNvSpPr>
            <a:spLocks noGrp="1"/>
          </p:cNvSpPr>
          <p:nvPr>
            <p:ph type="subTitle" idx="1" hasCustomPrompt="1"/>
          </p:nvPr>
        </p:nvSpPr>
        <p:spPr bwMode="gray">
          <a:xfrm>
            <a:off x="550436" y="1701554"/>
            <a:ext cx="6624000" cy="1080000"/>
          </a:xfrm>
        </p:spPr>
        <p:txBody>
          <a:bodyPr/>
          <a:lstStyle>
            <a:lvl1pPr marL="0" indent="0" algn="l">
              <a:spcAft>
                <a:spcPts val="0"/>
              </a:spcAft>
              <a:buNone/>
              <a:defRPr sz="2000" cap="none" baseline="0">
                <a:solidFill>
                  <a:schemeClr val="bg1"/>
                </a:solidFill>
              </a:defRPr>
            </a:lvl1pPr>
            <a:lvl2pPr marL="0" indent="0" algn="l">
              <a:spcAft>
                <a:spcPts val="0"/>
              </a:spcAft>
              <a:buNone/>
              <a:defRPr sz="2000">
                <a:solidFill>
                  <a:schemeClr val="bg1"/>
                </a:solidFill>
              </a:defRPr>
            </a:lvl2pPr>
            <a:lvl3pPr marL="0" indent="0" algn="l">
              <a:spcAft>
                <a:spcPts val="0"/>
              </a:spcAft>
              <a:buNone/>
              <a:defRPr sz="2000">
                <a:solidFill>
                  <a:schemeClr val="bg1"/>
                </a:solidFill>
              </a:defRPr>
            </a:lvl3pPr>
            <a:lvl4pPr marL="0" indent="0" algn="l">
              <a:spcAft>
                <a:spcPts val="0"/>
              </a:spcAft>
              <a:buNone/>
              <a:defRPr sz="2000">
                <a:solidFill>
                  <a:schemeClr val="bg1"/>
                </a:solidFill>
              </a:defRPr>
            </a:lvl4pPr>
            <a:lvl5pPr marL="0" indent="0" algn="l">
              <a:spcAft>
                <a:spcPts val="0"/>
              </a:spcAft>
              <a:buNone/>
              <a:defRPr sz="2000">
                <a:solidFill>
                  <a:schemeClr val="bg1"/>
                </a:solidFill>
              </a:defRPr>
            </a:lvl5pPr>
            <a:lvl6pPr marL="0" indent="0" algn="l">
              <a:spcAft>
                <a:spcPts val="0"/>
              </a:spcAft>
              <a:buNone/>
              <a:defRPr sz="2000">
                <a:solidFill>
                  <a:schemeClr val="bg1"/>
                </a:solidFill>
              </a:defRPr>
            </a:lvl6pPr>
            <a:lvl7pPr marL="0" indent="0" algn="l">
              <a:spcAft>
                <a:spcPts val="0"/>
              </a:spcAft>
              <a:buNone/>
              <a:defRPr sz="2000">
                <a:solidFill>
                  <a:schemeClr val="bg1"/>
                </a:solidFill>
              </a:defRPr>
            </a:lvl7pPr>
            <a:lvl8pPr marL="0" indent="0" algn="l">
              <a:spcAft>
                <a:spcPts val="0"/>
              </a:spcAft>
              <a:buNone/>
              <a:defRPr sz="2000">
                <a:solidFill>
                  <a:schemeClr val="bg1"/>
                </a:solidFill>
              </a:defRPr>
            </a:lvl8pPr>
            <a:lvl9pPr marL="0" indent="0" algn="l">
              <a:spcAft>
                <a:spcPts val="0"/>
              </a:spcAft>
              <a:buNone/>
              <a:defRPr sz="2000">
                <a:solidFill>
                  <a:schemeClr val="bg1"/>
                </a:solidFill>
              </a:defRPr>
            </a:lvl9pPr>
          </a:lstStyle>
          <a:p>
            <a:pPr lvl="0"/>
            <a:r>
              <a:rPr lang="en-US" dirty="0"/>
              <a:t>Here is a </a:t>
            </a:r>
            <a:r>
              <a:rPr lang="en-US" dirty="0" err="1"/>
              <a:t>Subheadline</a:t>
            </a:r>
            <a:r>
              <a:rPr lang="en-US" dirty="0"/>
              <a:t> 20pt</a:t>
            </a:r>
          </a:p>
        </p:txBody>
      </p:sp>
      <p:sp>
        <p:nvSpPr>
          <p:cNvPr id="14" name="Textplatzhalter 13"/>
          <p:cNvSpPr>
            <a:spLocks noGrp="1"/>
          </p:cNvSpPr>
          <p:nvPr>
            <p:ph type="body" sz="quarter" idx="10" hasCustomPrompt="1"/>
          </p:nvPr>
        </p:nvSpPr>
        <p:spPr bwMode="gray">
          <a:xfrm>
            <a:off x="550436" y="3141894"/>
            <a:ext cx="6624000" cy="1008000"/>
          </a:xfrm>
        </p:spPr>
        <p:txBody>
          <a:bodyPr/>
          <a:lstStyle>
            <a:lvl1pPr marL="0" indent="0">
              <a:buFont typeface="Arial" panose="020B0604020202020204" pitchFamily="34" charset="0"/>
              <a:buNone/>
              <a:defRPr sz="1400" b="1" cap="none" baseline="0">
                <a:solidFill>
                  <a:schemeClr val="bg1"/>
                </a:solidFill>
              </a:defRPr>
            </a:lvl1pPr>
            <a:lvl2pPr marL="0" indent="0">
              <a:buFont typeface="Arial" panose="020B0604020202020204" pitchFamily="34" charset="0"/>
              <a:buNone/>
              <a:defRPr sz="1400" b="1">
                <a:solidFill>
                  <a:schemeClr val="bg1"/>
                </a:solidFill>
              </a:defRPr>
            </a:lvl2pPr>
            <a:lvl3pPr marL="0" indent="0">
              <a:buFont typeface="Arial" panose="020B0604020202020204" pitchFamily="34" charset="0"/>
              <a:buNone/>
              <a:defRPr sz="1400" b="1">
                <a:solidFill>
                  <a:schemeClr val="bg1"/>
                </a:solidFill>
              </a:defRPr>
            </a:lvl3pPr>
            <a:lvl4pPr marL="0" indent="0">
              <a:buFont typeface="Arial" panose="020B0604020202020204" pitchFamily="34" charset="0"/>
              <a:buNone/>
              <a:defRPr sz="1400" b="1">
                <a:solidFill>
                  <a:schemeClr val="bg1"/>
                </a:solidFill>
              </a:defRPr>
            </a:lvl4pPr>
            <a:lvl5pPr marL="0" indent="0">
              <a:buFont typeface="Arial" panose="020B0604020202020204" pitchFamily="34" charset="0"/>
              <a:buNone/>
              <a:defRPr sz="1400" b="1">
                <a:solidFill>
                  <a:schemeClr val="bg1"/>
                </a:solidFill>
              </a:defRPr>
            </a:lvl5pPr>
            <a:lvl6pPr marL="0" indent="0">
              <a:buNone/>
              <a:defRPr sz="1400" b="1">
                <a:solidFill>
                  <a:schemeClr val="bg1"/>
                </a:solidFill>
              </a:defRPr>
            </a:lvl6pPr>
            <a:lvl7pPr marL="0" indent="0">
              <a:buNone/>
              <a:defRPr sz="1400" b="1">
                <a:solidFill>
                  <a:schemeClr val="bg1"/>
                </a:solidFill>
              </a:defRPr>
            </a:lvl7pPr>
            <a:lvl8pPr marL="0" indent="0">
              <a:buNone/>
              <a:defRPr sz="1400" b="1">
                <a:solidFill>
                  <a:schemeClr val="bg1"/>
                </a:solidFill>
              </a:defRPr>
            </a:lvl8pPr>
            <a:lvl9pPr marL="0" indent="0">
              <a:buNone/>
              <a:defRPr sz="1400" b="1">
                <a:solidFill>
                  <a:schemeClr val="bg1"/>
                </a:solidFill>
              </a:defRPr>
            </a:lvl9pPr>
          </a:lstStyle>
          <a:p>
            <a:pPr lvl="0"/>
            <a:r>
              <a:rPr lang="en-US" dirty="0"/>
              <a:t>John Doe – Head of Corporate</a:t>
            </a:r>
            <a:br>
              <a:rPr lang="en-US" dirty="0"/>
            </a:br>
            <a:r>
              <a:rPr lang="en-US" dirty="0"/>
              <a:t>Place, Date</a:t>
            </a:r>
          </a:p>
        </p:txBody>
      </p:sp>
      <p:sp>
        <p:nvSpPr>
          <p:cNvPr id="2" name="Titel 1"/>
          <p:cNvSpPr>
            <a:spLocks noGrp="1"/>
          </p:cNvSpPr>
          <p:nvPr>
            <p:ph type="ctrTitle" hasCustomPrompt="1"/>
          </p:nvPr>
        </p:nvSpPr>
        <p:spPr bwMode="gray">
          <a:xfrm>
            <a:off x="550436" y="477384"/>
            <a:ext cx="6624493" cy="1222829"/>
          </a:xfrm>
        </p:spPr>
        <p:txBody>
          <a:bodyPr/>
          <a:lstStyle>
            <a:lvl1pPr>
              <a:defRPr sz="3200">
                <a:solidFill>
                  <a:schemeClr val="bg1"/>
                </a:solidFill>
              </a:defRPr>
            </a:lvl1pPr>
          </a:lstStyle>
          <a:p>
            <a:r>
              <a:rPr lang="en-US" dirty="0"/>
              <a:t>Here is a very long Headline 32pt</a:t>
            </a:r>
          </a:p>
        </p:txBody>
      </p:sp>
      <p:sp>
        <p:nvSpPr>
          <p:cNvPr id="4" name="Rechteck 3" hidden="1">
            <a:extLst>
              <a:ext uri="{FF2B5EF4-FFF2-40B4-BE49-F238E27FC236}">
                <a16:creationId xmlns:a16="http://schemas.microsoft.com/office/drawing/2014/main" id="{B04B7B81-B066-4521-8626-95ECC8072CD3}"/>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680352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8" name="Titel 1"/>
          <p:cNvSpPr>
            <a:spLocks noGrp="1"/>
          </p:cNvSpPr>
          <p:nvPr>
            <p:ph type="ctrTitle" hasCustomPrompt="1"/>
          </p:nvPr>
        </p:nvSpPr>
        <p:spPr bwMode="gray">
          <a:xfrm>
            <a:off x="550436" y="477384"/>
            <a:ext cx="6624000" cy="1222829"/>
          </a:xfrm>
        </p:spPr>
        <p:txBody>
          <a:bodyPr/>
          <a:lstStyle>
            <a:lvl1pPr>
              <a:defRPr sz="3200" baseline="0">
                <a:solidFill>
                  <a:schemeClr val="accent1"/>
                </a:solidFill>
              </a:defRPr>
            </a:lvl1pPr>
          </a:lstStyle>
          <a:p>
            <a:r>
              <a:rPr lang="en-US" dirty="0"/>
              <a:t>Title »white« for internal Presentation 32pt</a:t>
            </a:r>
          </a:p>
        </p:txBody>
      </p:sp>
      <p:sp>
        <p:nvSpPr>
          <p:cNvPr id="9" name="Untertitel 2"/>
          <p:cNvSpPr>
            <a:spLocks noGrp="1"/>
          </p:cNvSpPr>
          <p:nvPr>
            <p:ph type="subTitle" idx="1" hasCustomPrompt="1"/>
          </p:nvPr>
        </p:nvSpPr>
        <p:spPr bwMode="gray">
          <a:xfrm>
            <a:off x="550436" y="1701554"/>
            <a:ext cx="6624000" cy="1080000"/>
          </a:xfrm>
        </p:spPr>
        <p:txBody>
          <a:bodyPr/>
          <a:lstStyle>
            <a:lvl1pPr marL="0" indent="0" algn="l">
              <a:buFont typeface="Arial" panose="020B0604020202020204" pitchFamily="34" charset="0"/>
              <a:buNone/>
              <a:defRPr sz="2000" cap="none" baseline="0">
                <a:solidFill>
                  <a:schemeClr val="tx1"/>
                </a:solidFill>
              </a:defRPr>
            </a:lvl1pPr>
            <a:lvl2pPr marL="0" indent="0" algn="l">
              <a:buFont typeface="Arial" panose="020B0604020202020204" pitchFamily="34" charset="0"/>
              <a:buNone/>
              <a:defRPr sz="2000">
                <a:solidFill>
                  <a:schemeClr val="tx1"/>
                </a:solidFill>
              </a:defRPr>
            </a:lvl2pPr>
            <a:lvl3pPr marL="0" indent="0" algn="l">
              <a:buFont typeface="Arial" panose="020B0604020202020204" pitchFamily="34" charset="0"/>
              <a:buNone/>
              <a:defRPr sz="2000">
                <a:solidFill>
                  <a:schemeClr val="tx1"/>
                </a:solidFill>
              </a:defRPr>
            </a:lvl3pPr>
            <a:lvl4pPr marL="0" indent="0" algn="l">
              <a:buFont typeface="Arial" panose="020B0604020202020204" pitchFamily="34" charset="0"/>
              <a:buNone/>
              <a:defRPr sz="2000">
                <a:solidFill>
                  <a:schemeClr val="tx1"/>
                </a:solidFill>
              </a:defRPr>
            </a:lvl4pPr>
            <a:lvl5pPr marL="0" indent="0" algn="l">
              <a:buFont typeface="Arial" panose="020B0604020202020204" pitchFamily="34" charset="0"/>
              <a:buNone/>
              <a:defRPr sz="2000">
                <a:solidFill>
                  <a:schemeClr val="tx1"/>
                </a:solidFill>
              </a:defRPr>
            </a:lvl5pPr>
            <a:lvl6pPr marL="0" indent="0" algn="l">
              <a:buFont typeface="Arial" panose="020B0604020202020204" pitchFamily="34" charset="0"/>
              <a:buNone/>
              <a:defRPr sz="2000">
                <a:solidFill>
                  <a:schemeClr val="tx1"/>
                </a:solidFill>
              </a:defRPr>
            </a:lvl6pPr>
            <a:lvl7pPr marL="0" indent="0" algn="l">
              <a:buFont typeface="Arial" panose="020B0604020202020204" pitchFamily="34" charset="0"/>
              <a:buNone/>
              <a:defRPr sz="2000">
                <a:solidFill>
                  <a:schemeClr val="tx1"/>
                </a:solidFill>
              </a:defRPr>
            </a:lvl7pPr>
            <a:lvl8pPr marL="0" indent="0" algn="l">
              <a:buFont typeface="Arial" panose="020B0604020202020204" pitchFamily="34" charset="0"/>
              <a:buNone/>
              <a:defRPr sz="2000">
                <a:solidFill>
                  <a:schemeClr val="tx1"/>
                </a:solidFill>
              </a:defRPr>
            </a:lvl8pPr>
            <a:lvl9pPr marL="0" indent="0" algn="l">
              <a:buFont typeface="Arial" panose="020B0604020202020204" pitchFamily="34" charset="0"/>
              <a:buNone/>
              <a:defRPr sz="2000">
                <a:solidFill>
                  <a:schemeClr val="tx1"/>
                </a:solidFill>
              </a:defRPr>
            </a:lvl9pPr>
          </a:lstStyle>
          <a:p>
            <a:pPr lvl="0"/>
            <a:r>
              <a:rPr lang="en-US" dirty="0"/>
              <a:t>Here is a </a:t>
            </a:r>
            <a:r>
              <a:rPr lang="en-US" dirty="0" err="1"/>
              <a:t>Subheadline</a:t>
            </a:r>
            <a:r>
              <a:rPr lang="en-US" dirty="0"/>
              <a:t> 20pt</a:t>
            </a:r>
          </a:p>
        </p:txBody>
      </p:sp>
      <p:sp>
        <p:nvSpPr>
          <p:cNvPr id="10" name="Textplatzhalter 13"/>
          <p:cNvSpPr>
            <a:spLocks noGrp="1"/>
          </p:cNvSpPr>
          <p:nvPr>
            <p:ph type="body" sz="quarter" idx="10" hasCustomPrompt="1"/>
          </p:nvPr>
        </p:nvSpPr>
        <p:spPr bwMode="gray">
          <a:xfrm>
            <a:off x="550436" y="3141894"/>
            <a:ext cx="6624000" cy="1008000"/>
          </a:xfrm>
        </p:spPr>
        <p:txBody>
          <a:bodyPr/>
          <a:lstStyle>
            <a:lvl1pPr marL="0" indent="0">
              <a:buFont typeface="Arial" panose="020B0604020202020204" pitchFamily="34" charset="0"/>
              <a:buNone/>
              <a:defRPr sz="1400" b="1" cap="none" baseline="0">
                <a:solidFill>
                  <a:schemeClr val="tx1"/>
                </a:solidFill>
              </a:defRPr>
            </a:lvl1pPr>
            <a:lvl2pPr marL="0" indent="0">
              <a:buFont typeface="Arial" panose="020B0604020202020204" pitchFamily="34" charset="0"/>
              <a:buNone/>
              <a:defRPr sz="1400" b="1"/>
            </a:lvl2pPr>
            <a:lvl3pPr marL="0" indent="0">
              <a:buFont typeface="Arial" panose="020B0604020202020204" pitchFamily="34" charset="0"/>
              <a:buNone/>
              <a:defRPr sz="1400" b="1"/>
            </a:lvl3pPr>
            <a:lvl4pPr marL="0" indent="0">
              <a:buFont typeface="Arial" panose="020B0604020202020204" pitchFamily="34" charset="0"/>
              <a:buNone/>
              <a:defRPr sz="1400" b="1"/>
            </a:lvl4pPr>
            <a:lvl5pPr marL="0" indent="0">
              <a:buFont typeface="Arial" panose="020B0604020202020204" pitchFamily="34" charset="0"/>
              <a:buNone/>
              <a:defRPr sz="1400" b="1"/>
            </a:lvl5pPr>
            <a:lvl6pPr marL="0" indent="0">
              <a:buNone/>
              <a:defRPr sz="1400" b="1"/>
            </a:lvl6pPr>
            <a:lvl7pPr marL="0" indent="0">
              <a:buNone/>
              <a:defRPr sz="1400" b="1"/>
            </a:lvl7pPr>
            <a:lvl8pPr marL="0" indent="0">
              <a:buNone/>
              <a:defRPr sz="1400" b="1"/>
            </a:lvl8pPr>
            <a:lvl9pPr marL="0" indent="0">
              <a:buNone/>
              <a:defRPr sz="1400" b="1"/>
            </a:lvl9pPr>
          </a:lstStyle>
          <a:p>
            <a:pPr lvl="0"/>
            <a:r>
              <a:rPr lang="en-US" dirty="0"/>
              <a:t>John Doe – Head of Corporate</a:t>
            </a:r>
            <a:br>
              <a:rPr lang="en-US" dirty="0"/>
            </a:br>
            <a:r>
              <a:rPr lang="en-US" dirty="0"/>
              <a:t>Place, Date</a:t>
            </a:r>
          </a:p>
        </p:txBody>
      </p:sp>
      <p:sp>
        <p:nvSpPr>
          <p:cNvPr id="6" name="Freihandform 15">
            <a:extLst>
              <a:ext uri="{FF2B5EF4-FFF2-40B4-BE49-F238E27FC236}">
                <a16:creationId xmlns:a16="http://schemas.microsoft.com/office/drawing/2014/main" id="{5E8DD634-E9D3-48FF-AA22-490C4EE4475E}"/>
              </a:ext>
            </a:extLst>
          </p:cNvPr>
          <p:cNvSpPr/>
          <p:nvPr userDrawn="1"/>
        </p:nvSpPr>
        <p:spPr bwMode="gray">
          <a:xfrm>
            <a:off x="0" y="5102691"/>
            <a:ext cx="12190412" cy="591669"/>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91440 w 12190413"/>
              <a:gd name="connsiteY38" fmla="*/ 9144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0" fmla="*/ 12190413 w 12190413"/>
              <a:gd name="connsiteY0" fmla="*/ 0 h 3406586"/>
              <a:gd name="connsiteX1" fmla="*/ 12190413 w 12190413"/>
              <a:gd name="connsiteY1" fmla="*/ 1563230 h 3406586"/>
              <a:gd name="connsiteX2" fmla="*/ 12190412 w 12190413"/>
              <a:gd name="connsiteY2" fmla="*/ 3126460 h 3406586"/>
              <a:gd name="connsiteX3" fmla="*/ 12188206 w 12190413"/>
              <a:gd name="connsiteY3" fmla="*/ 3125946 h 3406586"/>
              <a:gd name="connsiteX4" fmla="*/ 12188206 w 12190413"/>
              <a:gd name="connsiteY4" fmla="*/ 3119321 h 3406586"/>
              <a:gd name="connsiteX5" fmla="*/ 12032390 w 12190413"/>
              <a:gd name="connsiteY5" fmla="*/ 3089643 h 3406586"/>
              <a:gd name="connsiteX6" fmla="*/ 11853287 w 12190413"/>
              <a:gd name="connsiteY6" fmla="*/ 3047915 h 3406586"/>
              <a:gd name="connsiteX7" fmla="*/ 9474399 w 12190413"/>
              <a:gd name="connsiteY7" fmla="*/ 2814917 h 3406586"/>
              <a:gd name="connsiteX8" fmla="*/ 9363219 w 12190413"/>
              <a:gd name="connsiteY8" fmla="*/ 2815958 h 3406586"/>
              <a:gd name="connsiteX9" fmla="*/ 9336724 w 12190413"/>
              <a:gd name="connsiteY9" fmla="*/ 2815490 h 3406586"/>
              <a:gd name="connsiteX10" fmla="*/ 9141154 w 12190413"/>
              <a:gd name="connsiteY10" fmla="*/ 2815490 h 3406586"/>
              <a:gd name="connsiteX11" fmla="*/ 8943837 w 12190413"/>
              <a:gd name="connsiteY11" fmla="*/ 2815489 h 3406586"/>
              <a:gd name="connsiteX12" fmla="*/ 8746521 w 12190413"/>
              <a:gd name="connsiteY12" fmla="*/ 2818982 h 3406586"/>
              <a:gd name="connsiteX13" fmla="*/ 8552697 w 12190413"/>
              <a:gd name="connsiteY13" fmla="*/ 2824221 h 3406586"/>
              <a:gd name="connsiteX14" fmla="*/ 8357128 w 12190413"/>
              <a:gd name="connsiteY14" fmla="*/ 2834697 h 3406586"/>
              <a:gd name="connsiteX15" fmla="*/ 8163303 w 12190413"/>
              <a:gd name="connsiteY15" fmla="*/ 2846920 h 3406586"/>
              <a:gd name="connsiteX16" fmla="*/ 7972972 w 12190413"/>
              <a:gd name="connsiteY16" fmla="*/ 2859144 h 3406586"/>
              <a:gd name="connsiteX17" fmla="*/ 7779149 w 12190413"/>
              <a:gd name="connsiteY17" fmla="*/ 2874858 h 3406586"/>
              <a:gd name="connsiteX18" fmla="*/ 7587072 w 12190413"/>
              <a:gd name="connsiteY18" fmla="*/ 2894066 h 3406586"/>
              <a:gd name="connsiteX19" fmla="*/ 7396738 w 12190413"/>
              <a:gd name="connsiteY19" fmla="*/ 2916766 h 3406586"/>
              <a:gd name="connsiteX20" fmla="*/ 7209903 w 12190413"/>
              <a:gd name="connsiteY20" fmla="*/ 2939466 h 3406586"/>
              <a:gd name="connsiteX21" fmla="*/ 7019571 w 12190413"/>
              <a:gd name="connsiteY21" fmla="*/ 2963913 h 3406586"/>
              <a:gd name="connsiteX22" fmla="*/ 6853019 w 12190413"/>
              <a:gd name="connsiteY22" fmla="*/ 2990374 h 3406586"/>
              <a:gd name="connsiteX23" fmla="*/ 6718666 w 12190413"/>
              <a:gd name="connsiteY23" fmla="*/ 3007620 h 3406586"/>
              <a:gd name="connsiteX24" fmla="*/ 6545441 w 12190413"/>
              <a:gd name="connsiteY24" fmla="*/ 3036817 h 3406586"/>
              <a:gd name="connsiteX25" fmla="*/ 6460798 w 12190413"/>
              <a:gd name="connsiteY25" fmla="*/ 3049475 h 3406586"/>
              <a:gd name="connsiteX26" fmla="*/ 6387367 w 12190413"/>
              <a:gd name="connsiteY26" fmla="*/ 3063462 h 3406586"/>
              <a:gd name="connsiteX27" fmla="*/ 6041160 w 12190413"/>
              <a:gd name="connsiteY27" fmla="*/ 3121816 h 3406586"/>
              <a:gd name="connsiteX28" fmla="*/ 5887321 w 12190413"/>
              <a:gd name="connsiteY28" fmla="*/ 3154127 h 3406586"/>
              <a:gd name="connsiteX29" fmla="*/ 5857713 w 12190413"/>
              <a:gd name="connsiteY29" fmla="*/ 3159113 h 3406586"/>
              <a:gd name="connsiteX30" fmla="*/ 1438219 w 12190413"/>
              <a:gd name="connsiteY30" fmla="*/ 3342542 h 3406586"/>
              <a:gd name="connsiteX31" fmla="*/ 1112913 w 12190413"/>
              <a:gd name="connsiteY31" fmla="*/ 3306015 h 3406586"/>
              <a:gd name="connsiteX32" fmla="*/ 1063194 w 12190413"/>
              <a:gd name="connsiteY32" fmla="*/ 3299628 h 3406586"/>
              <a:gd name="connsiteX33" fmla="*/ 750855 w 12190413"/>
              <a:gd name="connsiteY33" fmla="*/ 3254655 h 3406586"/>
              <a:gd name="connsiteX34" fmla="*/ 268553 w 12190413"/>
              <a:gd name="connsiteY34" fmla="*/ 3164158 h 3406586"/>
              <a:gd name="connsiteX35" fmla="*/ 1 w 12190413"/>
              <a:gd name="connsiteY35" fmla="*/ 3097698 h 3406586"/>
              <a:gd name="connsiteX36" fmla="*/ 0 w 12190413"/>
              <a:gd name="connsiteY36" fmla="*/ 3097676 h 3406586"/>
              <a:gd name="connsiteX0" fmla="*/ 12190413 w 12190413"/>
              <a:gd name="connsiteY0" fmla="*/ 0 h 1843356"/>
              <a:gd name="connsiteX1" fmla="*/ 12190412 w 12190413"/>
              <a:gd name="connsiteY1" fmla="*/ 1563230 h 1843356"/>
              <a:gd name="connsiteX2" fmla="*/ 12188206 w 12190413"/>
              <a:gd name="connsiteY2" fmla="*/ 1562716 h 1843356"/>
              <a:gd name="connsiteX3" fmla="*/ 12188206 w 12190413"/>
              <a:gd name="connsiteY3" fmla="*/ 1556091 h 1843356"/>
              <a:gd name="connsiteX4" fmla="*/ 12032390 w 12190413"/>
              <a:gd name="connsiteY4" fmla="*/ 1526413 h 1843356"/>
              <a:gd name="connsiteX5" fmla="*/ 11853287 w 12190413"/>
              <a:gd name="connsiteY5" fmla="*/ 1484685 h 1843356"/>
              <a:gd name="connsiteX6" fmla="*/ 9474399 w 12190413"/>
              <a:gd name="connsiteY6" fmla="*/ 1251687 h 1843356"/>
              <a:gd name="connsiteX7" fmla="*/ 9363219 w 12190413"/>
              <a:gd name="connsiteY7" fmla="*/ 1252728 h 1843356"/>
              <a:gd name="connsiteX8" fmla="*/ 9336724 w 12190413"/>
              <a:gd name="connsiteY8" fmla="*/ 1252260 h 1843356"/>
              <a:gd name="connsiteX9" fmla="*/ 9141154 w 12190413"/>
              <a:gd name="connsiteY9" fmla="*/ 1252260 h 1843356"/>
              <a:gd name="connsiteX10" fmla="*/ 8943837 w 12190413"/>
              <a:gd name="connsiteY10" fmla="*/ 1252259 h 1843356"/>
              <a:gd name="connsiteX11" fmla="*/ 8746521 w 12190413"/>
              <a:gd name="connsiteY11" fmla="*/ 1255752 h 1843356"/>
              <a:gd name="connsiteX12" fmla="*/ 8552697 w 12190413"/>
              <a:gd name="connsiteY12" fmla="*/ 1260991 h 1843356"/>
              <a:gd name="connsiteX13" fmla="*/ 8357128 w 12190413"/>
              <a:gd name="connsiteY13" fmla="*/ 1271467 h 1843356"/>
              <a:gd name="connsiteX14" fmla="*/ 8163303 w 12190413"/>
              <a:gd name="connsiteY14" fmla="*/ 1283690 h 1843356"/>
              <a:gd name="connsiteX15" fmla="*/ 7972972 w 12190413"/>
              <a:gd name="connsiteY15" fmla="*/ 1295914 h 1843356"/>
              <a:gd name="connsiteX16" fmla="*/ 7779149 w 12190413"/>
              <a:gd name="connsiteY16" fmla="*/ 1311628 h 1843356"/>
              <a:gd name="connsiteX17" fmla="*/ 7587072 w 12190413"/>
              <a:gd name="connsiteY17" fmla="*/ 1330836 h 1843356"/>
              <a:gd name="connsiteX18" fmla="*/ 7396738 w 12190413"/>
              <a:gd name="connsiteY18" fmla="*/ 1353536 h 1843356"/>
              <a:gd name="connsiteX19" fmla="*/ 7209903 w 12190413"/>
              <a:gd name="connsiteY19" fmla="*/ 1376236 h 1843356"/>
              <a:gd name="connsiteX20" fmla="*/ 7019571 w 12190413"/>
              <a:gd name="connsiteY20" fmla="*/ 1400683 h 1843356"/>
              <a:gd name="connsiteX21" fmla="*/ 6853019 w 12190413"/>
              <a:gd name="connsiteY21" fmla="*/ 1427144 h 1843356"/>
              <a:gd name="connsiteX22" fmla="*/ 6718666 w 12190413"/>
              <a:gd name="connsiteY22" fmla="*/ 1444390 h 1843356"/>
              <a:gd name="connsiteX23" fmla="*/ 6545441 w 12190413"/>
              <a:gd name="connsiteY23" fmla="*/ 1473587 h 1843356"/>
              <a:gd name="connsiteX24" fmla="*/ 6460798 w 12190413"/>
              <a:gd name="connsiteY24" fmla="*/ 1486245 h 1843356"/>
              <a:gd name="connsiteX25" fmla="*/ 6387367 w 12190413"/>
              <a:gd name="connsiteY25" fmla="*/ 1500232 h 1843356"/>
              <a:gd name="connsiteX26" fmla="*/ 6041160 w 12190413"/>
              <a:gd name="connsiteY26" fmla="*/ 1558586 h 1843356"/>
              <a:gd name="connsiteX27" fmla="*/ 5887321 w 12190413"/>
              <a:gd name="connsiteY27" fmla="*/ 1590897 h 1843356"/>
              <a:gd name="connsiteX28" fmla="*/ 5857713 w 12190413"/>
              <a:gd name="connsiteY28" fmla="*/ 1595883 h 1843356"/>
              <a:gd name="connsiteX29" fmla="*/ 1438219 w 12190413"/>
              <a:gd name="connsiteY29" fmla="*/ 1779312 h 1843356"/>
              <a:gd name="connsiteX30" fmla="*/ 1112913 w 12190413"/>
              <a:gd name="connsiteY30" fmla="*/ 1742785 h 1843356"/>
              <a:gd name="connsiteX31" fmla="*/ 1063194 w 12190413"/>
              <a:gd name="connsiteY31" fmla="*/ 1736398 h 1843356"/>
              <a:gd name="connsiteX32" fmla="*/ 750855 w 12190413"/>
              <a:gd name="connsiteY32" fmla="*/ 1691425 h 1843356"/>
              <a:gd name="connsiteX33" fmla="*/ 268553 w 12190413"/>
              <a:gd name="connsiteY33" fmla="*/ 1600928 h 1843356"/>
              <a:gd name="connsiteX34" fmla="*/ 1 w 12190413"/>
              <a:gd name="connsiteY34" fmla="*/ 1534468 h 1843356"/>
              <a:gd name="connsiteX35" fmla="*/ 0 w 12190413"/>
              <a:gd name="connsiteY35" fmla="*/ 1534446 h 1843356"/>
              <a:gd name="connsiteX0" fmla="*/ 12190412 w 12190412"/>
              <a:gd name="connsiteY0" fmla="*/ 311543 h 591669"/>
              <a:gd name="connsiteX1" fmla="*/ 12188206 w 12190412"/>
              <a:gd name="connsiteY1" fmla="*/ 311029 h 591669"/>
              <a:gd name="connsiteX2" fmla="*/ 12188206 w 12190412"/>
              <a:gd name="connsiteY2" fmla="*/ 304404 h 591669"/>
              <a:gd name="connsiteX3" fmla="*/ 12032390 w 12190412"/>
              <a:gd name="connsiteY3" fmla="*/ 274726 h 591669"/>
              <a:gd name="connsiteX4" fmla="*/ 11853287 w 12190412"/>
              <a:gd name="connsiteY4" fmla="*/ 232998 h 591669"/>
              <a:gd name="connsiteX5" fmla="*/ 9474399 w 12190412"/>
              <a:gd name="connsiteY5" fmla="*/ 0 h 591669"/>
              <a:gd name="connsiteX6" fmla="*/ 9363219 w 12190412"/>
              <a:gd name="connsiteY6" fmla="*/ 1041 h 591669"/>
              <a:gd name="connsiteX7" fmla="*/ 9336724 w 12190412"/>
              <a:gd name="connsiteY7" fmla="*/ 573 h 591669"/>
              <a:gd name="connsiteX8" fmla="*/ 9141154 w 12190412"/>
              <a:gd name="connsiteY8" fmla="*/ 573 h 591669"/>
              <a:gd name="connsiteX9" fmla="*/ 8943837 w 12190412"/>
              <a:gd name="connsiteY9" fmla="*/ 572 h 591669"/>
              <a:gd name="connsiteX10" fmla="*/ 8746521 w 12190412"/>
              <a:gd name="connsiteY10" fmla="*/ 4065 h 591669"/>
              <a:gd name="connsiteX11" fmla="*/ 8552697 w 12190412"/>
              <a:gd name="connsiteY11" fmla="*/ 9304 h 591669"/>
              <a:gd name="connsiteX12" fmla="*/ 8357128 w 12190412"/>
              <a:gd name="connsiteY12" fmla="*/ 19780 h 591669"/>
              <a:gd name="connsiteX13" fmla="*/ 8163303 w 12190412"/>
              <a:gd name="connsiteY13" fmla="*/ 32003 h 591669"/>
              <a:gd name="connsiteX14" fmla="*/ 7972972 w 12190412"/>
              <a:gd name="connsiteY14" fmla="*/ 44227 h 591669"/>
              <a:gd name="connsiteX15" fmla="*/ 7779149 w 12190412"/>
              <a:gd name="connsiteY15" fmla="*/ 59941 h 591669"/>
              <a:gd name="connsiteX16" fmla="*/ 7587072 w 12190412"/>
              <a:gd name="connsiteY16" fmla="*/ 79149 h 591669"/>
              <a:gd name="connsiteX17" fmla="*/ 7396738 w 12190412"/>
              <a:gd name="connsiteY17" fmla="*/ 101849 h 591669"/>
              <a:gd name="connsiteX18" fmla="*/ 7209903 w 12190412"/>
              <a:gd name="connsiteY18" fmla="*/ 124549 h 591669"/>
              <a:gd name="connsiteX19" fmla="*/ 7019571 w 12190412"/>
              <a:gd name="connsiteY19" fmla="*/ 148996 h 591669"/>
              <a:gd name="connsiteX20" fmla="*/ 6853019 w 12190412"/>
              <a:gd name="connsiteY20" fmla="*/ 175457 h 591669"/>
              <a:gd name="connsiteX21" fmla="*/ 6718666 w 12190412"/>
              <a:gd name="connsiteY21" fmla="*/ 192703 h 591669"/>
              <a:gd name="connsiteX22" fmla="*/ 6545441 w 12190412"/>
              <a:gd name="connsiteY22" fmla="*/ 221900 h 591669"/>
              <a:gd name="connsiteX23" fmla="*/ 6460798 w 12190412"/>
              <a:gd name="connsiteY23" fmla="*/ 234558 h 591669"/>
              <a:gd name="connsiteX24" fmla="*/ 6387367 w 12190412"/>
              <a:gd name="connsiteY24" fmla="*/ 248545 h 591669"/>
              <a:gd name="connsiteX25" fmla="*/ 6041160 w 12190412"/>
              <a:gd name="connsiteY25" fmla="*/ 306899 h 591669"/>
              <a:gd name="connsiteX26" fmla="*/ 5887321 w 12190412"/>
              <a:gd name="connsiteY26" fmla="*/ 339210 h 591669"/>
              <a:gd name="connsiteX27" fmla="*/ 5857713 w 12190412"/>
              <a:gd name="connsiteY27" fmla="*/ 344196 h 591669"/>
              <a:gd name="connsiteX28" fmla="*/ 1438219 w 12190412"/>
              <a:gd name="connsiteY28" fmla="*/ 527625 h 591669"/>
              <a:gd name="connsiteX29" fmla="*/ 1112913 w 12190412"/>
              <a:gd name="connsiteY29" fmla="*/ 491098 h 591669"/>
              <a:gd name="connsiteX30" fmla="*/ 1063194 w 12190412"/>
              <a:gd name="connsiteY30" fmla="*/ 484711 h 591669"/>
              <a:gd name="connsiteX31" fmla="*/ 750855 w 12190412"/>
              <a:gd name="connsiteY31" fmla="*/ 439738 h 591669"/>
              <a:gd name="connsiteX32" fmla="*/ 268553 w 12190412"/>
              <a:gd name="connsiteY32" fmla="*/ 349241 h 591669"/>
              <a:gd name="connsiteX33" fmla="*/ 1 w 12190412"/>
              <a:gd name="connsiteY33" fmla="*/ 282781 h 591669"/>
              <a:gd name="connsiteX34" fmla="*/ 0 w 12190412"/>
              <a:gd name="connsiteY34" fmla="*/ 282759 h 59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0412" h="591669">
                <a:moveTo>
                  <a:pt x="12190412" y="311543"/>
                </a:moveTo>
                <a:lnTo>
                  <a:pt x="12188206" y="311029"/>
                </a:lnTo>
                <a:lnTo>
                  <a:pt x="12188206" y="304404"/>
                </a:lnTo>
                <a:lnTo>
                  <a:pt x="12032390" y="274726"/>
                </a:lnTo>
                <a:lnTo>
                  <a:pt x="11853287" y="232998"/>
                </a:lnTo>
                <a:cubicBezTo>
                  <a:pt x="11151505" y="90802"/>
                  <a:pt x="10345755" y="9736"/>
                  <a:pt x="9474399" y="0"/>
                </a:cubicBezTo>
                <a:lnTo>
                  <a:pt x="9363219" y="1041"/>
                </a:lnTo>
                <a:lnTo>
                  <a:pt x="9336724" y="573"/>
                </a:lnTo>
                <a:lnTo>
                  <a:pt x="9141154" y="573"/>
                </a:lnTo>
                <a:lnTo>
                  <a:pt x="8943837" y="572"/>
                </a:lnTo>
                <a:lnTo>
                  <a:pt x="8746521" y="4065"/>
                </a:lnTo>
                <a:lnTo>
                  <a:pt x="8552697" y="9304"/>
                </a:lnTo>
                <a:lnTo>
                  <a:pt x="8357128" y="19780"/>
                </a:lnTo>
                <a:lnTo>
                  <a:pt x="8163303" y="32003"/>
                </a:lnTo>
                <a:lnTo>
                  <a:pt x="7972972" y="44227"/>
                </a:lnTo>
                <a:lnTo>
                  <a:pt x="7779149" y="59941"/>
                </a:lnTo>
                <a:lnTo>
                  <a:pt x="7587072" y="79149"/>
                </a:lnTo>
                <a:lnTo>
                  <a:pt x="7396738" y="101849"/>
                </a:lnTo>
                <a:lnTo>
                  <a:pt x="7209903" y="124549"/>
                </a:lnTo>
                <a:lnTo>
                  <a:pt x="7019571" y="148996"/>
                </a:lnTo>
                <a:lnTo>
                  <a:pt x="6853019" y="175457"/>
                </a:lnTo>
                <a:lnTo>
                  <a:pt x="6718666" y="192703"/>
                </a:lnTo>
                <a:lnTo>
                  <a:pt x="6545441" y="221900"/>
                </a:lnTo>
                <a:lnTo>
                  <a:pt x="6460798" y="234558"/>
                </a:lnTo>
                <a:lnTo>
                  <a:pt x="6387367" y="248545"/>
                </a:lnTo>
                <a:lnTo>
                  <a:pt x="6041160" y="306899"/>
                </a:lnTo>
                <a:lnTo>
                  <a:pt x="5887321" y="339210"/>
                </a:lnTo>
                <a:lnTo>
                  <a:pt x="5857713" y="344196"/>
                </a:lnTo>
                <a:cubicBezTo>
                  <a:pt x="4271557" y="592719"/>
                  <a:pt x="2741498" y="654449"/>
                  <a:pt x="1438219" y="527625"/>
                </a:cubicBezTo>
                <a:lnTo>
                  <a:pt x="1112913" y="491098"/>
                </a:lnTo>
                <a:lnTo>
                  <a:pt x="1063194" y="484711"/>
                </a:lnTo>
                <a:lnTo>
                  <a:pt x="750855" y="439738"/>
                </a:lnTo>
                <a:cubicBezTo>
                  <a:pt x="585150" y="413086"/>
                  <a:pt x="424237" y="382922"/>
                  <a:pt x="268553" y="349241"/>
                </a:cubicBezTo>
                <a:lnTo>
                  <a:pt x="1" y="282781"/>
                </a:lnTo>
                <a:cubicBezTo>
                  <a:pt x="1" y="282774"/>
                  <a:pt x="0" y="282766"/>
                  <a:pt x="0" y="282759"/>
                </a:cubicBez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hteck 1" hidden="1">
            <a:extLst>
              <a:ext uri="{FF2B5EF4-FFF2-40B4-BE49-F238E27FC236}">
                <a16:creationId xmlns:a16="http://schemas.microsoft.com/office/drawing/2014/main" id="{05A45BA1-5CEB-4223-BDC9-9D0C992733B5}"/>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862128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with picture">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45773" name="think-cell Folie" r:id="rId5" imgW="270" imgH="270" progId="TCLayout.ActiveDocument.1">
                  <p:embed/>
                </p:oleObj>
              </mc:Choice>
              <mc:Fallback>
                <p:oleObj name="think-cell Folie" r:id="rId5" imgW="270" imgH="270" progId="TCLayout.ActiveDocument.1">
                  <p:embed/>
                  <p:pic>
                    <p:nvPicPr>
                      <p:cNvPr id="4" name="Objekt 3" hidden="1"/>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6" name="Picture Placeholder 45"/>
          <p:cNvSpPr>
            <a:spLocks noGrp="1"/>
          </p:cNvSpPr>
          <p:nvPr>
            <p:ph type="pic" sz="quarter" idx="15" hasCustomPrompt="1"/>
          </p:nvPr>
        </p:nvSpPr>
        <p:spPr bwMode="gray">
          <a:xfrm>
            <a:off x="-2899" y="-1"/>
            <a:ext cx="12193313" cy="3406587"/>
          </a:xfrm>
          <a:custGeom>
            <a:avLst/>
            <a:gdLst>
              <a:gd name="connsiteX0" fmla="*/ 0 w 12190414"/>
              <a:gd name="connsiteY0" fmla="*/ 0 h 4091720"/>
              <a:gd name="connsiteX1" fmla="*/ 12190414 w 12190414"/>
              <a:gd name="connsiteY1" fmla="*/ 0 h 4091720"/>
              <a:gd name="connsiteX2" fmla="*/ 12190414 w 12190414"/>
              <a:gd name="connsiteY2" fmla="*/ 4091720 h 4091720"/>
              <a:gd name="connsiteX3" fmla="*/ 12190411 w 12190414"/>
              <a:gd name="connsiteY3" fmla="*/ 4091720 h 4091720"/>
              <a:gd name="connsiteX4" fmla="*/ 12190412 w 12190414"/>
              <a:gd name="connsiteY4" fmla="*/ 3126461 h 4091720"/>
              <a:gd name="connsiteX5" fmla="*/ 12188206 w 12190414"/>
              <a:gd name="connsiteY5" fmla="*/ 3125947 h 4091720"/>
              <a:gd name="connsiteX6" fmla="*/ 12188206 w 12190414"/>
              <a:gd name="connsiteY6" fmla="*/ 3119322 h 4091720"/>
              <a:gd name="connsiteX7" fmla="*/ 12032390 w 12190414"/>
              <a:gd name="connsiteY7" fmla="*/ 3089644 h 4091720"/>
              <a:gd name="connsiteX8" fmla="*/ 11853287 w 12190414"/>
              <a:gd name="connsiteY8" fmla="*/ 3047916 h 4091720"/>
              <a:gd name="connsiteX9" fmla="*/ 9474399 w 12190414"/>
              <a:gd name="connsiteY9" fmla="*/ 2814918 h 4091720"/>
              <a:gd name="connsiteX10" fmla="*/ 9363219 w 12190414"/>
              <a:gd name="connsiteY10" fmla="*/ 2815959 h 4091720"/>
              <a:gd name="connsiteX11" fmla="*/ 9336724 w 12190414"/>
              <a:gd name="connsiteY11" fmla="*/ 2815491 h 4091720"/>
              <a:gd name="connsiteX12" fmla="*/ 9141154 w 12190414"/>
              <a:gd name="connsiteY12" fmla="*/ 2815491 h 4091720"/>
              <a:gd name="connsiteX13" fmla="*/ 8943837 w 12190414"/>
              <a:gd name="connsiteY13" fmla="*/ 2815490 h 4091720"/>
              <a:gd name="connsiteX14" fmla="*/ 8746521 w 12190414"/>
              <a:gd name="connsiteY14" fmla="*/ 2818983 h 4091720"/>
              <a:gd name="connsiteX15" fmla="*/ 8552697 w 12190414"/>
              <a:gd name="connsiteY15" fmla="*/ 2824222 h 4091720"/>
              <a:gd name="connsiteX16" fmla="*/ 8357128 w 12190414"/>
              <a:gd name="connsiteY16" fmla="*/ 2834698 h 4091720"/>
              <a:gd name="connsiteX17" fmla="*/ 8163303 w 12190414"/>
              <a:gd name="connsiteY17" fmla="*/ 2846921 h 4091720"/>
              <a:gd name="connsiteX18" fmla="*/ 7972972 w 12190414"/>
              <a:gd name="connsiteY18" fmla="*/ 2859145 h 4091720"/>
              <a:gd name="connsiteX19" fmla="*/ 7779149 w 12190414"/>
              <a:gd name="connsiteY19" fmla="*/ 2874859 h 4091720"/>
              <a:gd name="connsiteX20" fmla="*/ 7587072 w 12190414"/>
              <a:gd name="connsiteY20" fmla="*/ 2894067 h 4091720"/>
              <a:gd name="connsiteX21" fmla="*/ 7396738 w 12190414"/>
              <a:gd name="connsiteY21" fmla="*/ 2916767 h 4091720"/>
              <a:gd name="connsiteX22" fmla="*/ 7209903 w 12190414"/>
              <a:gd name="connsiteY22" fmla="*/ 2939467 h 4091720"/>
              <a:gd name="connsiteX23" fmla="*/ 7019571 w 12190414"/>
              <a:gd name="connsiteY23" fmla="*/ 2963914 h 4091720"/>
              <a:gd name="connsiteX24" fmla="*/ 6853019 w 12190414"/>
              <a:gd name="connsiteY24" fmla="*/ 2990375 h 4091720"/>
              <a:gd name="connsiteX25" fmla="*/ 6718666 w 12190414"/>
              <a:gd name="connsiteY25" fmla="*/ 3007621 h 4091720"/>
              <a:gd name="connsiteX26" fmla="*/ 6545441 w 12190414"/>
              <a:gd name="connsiteY26" fmla="*/ 3036818 h 4091720"/>
              <a:gd name="connsiteX27" fmla="*/ 6460798 w 12190414"/>
              <a:gd name="connsiteY27" fmla="*/ 3049476 h 4091720"/>
              <a:gd name="connsiteX28" fmla="*/ 6387367 w 12190414"/>
              <a:gd name="connsiteY28" fmla="*/ 3063463 h 4091720"/>
              <a:gd name="connsiteX29" fmla="*/ 6041160 w 12190414"/>
              <a:gd name="connsiteY29" fmla="*/ 3121817 h 4091720"/>
              <a:gd name="connsiteX30" fmla="*/ 5887321 w 12190414"/>
              <a:gd name="connsiteY30" fmla="*/ 3154128 h 4091720"/>
              <a:gd name="connsiteX31" fmla="*/ 5857713 w 12190414"/>
              <a:gd name="connsiteY31" fmla="*/ 3159114 h 4091720"/>
              <a:gd name="connsiteX32" fmla="*/ 1438219 w 12190414"/>
              <a:gd name="connsiteY32" fmla="*/ 3342543 h 4091720"/>
              <a:gd name="connsiteX33" fmla="*/ 1112913 w 12190414"/>
              <a:gd name="connsiteY33" fmla="*/ 3306016 h 4091720"/>
              <a:gd name="connsiteX34" fmla="*/ 1063194 w 12190414"/>
              <a:gd name="connsiteY34" fmla="*/ 3299629 h 4091720"/>
              <a:gd name="connsiteX35" fmla="*/ 750855 w 12190414"/>
              <a:gd name="connsiteY35" fmla="*/ 3254656 h 4091720"/>
              <a:gd name="connsiteX36" fmla="*/ 268553 w 12190414"/>
              <a:gd name="connsiteY36" fmla="*/ 3164159 h 4091720"/>
              <a:gd name="connsiteX37" fmla="*/ 1 w 12190414"/>
              <a:gd name="connsiteY37" fmla="*/ 3097699 h 4091720"/>
              <a:gd name="connsiteX38" fmla="*/ 0 w 12190414"/>
              <a:gd name="connsiteY38" fmla="*/ 4091720 h 4091720"/>
              <a:gd name="connsiteX39" fmla="*/ 0 w 12190414"/>
              <a:gd name="connsiteY39" fmla="*/ 4091720 h 4091720"/>
              <a:gd name="connsiteX0" fmla="*/ 0 w 12190414"/>
              <a:gd name="connsiteY0" fmla="*/ 0 h 4091720"/>
              <a:gd name="connsiteX1" fmla="*/ 12190414 w 12190414"/>
              <a:gd name="connsiteY1" fmla="*/ 0 h 4091720"/>
              <a:gd name="connsiteX2" fmla="*/ 12190414 w 12190414"/>
              <a:gd name="connsiteY2" fmla="*/ 4091720 h 4091720"/>
              <a:gd name="connsiteX3" fmla="*/ 12190412 w 12190414"/>
              <a:gd name="connsiteY3" fmla="*/ 3126461 h 4091720"/>
              <a:gd name="connsiteX4" fmla="*/ 12188206 w 12190414"/>
              <a:gd name="connsiteY4" fmla="*/ 3125947 h 4091720"/>
              <a:gd name="connsiteX5" fmla="*/ 12188206 w 12190414"/>
              <a:gd name="connsiteY5" fmla="*/ 3119322 h 4091720"/>
              <a:gd name="connsiteX6" fmla="*/ 12032390 w 12190414"/>
              <a:gd name="connsiteY6" fmla="*/ 3089644 h 4091720"/>
              <a:gd name="connsiteX7" fmla="*/ 11853287 w 12190414"/>
              <a:gd name="connsiteY7" fmla="*/ 3047916 h 4091720"/>
              <a:gd name="connsiteX8" fmla="*/ 9474399 w 12190414"/>
              <a:gd name="connsiteY8" fmla="*/ 2814918 h 4091720"/>
              <a:gd name="connsiteX9" fmla="*/ 9363219 w 12190414"/>
              <a:gd name="connsiteY9" fmla="*/ 2815959 h 4091720"/>
              <a:gd name="connsiteX10" fmla="*/ 9336724 w 12190414"/>
              <a:gd name="connsiteY10" fmla="*/ 2815491 h 4091720"/>
              <a:gd name="connsiteX11" fmla="*/ 9141154 w 12190414"/>
              <a:gd name="connsiteY11" fmla="*/ 2815491 h 4091720"/>
              <a:gd name="connsiteX12" fmla="*/ 8943837 w 12190414"/>
              <a:gd name="connsiteY12" fmla="*/ 2815490 h 4091720"/>
              <a:gd name="connsiteX13" fmla="*/ 8746521 w 12190414"/>
              <a:gd name="connsiteY13" fmla="*/ 2818983 h 4091720"/>
              <a:gd name="connsiteX14" fmla="*/ 8552697 w 12190414"/>
              <a:gd name="connsiteY14" fmla="*/ 2824222 h 4091720"/>
              <a:gd name="connsiteX15" fmla="*/ 8357128 w 12190414"/>
              <a:gd name="connsiteY15" fmla="*/ 2834698 h 4091720"/>
              <a:gd name="connsiteX16" fmla="*/ 8163303 w 12190414"/>
              <a:gd name="connsiteY16" fmla="*/ 2846921 h 4091720"/>
              <a:gd name="connsiteX17" fmla="*/ 7972972 w 12190414"/>
              <a:gd name="connsiteY17" fmla="*/ 2859145 h 4091720"/>
              <a:gd name="connsiteX18" fmla="*/ 7779149 w 12190414"/>
              <a:gd name="connsiteY18" fmla="*/ 2874859 h 4091720"/>
              <a:gd name="connsiteX19" fmla="*/ 7587072 w 12190414"/>
              <a:gd name="connsiteY19" fmla="*/ 2894067 h 4091720"/>
              <a:gd name="connsiteX20" fmla="*/ 7396738 w 12190414"/>
              <a:gd name="connsiteY20" fmla="*/ 2916767 h 4091720"/>
              <a:gd name="connsiteX21" fmla="*/ 7209903 w 12190414"/>
              <a:gd name="connsiteY21" fmla="*/ 2939467 h 4091720"/>
              <a:gd name="connsiteX22" fmla="*/ 7019571 w 12190414"/>
              <a:gd name="connsiteY22" fmla="*/ 2963914 h 4091720"/>
              <a:gd name="connsiteX23" fmla="*/ 6853019 w 12190414"/>
              <a:gd name="connsiteY23" fmla="*/ 2990375 h 4091720"/>
              <a:gd name="connsiteX24" fmla="*/ 6718666 w 12190414"/>
              <a:gd name="connsiteY24" fmla="*/ 3007621 h 4091720"/>
              <a:gd name="connsiteX25" fmla="*/ 6545441 w 12190414"/>
              <a:gd name="connsiteY25" fmla="*/ 3036818 h 4091720"/>
              <a:gd name="connsiteX26" fmla="*/ 6460798 w 12190414"/>
              <a:gd name="connsiteY26" fmla="*/ 3049476 h 4091720"/>
              <a:gd name="connsiteX27" fmla="*/ 6387367 w 12190414"/>
              <a:gd name="connsiteY27" fmla="*/ 3063463 h 4091720"/>
              <a:gd name="connsiteX28" fmla="*/ 6041160 w 12190414"/>
              <a:gd name="connsiteY28" fmla="*/ 3121817 h 4091720"/>
              <a:gd name="connsiteX29" fmla="*/ 5887321 w 12190414"/>
              <a:gd name="connsiteY29" fmla="*/ 3154128 h 4091720"/>
              <a:gd name="connsiteX30" fmla="*/ 5857713 w 12190414"/>
              <a:gd name="connsiteY30" fmla="*/ 3159114 h 4091720"/>
              <a:gd name="connsiteX31" fmla="*/ 1438219 w 12190414"/>
              <a:gd name="connsiteY31" fmla="*/ 3342543 h 4091720"/>
              <a:gd name="connsiteX32" fmla="*/ 1112913 w 12190414"/>
              <a:gd name="connsiteY32" fmla="*/ 3306016 h 4091720"/>
              <a:gd name="connsiteX33" fmla="*/ 1063194 w 12190414"/>
              <a:gd name="connsiteY33" fmla="*/ 3299629 h 4091720"/>
              <a:gd name="connsiteX34" fmla="*/ 750855 w 12190414"/>
              <a:gd name="connsiteY34" fmla="*/ 3254656 h 4091720"/>
              <a:gd name="connsiteX35" fmla="*/ 268553 w 12190414"/>
              <a:gd name="connsiteY35" fmla="*/ 3164159 h 4091720"/>
              <a:gd name="connsiteX36" fmla="*/ 1 w 12190414"/>
              <a:gd name="connsiteY36" fmla="*/ 3097699 h 4091720"/>
              <a:gd name="connsiteX37" fmla="*/ 0 w 12190414"/>
              <a:gd name="connsiteY37" fmla="*/ 4091720 h 4091720"/>
              <a:gd name="connsiteX38" fmla="*/ 0 w 12190414"/>
              <a:gd name="connsiteY38" fmla="*/ 4091720 h 4091720"/>
              <a:gd name="connsiteX39" fmla="*/ 0 w 12190414"/>
              <a:gd name="connsiteY39" fmla="*/ 0 h 4091720"/>
              <a:gd name="connsiteX0" fmla="*/ 0 w 12190414"/>
              <a:gd name="connsiteY0" fmla="*/ 0 h 4091720"/>
              <a:gd name="connsiteX1" fmla="*/ 12190414 w 12190414"/>
              <a:gd name="connsiteY1" fmla="*/ 0 h 4091720"/>
              <a:gd name="connsiteX2" fmla="*/ 12190412 w 12190414"/>
              <a:gd name="connsiteY2" fmla="*/ 3126461 h 4091720"/>
              <a:gd name="connsiteX3" fmla="*/ 12188206 w 12190414"/>
              <a:gd name="connsiteY3" fmla="*/ 3125947 h 4091720"/>
              <a:gd name="connsiteX4" fmla="*/ 12188206 w 12190414"/>
              <a:gd name="connsiteY4" fmla="*/ 3119322 h 4091720"/>
              <a:gd name="connsiteX5" fmla="*/ 12032390 w 12190414"/>
              <a:gd name="connsiteY5" fmla="*/ 3089644 h 4091720"/>
              <a:gd name="connsiteX6" fmla="*/ 11853287 w 12190414"/>
              <a:gd name="connsiteY6" fmla="*/ 3047916 h 4091720"/>
              <a:gd name="connsiteX7" fmla="*/ 9474399 w 12190414"/>
              <a:gd name="connsiteY7" fmla="*/ 2814918 h 4091720"/>
              <a:gd name="connsiteX8" fmla="*/ 9363219 w 12190414"/>
              <a:gd name="connsiteY8" fmla="*/ 2815959 h 4091720"/>
              <a:gd name="connsiteX9" fmla="*/ 9336724 w 12190414"/>
              <a:gd name="connsiteY9" fmla="*/ 2815491 h 4091720"/>
              <a:gd name="connsiteX10" fmla="*/ 9141154 w 12190414"/>
              <a:gd name="connsiteY10" fmla="*/ 2815491 h 4091720"/>
              <a:gd name="connsiteX11" fmla="*/ 8943837 w 12190414"/>
              <a:gd name="connsiteY11" fmla="*/ 2815490 h 4091720"/>
              <a:gd name="connsiteX12" fmla="*/ 8746521 w 12190414"/>
              <a:gd name="connsiteY12" fmla="*/ 2818983 h 4091720"/>
              <a:gd name="connsiteX13" fmla="*/ 8552697 w 12190414"/>
              <a:gd name="connsiteY13" fmla="*/ 2824222 h 4091720"/>
              <a:gd name="connsiteX14" fmla="*/ 8357128 w 12190414"/>
              <a:gd name="connsiteY14" fmla="*/ 2834698 h 4091720"/>
              <a:gd name="connsiteX15" fmla="*/ 8163303 w 12190414"/>
              <a:gd name="connsiteY15" fmla="*/ 2846921 h 4091720"/>
              <a:gd name="connsiteX16" fmla="*/ 7972972 w 12190414"/>
              <a:gd name="connsiteY16" fmla="*/ 2859145 h 4091720"/>
              <a:gd name="connsiteX17" fmla="*/ 7779149 w 12190414"/>
              <a:gd name="connsiteY17" fmla="*/ 2874859 h 4091720"/>
              <a:gd name="connsiteX18" fmla="*/ 7587072 w 12190414"/>
              <a:gd name="connsiteY18" fmla="*/ 2894067 h 4091720"/>
              <a:gd name="connsiteX19" fmla="*/ 7396738 w 12190414"/>
              <a:gd name="connsiteY19" fmla="*/ 2916767 h 4091720"/>
              <a:gd name="connsiteX20" fmla="*/ 7209903 w 12190414"/>
              <a:gd name="connsiteY20" fmla="*/ 2939467 h 4091720"/>
              <a:gd name="connsiteX21" fmla="*/ 7019571 w 12190414"/>
              <a:gd name="connsiteY21" fmla="*/ 2963914 h 4091720"/>
              <a:gd name="connsiteX22" fmla="*/ 6853019 w 12190414"/>
              <a:gd name="connsiteY22" fmla="*/ 2990375 h 4091720"/>
              <a:gd name="connsiteX23" fmla="*/ 6718666 w 12190414"/>
              <a:gd name="connsiteY23" fmla="*/ 3007621 h 4091720"/>
              <a:gd name="connsiteX24" fmla="*/ 6545441 w 12190414"/>
              <a:gd name="connsiteY24" fmla="*/ 3036818 h 4091720"/>
              <a:gd name="connsiteX25" fmla="*/ 6460798 w 12190414"/>
              <a:gd name="connsiteY25" fmla="*/ 3049476 h 4091720"/>
              <a:gd name="connsiteX26" fmla="*/ 6387367 w 12190414"/>
              <a:gd name="connsiteY26" fmla="*/ 3063463 h 4091720"/>
              <a:gd name="connsiteX27" fmla="*/ 6041160 w 12190414"/>
              <a:gd name="connsiteY27" fmla="*/ 3121817 h 4091720"/>
              <a:gd name="connsiteX28" fmla="*/ 5887321 w 12190414"/>
              <a:gd name="connsiteY28" fmla="*/ 3154128 h 4091720"/>
              <a:gd name="connsiteX29" fmla="*/ 5857713 w 12190414"/>
              <a:gd name="connsiteY29" fmla="*/ 3159114 h 4091720"/>
              <a:gd name="connsiteX30" fmla="*/ 1438219 w 12190414"/>
              <a:gd name="connsiteY30" fmla="*/ 3342543 h 4091720"/>
              <a:gd name="connsiteX31" fmla="*/ 1112913 w 12190414"/>
              <a:gd name="connsiteY31" fmla="*/ 3306016 h 4091720"/>
              <a:gd name="connsiteX32" fmla="*/ 1063194 w 12190414"/>
              <a:gd name="connsiteY32" fmla="*/ 3299629 h 4091720"/>
              <a:gd name="connsiteX33" fmla="*/ 750855 w 12190414"/>
              <a:gd name="connsiteY33" fmla="*/ 3254656 h 4091720"/>
              <a:gd name="connsiteX34" fmla="*/ 268553 w 12190414"/>
              <a:gd name="connsiteY34" fmla="*/ 3164159 h 4091720"/>
              <a:gd name="connsiteX35" fmla="*/ 1 w 12190414"/>
              <a:gd name="connsiteY35" fmla="*/ 3097699 h 4091720"/>
              <a:gd name="connsiteX36" fmla="*/ 0 w 12190414"/>
              <a:gd name="connsiteY36" fmla="*/ 4091720 h 4091720"/>
              <a:gd name="connsiteX37" fmla="*/ 0 w 12190414"/>
              <a:gd name="connsiteY37" fmla="*/ 4091720 h 4091720"/>
              <a:gd name="connsiteX38" fmla="*/ 0 w 12190414"/>
              <a:gd name="connsiteY38" fmla="*/ 0 h 4091720"/>
              <a:gd name="connsiteX0" fmla="*/ 0 w 12190414"/>
              <a:gd name="connsiteY0" fmla="*/ 0 h 4091720"/>
              <a:gd name="connsiteX1" fmla="*/ 12190414 w 12190414"/>
              <a:gd name="connsiteY1" fmla="*/ 0 h 4091720"/>
              <a:gd name="connsiteX2" fmla="*/ 12190412 w 12190414"/>
              <a:gd name="connsiteY2" fmla="*/ 3126461 h 4091720"/>
              <a:gd name="connsiteX3" fmla="*/ 12188206 w 12190414"/>
              <a:gd name="connsiteY3" fmla="*/ 3125947 h 4091720"/>
              <a:gd name="connsiteX4" fmla="*/ 12188206 w 12190414"/>
              <a:gd name="connsiteY4" fmla="*/ 3119322 h 4091720"/>
              <a:gd name="connsiteX5" fmla="*/ 12032390 w 12190414"/>
              <a:gd name="connsiteY5" fmla="*/ 3089644 h 4091720"/>
              <a:gd name="connsiteX6" fmla="*/ 11853287 w 12190414"/>
              <a:gd name="connsiteY6" fmla="*/ 3047916 h 4091720"/>
              <a:gd name="connsiteX7" fmla="*/ 9474399 w 12190414"/>
              <a:gd name="connsiteY7" fmla="*/ 2814918 h 4091720"/>
              <a:gd name="connsiteX8" fmla="*/ 9363219 w 12190414"/>
              <a:gd name="connsiteY8" fmla="*/ 2815959 h 4091720"/>
              <a:gd name="connsiteX9" fmla="*/ 9336724 w 12190414"/>
              <a:gd name="connsiteY9" fmla="*/ 2815491 h 4091720"/>
              <a:gd name="connsiteX10" fmla="*/ 9141154 w 12190414"/>
              <a:gd name="connsiteY10" fmla="*/ 2815491 h 4091720"/>
              <a:gd name="connsiteX11" fmla="*/ 8943837 w 12190414"/>
              <a:gd name="connsiteY11" fmla="*/ 2815490 h 4091720"/>
              <a:gd name="connsiteX12" fmla="*/ 8746521 w 12190414"/>
              <a:gd name="connsiteY12" fmla="*/ 2818983 h 4091720"/>
              <a:gd name="connsiteX13" fmla="*/ 8552697 w 12190414"/>
              <a:gd name="connsiteY13" fmla="*/ 2824222 h 4091720"/>
              <a:gd name="connsiteX14" fmla="*/ 8357128 w 12190414"/>
              <a:gd name="connsiteY14" fmla="*/ 2834698 h 4091720"/>
              <a:gd name="connsiteX15" fmla="*/ 8163303 w 12190414"/>
              <a:gd name="connsiteY15" fmla="*/ 2846921 h 4091720"/>
              <a:gd name="connsiteX16" fmla="*/ 7972972 w 12190414"/>
              <a:gd name="connsiteY16" fmla="*/ 2859145 h 4091720"/>
              <a:gd name="connsiteX17" fmla="*/ 7779149 w 12190414"/>
              <a:gd name="connsiteY17" fmla="*/ 2874859 h 4091720"/>
              <a:gd name="connsiteX18" fmla="*/ 7587072 w 12190414"/>
              <a:gd name="connsiteY18" fmla="*/ 2894067 h 4091720"/>
              <a:gd name="connsiteX19" fmla="*/ 7396738 w 12190414"/>
              <a:gd name="connsiteY19" fmla="*/ 2916767 h 4091720"/>
              <a:gd name="connsiteX20" fmla="*/ 7209903 w 12190414"/>
              <a:gd name="connsiteY20" fmla="*/ 2939467 h 4091720"/>
              <a:gd name="connsiteX21" fmla="*/ 7019571 w 12190414"/>
              <a:gd name="connsiteY21" fmla="*/ 2963914 h 4091720"/>
              <a:gd name="connsiteX22" fmla="*/ 6853019 w 12190414"/>
              <a:gd name="connsiteY22" fmla="*/ 2990375 h 4091720"/>
              <a:gd name="connsiteX23" fmla="*/ 6718666 w 12190414"/>
              <a:gd name="connsiteY23" fmla="*/ 3007621 h 4091720"/>
              <a:gd name="connsiteX24" fmla="*/ 6545441 w 12190414"/>
              <a:gd name="connsiteY24" fmla="*/ 3036818 h 4091720"/>
              <a:gd name="connsiteX25" fmla="*/ 6460798 w 12190414"/>
              <a:gd name="connsiteY25" fmla="*/ 3049476 h 4091720"/>
              <a:gd name="connsiteX26" fmla="*/ 6387367 w 12190414"/>
              <a:gd name="connsiteY26" fmla="*/ 3063463 h 4091720"/>
              <a:gd name="connsiteX27" fmla="*/ 6041160 w 12190414"/>
              <a:gd name="connsiteY27" fmla="*/ 3121817 h 4091720"/>
              <a:gd name="connsiteX28" fmla="*/ 5887321 w 12190414"/>
              <a:gd name="connsiteY28" fmla="*/ 3154128 h 4091720"/>
              <a:gd name="connsiteX29" fmla="*/ 5857713 w 12190414"/>
              <a:gd name="connsiteY29" fmla="*/ 3159114 h 4091720"/>
              <a:gd name="connsiteX30" fmla="*/ 1438219 w 12190414"/>
              <a:gd name="connsiteY30" fmla="*/ 3342543 h 4091720"/>
              <a:gd name="connsiteX31" fmla="*/ 1112913 w 12190414"/>
              <a:gd name="connsiteY31" fmla="*/ 3306016 h 4091720"/>
              <a:gd name="connsiteX32" fmla="*/ 1063194 w 12190414"/>
              <a:gd name="connsiteY32" fmla="*/ 3299629 h 4091720"/>
              <a:gd name="connsiteX33" fmla="*/ 750855 w 12190414"/>
              <a:gd name="connsiteY33" fmla="*/ 3254656 h 4091720"/>
              <a:gd name="connsiteX34" fmla="*/ 268553 w 12190414"/>
              <a:gd name="connsiteY34" fmla="*/ 3164159 h 4091720"/>
              <a:gd name="connsiteX35" fmla="*/ 1 w 12190414"/>
              <a:gd name="connsiteY35" fmla="*/ 3097699 h 4091720"/>
              <a:gd name="connsiteX36" fmla="*/ 0 w 12190414"/>
              <a:gd name="connsiteY36" fmla="*/ 4091720 h 4091720"/>
              <a:gd name="connsiteX37" fmla="*/ 0 w 12190414"/>
              <a:gd name="connsiteY37" fmla="*/ 0 h 4091720"/>
              <a:gd name="connsiteX0" fmla="*/ 913022 w 13103436"/>
              <a:gd name="connsiteY0" fmla="*/ 0 h 3406587"/>
              <a:gd name="connsiteX1" fmla="*/ 13103436 w 13103436"/>
              <a:gd name="connsiteY1" fmla="*/ 0 h 3406587"/>
              <a:gd name="connsiteX2" fmla="*/ 13103434 w 13103436"/>
              <a:gd name="connsiteY2" fmla="*/ 3126461 h 3406587"/>
              <a:gd name="connsiteX3" fmla="*/ 13101228 w 13103436"/>
              <a:gd name="connsiteY3" fmla="*/ 3125947 h 3406587"/>
              <a:gd name="connsiteX4" fmla="*/ 13101228 w 13103436"/>
              <a:gd name="connsiteY4" fmla="*/ 3119322 h 3406587"/>
              <a:gd name="connsiteX5" fmla="*/ 12945412 w 13103436"/>
              <a:gd name="connsiteY5" fmla="*/ 3089644 h 3406587"/>
              <a:gd name="connsiteX6" fmla="*/ 12766309 w 13103436"/>
              <a:gd name="connsiteY6" fmla="*/ 3047916 h 3406587"/>
              <a:gd name="connsiteX7" fmla="*/ 10387421 w 13103436"/>
              <a:gd name="connsiteY7" fmla="*/ 2814918 h 3406587"/>
              <a:gd name="connsiteX8" fmla="*/ 10276241 w 13103436"/>
              <a:gd name="connsiteY8" fmla="*/ 2815959 h 3406587"/>
              <a:gd name="connsiteX9" fmla="*/ 10249746 w 13103436"/>
              <a:gd name="connsiteY9" fmla="*/ 2815491 h 3406587"/>
              <a:gd name="connsiteX10" fmla="*/ 10054176 w 13103436"/>
              <a:gd name="connsiteY10" fmla="*/ 2815491 h 3406587"/>
              <a:gd name="connsiteX11" fmla="*/ 9856859 w 13103436"/>
              <a:gd name="connsiteY11" fmla="*/ 2815490 h 3406587"/>
              <a:gd name="connsiteX12" fmla="*/ 9659543 w 13103436"/>
              <a:gd name="connsiteY12" fmla="*/ 2818983 h 3406587"/>
              <a:gd name="connsiteX13" fmla="*/ 9465719 w 13103436"/>
              <a:gd name="connsiteY13" fmla="*/ 2824222 h 3406587"/>
              <a:gd name="connsiteX14" fmla="*/ 9270150 w 13103436"/>
              <a:gd name="connsiteY14" fmla="*/ 2834698 h 3406587"/>
              <a:gd name="connsiteX15" fmla="*/ 9076325 w 13103436"/>
              <a:gd name="connsiteY15" fmla="*/ 2846921 h 3406587"/>
              <a:gd name="connsiteX16" fmla="*/ 8885994 w 13103436"/>
              <a:gd name="connsiteY16" fmla="*/ 2859145 h 3406587"/>
              <a:gd name="connsiteX17" fmla="*/ 8692171 w 13103436"/>
              <a:gd name="connsiteY17" fmla="*/ 2874859 h 3406587"/>
              <a:gd name="connsiteX18" fmla="*/ 8500094 w 13103436"/>
              <a:gd name="connsiteY18" fmla="*/ 2894067 h 3406587"/>
              <a:gd name="connsiteX19" fmla="*/ 8309760 w 13103436"/>
              <a:gd name="connsiteY19" fmla="*/ 2916767 h 3406587"/>
              <a:gd name="connsiteX20" fmla="*/ 8122925 w 13103436"/>
              <a:gd name="connsiteY20" fmla="*/ 2939467 h 3406587"/>
              <a:gd name="connsiteX21" fmla="*/ 7932593 w 13103436"/>
              <a:gd name="connsiteY21" fmla="*/ 2963914 h 3406587"/>
              <a:gd name="connsiteX22" fmla="*/ 7766041 w 13103436"/>
              <a:gd name="connsiteY22" fmla="*/ 2990375 h 3406587"/>
              <a:gd name="connsiteX23" fmla="*/ 7631688 w 13103436"/>
              <a:gd name="connsiteY23" fmla="*/ 3007621 h 3406587"/>
              <a:gd name="connsiteX24" fmla="*/ 7458463 w 13103436"/>
              <a:gd name="connsiteY24" fmla="*/ 3036818 h 3406587"/>
              <a:gd name="connsiteX25" fmla="*/ 7373820 w 13103436"/>
              <a:gd name="connsiteY25" fmla="*/ 3049476 h 3406587"/>
              <a:gd name="connsiteX26" fmla="*/ 7300389 w 13103436"/>
              <a:gd name="connsiteY26" fmla="*/ 3063463 h 3406587"/>
              <a:gd name="connsiteX27" fmla="*/ 6954182 w 13103436"/>
              <a:gd name="connsiteY27" fmla="*/ 3121817 h 3406587"/>
              <a:gd name="connsiteX28" fmla="*/ 6800343 w 13103436"/>
              <a:gd name="connsiteY28" fmla="*/ 3154128 h 3406587"/>
              <a:gd name="connsiteX29" fmla="*/ 6770735 w 13103436"/>
              <a:gd name="connsiteY29" fmla="*/ 3159114 h 3406587"/>
              <a:gd name="connsiteX30" fmla="*/ 2351241 w 13103436"/>
              <a:gd name="connsiteY30" fmla="*/ 3342543 h 3406587"/>
              <a:gd name="connsiteX31" fmla="*/ 2025935 w 13103436"/>
              <a:gd name="connsiteY31" fmla="*/ 3306016 h 3406587"/>
              <a:gd name="connsiteX32" fmla="*/ 1976216 w 13103436"/>
              <a:gd name="connsiteY32" fmla="*/ 3299629 h 3406587"/>
              <a:gd name="connsiteX33" fmla="*/ 1663877 w 13103436"/>
              <a:gd name="connsiteY33" fmla="*/ 3254656 h 3406587"/>
              <a:gd name="connsiteX34" fmla="*/ 1181575 w 13103436"/>
              <a:gd name="connsiteY34" fmla="*/ 3164159 h 3406587"/>
              <a:gd name="connsiteX35" fmla="*/ 913023 w 13103436"/>
              <a:gd name="connsiteY35" fmla="*/ 3097699 h 3406587"/>
              <a:gd name="connsiteX36" fmla="*/ 913022 w 13103436"/>
              <a:gd name="connsiteY36" fmla="*/ 0 h 3406587"/>
              <a:gd name="connsiteX0" fmla="*/ 899291 w 13089705"/>
              <a:gd name="connsiteY0" fmla="*/ 0 h 3406587"/>
              <a:gd name="connsiteX1" fmla="*/ 13089705 w 13089705"/>
              <a:gd name="connsiteY1" fmla="*/ 0 h 3406587"/>
              <a:gd name="connsiteX2" fmla="*/ 13089703 w 13089705"/>
              <a:gd name="connsiteY2" fmla="*/ 3126461 h 3406587"/>
              <a:gd name="connsiteX3" fmla="*/ 13087497 w 13089705"/>
              <a:gd name="connsiteY3" fmla="*/ 3125947 h 3406587"/>
              <a:gd name="connsiteX4" fmla="*/ 13087497 w 13089705"/>
              <a:gd name="connsiteY4" fmla="*/ 3119322 h 3406587"/>
              <a:gd name="connsiteX5" fmla="*/ 12931681 w 13089705"/>
              <a:gd name="connsiteY5" fmla="*/ 3089644 h 3406587"/>
              <a:gd name="connsiteX6" fmla="*/ 12752578 w 13089705"/>
              <a:gd name="connsiteY6" fmla="*/ 3047916 h 3406587"/>
              <a:gd name="connsiteX7" fmla="*/ 10373690 w 13089705"/>
              <a:gd name="connsiteY7" fmla="*/ 2814918 h 3406587"/>
              <a:gd name="connsiteX8" fmla="*/ 10262510 w 13089705"/>
              <a:gd name="connsiteY8" fmla="*/ 2815959 h 3406587"/>
              <a:gd name="connsiteX9" fmla="*/ 10236015 w 13089705"/>
              <a:gd name="connsiteY9" fmla="*/ 2815491 h 3406587"/>
              <a:gd name="connsiteX10" fmla="*/ 10040445 w 13089705"/>
              <a:gd name="connsiteY10" fmla="*/ 2815491 h 3406587"/>
              <a:gd name="connsiteX11" fmla="*/ 9843128 w 13089705"/>
              <a:gd name="connsiteY11" fmla="*/ 2815490 h 3406587"/>
              <a:gd name="connsiteX12" fmla="*/ 9645812 w 13089705"/>
              <a:gd name="connsiteY12" fmla="*/ 2818983 h 3406587"/>
              <a:gd name="connsiteX13" fmla="*/ 9451988 w 13089705"/>
              <a:gd name="connsiteY13" fmla="*/ 2824222 h 3406587"/>
              <a:gd name="connsiteX14" fmla="*/ 9256419 w 13089705"/>
              <a:gd name="connsiteY14" fmla="*/ 2834698 h 3406587"/>
              <a:gd name="connsiteX15" fmla="*/ 9062594 w 13089705"/>
              <a:gd name="connsiteY15" fmla="*/ 2846921 h 3406587"/>
              <a:gd name="connsiteX16" fmla="*/ 8872263 w 13089705"/>
              <a:gd name="connsiteY16" fmla="*/ 2859145 h 3406587"/>
              <a:gd name="connsiteX17" fmla="*/ 8678440 w 13089705"/>
              <a:gd name="connsiteY17" fmla="*/ 2874859 h 3406587"/>
              <a:gd name="connsiteX18" fmla="*/ 8486363 w 13089705"/>
              <a:gd name="connsiteY18" fmla="*/ 2894067 h 3406587"/>
              <a:gd name="connsiteX19" fmla="*/ 8296029 w 13089705"/>
              <a:gd name="connsiteY19" fmla="*/ 2916767 h 3406587"/>
              <a:gd name="connsiteX20" fmla="*/ 8109194 w 13089705"/>
              <a:gd name="connsiteY20" fmla="*/ 2939467 h 3406587"/>
              <a:gd name="connsiteX21" fmla="*/ 7918862 w 13089705"/>
              <a:gd name="connsiteY21" fmla="*/ 2963914 h 3406587"/>
              <a:gd name="connsiteX22" fmla="*/ 7752310 w 13089705"/>
              <a:gd name="connsiteY22" fmla="*/ 2990375 h 3406587"/>
              <a:gd name="connsiteX23" fmla="*/ 7617957 w 13089705"/>
              <a:gd name="connsiteY23" fmla="*/ 3007621 h 3406587"/>
              <a:gd name="connsiteX24" fmla="*/ 7444732 w 13089705"/>
              <a:gd name="connsiteY24" fmla="*/ 3036818 h 3406587"/>
              <a:gd name="connsiteX25" fmla="*/ 7360089 w 13089705"/>
              <a:gd name="connsiteY25" fmla="*/ 3049476 h 3406587"/>
              <a:gd name="connsiteX26" fmla="*/ 7286658 w 13089705"/>
              <a:gd name="connsiteY26" fmla="*/ 3063463 h 3406587"/>
              <a:gd name="connsiteX27" fmla="*/ 6940451 w 13089705"/>
              <a:gd name="connsiteY27" fmla="*/ 3121817 h 3406587"/>
              <a:gd name="connsiteX28" fmla="*/ 6786612 w 13089705"/>
              <a:gd name="connsiteY28" fmla="*/ 3154128 h 3406587"/>
              <a:gd name="connsiteX29" fmla="*/ 6757004 w 13089705"/>
              <a:gd name="connsiteY29" fmla="*/ 3159114 h 3406587"/>
              <a:gd name="connsiteX30" fmla="*/ 2337510 w 13089705"/>
              <a:gd name="connsiteY30" fmla="*/ 3342543 h 3406587"/>
              <a:gd name="connsiteX31" fmla="*/ 2012204 w 13089705"/>
              <a:gd name="connsiteY31" fmla="*/ 3306016 h 3406587"/>
              <a:gd name="connsiteX32" fmla="*/ 1962485 w 13089705"/>
              <a:gd name="connsiteY32" fmla="*/ 3299629 h 3406587"/>
              <a:gd name="connsiteX33" fmla="*/ 1650146 w 13089705"/>
              <a:gd name="connsiteY33" fmla="*/ 3254656 h 3406587"/>
              <a:gd name="connsiteX34" fmla="*/ 1167844 w 13089705"/>
              <a:gd name="connsiteY34" fmla="*/ 3164159 h 3406587"/>
              <a:gd name="connsiteX35" fmla="*/ 899292 w 13089705"/>
              <a:gd name="connsiteY35" fmla="*/ 3097699 h 3406587"/>
              <a:gd name="connsiteX36" fmla="*/ 899291 w 13089705"/>
              <a:gd name="connsiteY36" fmla="*/ 0 h 3406587"/>
              <a:gd name="connsiteX0" fmla="*/ 6943 w 12197357"/>
              <a:gd name="connsiteY0" fmla="*/ 0 h 3406587"/>
              <a:gd name="connsiteX1" fmla="*/ 12197357 w 12197357"/>
              <a:gd name="connsiteY1" fmla="*/ 0 h 3406587"/>
              <a:gd name="connsiteX2" fmla="*/ 12197355 w 12197357"/>
              <a:gd name="connsiteY2" fmla="*/ 3126461 h 3406587"/>
              <a:gd name="connsiteX3" fmla="*/ 12195149 w 12197357"/>
              <a:gd name="connsiteY3" fmla="*/ 3125947 h 3406587"/>
              <a:gd name="connsiteX4" fmla="*/ 12195149 w 12197357"/>
              <a:gd name="connsiteY4" fmla="*/ 3119322 h 3406587"/>
              <a:gd name="connsiteX5" fmla="*/ 12039333 w 12197357"/>
              <a:gd name="connsiteY5" fmla="*/ 3089644 h 3406587"/>
              <a:gd name="connsiteX6" fmla="*/ 11860230 w 12197357"/>
              <a:gd name="connsiteY6" fmla="*/ 3047916 h 3406587"/>
              <a:gd name="connsiteX7" fmla="*/ 9481342 w 12197357"/>
              <a:gd name="connsiteY7" fmla="*/ 2814918 h 3406587"/>
              <a:gd name="connsiteX8" fmla="*/ 9370162 w 12197357"/>
              <a:gd name="connsiteY8" fmla="*/ 2815959 h 3406587"/>
              <a:gd name="connsiteX9" fmla="*/ 9343667 w 12197357"/>
              <a:gd name="connsiteY9" fmla="*/ 2815491 h 3406587"/>
              <a:gd name="connsiteX10" fmla="*/ 9148097 w 12197357"/>
              <a:gd name="connsiteY10" fmla="*/ 2815491 h 3406587"/>
              <a:gd name="connsiteX11" fmla="*/ 8950780 w 12197357"/>
              <a:gd name="connsiteY11" fmla="*/ 2815490 h 3406587"/>
              <a:gd name="connsiteX12" fmla="*/ 8753464 w 12197357"/>
              <a:gd name="connsiteY12" fmla="*/ 2818983 h 3406587"/>
              <a:gd name="connsiteX13" fmla="*/ 8559640 w 12197357"/>
              <a:gd name="connsiteY13" fmla="*/ 2824222 h 3406587"/>
              <a:gd name="connsiteX14" fmla="*/ 8364071 w 12197357"/>
              <a:gd name="connsiteY14" fmla="*/ 2834698 h 3406587"/>
              <a:gd name="connsiteX15" fmla="*/ 8170246 w 12197357"/>
              <a:gd name="connsiteY15" fmla="*/ 2846921 h 3406587"/>
              <a:gd name="connsiteX16" fmla="*/ 7979915 w 12197357"/>
              <a:gd name="connsiteY16" fmla="*/ 2859145 h 3406587"/>
              <a:gd name="connsiteX17" fmla="*/ 7786092 w 12197357"/>
              <a:gd name="connsiteY17" fmla="*/ 2874859 h 3406587"/>
              <a:gd name="connsiteX18" fmla="*/ 7594015 w 12197357"/>
              <a:gd name="connsiteY18" fmla="*/ 2894067 h 3406587"/>
              <a:gd name="connsiteX19" fmla="*/ 7403681 w 12197357"/>
              <a:gd name="connsiteY19" fmla="*/ 2916767 h 3406587"/>
              <a:gd name="connsiteX20" fmla="*/ 7216846 w 12197357"/>
              <a:gd name="connsiteY20" fmla="*/ 2939467 h 3406587"/>
              <a:gd name="connsiteX21" fmla="*/ 7026514 w 12197357"/>
              <a:gd name="connsiteY21" fmla="*/ 2963914 h 3406587"/>
              <a:gd name="connsiteX22" fmla="*/ 6859962 w 12197357"/>
              <a:gd name="connsiteY22" fmla="*/ 2990375 h 3406587"/>
              <a:gd name="connsiteX23" fmla="*/ 6725609 w 12197357"/>
              <a:gd name="connsiteY23" fmla="*/ 3007621 h 3406587"/>
              <a:gd name="connsiteX24" fmla="*/ 6552384 w 12197357"/>
              <a:gd name="connsiteY24" fmla="*/ 3036818 h 3406587"/>
              <a:gd name="connsiteX25" fmla="*/ 6467741 w 12197357"/>
              <a:gd name="connsiteY25" fmla="*/ 3049476 h 3406587"/>
              <a:gd name="connsiteX26" fmla="*/ 6394310 w 12197357"/>
              <a:gd name="connsiteY26" fmla="*/ 3063463 h 3406587"/>
              <a:gd name="connsiteX27" fmla="*/ 6048103 w 12197357"/>
              <a:gd name="connsiteY27" fmla="*/ 3121817 h 3406587"/>
              <a:gd name="connsiteX28" fmla="*/ 5894264 w 12197357"/>
              <a:gd name="connsiteY28" fmla="*/ 3154128 h 3406587"/>
              <a:gd name="connsiteX29" fmla="*/ 5864656 w 12197357"/>
              <a:gd name="connsiteY29" fmla="*/ 3159114 h 3406587"/>
              <a:gd name="connsiteX30" fmla="*/ 1445162 w 12197357"/>
              <a:gd name="connsiteY30" fmla="*/ 3342543 h 3406587"/>
              <a:gd name="connsiteX31" fmla="*/ 1119856 w 12197357"/>
              <a:gd name="connsiteY31" fmla="*/ 3306016 h 3406587"/>
              <a:gd name="connsiteX32" fmla="*/ 1070137 w 12197357"/>
              <a:gd name="connsiteY32" fmla="*/ 3299629 h 3406587"/>
              <a:gd name="connsiteX33" fmla="*/ 757798 w 12197357"/>
              <a:gd name="connsiteY33" fmla="*/ 3254656 h 3406587"/>
              <a:gd name="connsiteX34" fmla="*/ 275496 w 12197357"/>
              <a:gd name="connsiteY34" fmla="*/ 3164159 h 3406587"/>
              <a:gd name="connsiteX35" fmla="*/ 6944 w 12197357"/>
              <a:gd name="connsiteY35" fmla="*/ 3097699 h 3406587"/>
              <a:gd name="connsiteX36" fmla="*/ 6943 w 12197357"/>
              <a:gd name="connsiteY36" fmla="*/ 0 h 3406587"/>
              <a:gd name="connsiteX0" fmla="*/ 301 w 12190715"/>
              <a:gd name="connsiteY0" fmla="*/ 0 h 3406587"/>
              <a:gd name="connsiteX1" fmla="*/ 12190715 w 12190715"/>
              <a:gd name="connsiteY1" fmla="*/ 0 h 3406587"/>
              <a:gd name="connsiteX2" fmla="*/ 12190713 w 12190715"/>
              <a:gd name="connsiteY2" fmla="*/ 3126461 h 3406587"/>
              <a:gd name="connsiteX3" fmla="*/ 12188507 w 12190715"/>
              <a:gd name="connsiteY3" fmla="*/ 3125947 h 3406587"/>
              <a:gd name="connsiteX4" fmla="*/ 12188507 w 12190715"/>
              <a:gd name="connsiteY4" fmla="*/ 3119322 h 3406587"/>
              <a:gd name="connsiteX5" fmla="*/ 12032691 w 12190715"/>
              <a:gd name="connsiteY5" fmla="*/ 3089644 h 3406587"/>
              <a:gd name="connsiteX6" fmla="*/ 11853588 w 12190715"/>
              <a:gd name="connsiteY6" fmla="*/ 3047916 h 3406587"/>
              <a:gd name="connsiteX7" fmla="*/ 9474700 w 12190715"/>
              <a:gd name="connsiteY7" fmla="*/ 2814918 h 3406587"/>
              <a:gd name="connsiteX8" fmla="*/ 9363520 w 12190715"/>
              <a:gd name="connsiteY8" fmla="*/ 2815959 h 3406587"/>
              <a:gd name="connsiteX9" fmla="*/ 9337025 w 12190715"/>
              <a:gd name="connsiteY9" fmla="*/ 2815491 h 3406587"/>
              <a:gd name="connsiteX10" fmla="*/ 9141455 w 12190715"/>
              <a:gd name="connsiteY10" fmla="*/ 2815491 h 3406587"/>
              <a:gd name="connsiteX11" fmla="*/ 8944138 w 12190715"/>
              <a:gd name="connsiteY11" fmla="*/ 2815490 h 3406587"/>
              <a:gd name="connsiteX12" fmla="*/ 8746822 w 12190715"/>
              <a:gd name="connsiteY12" fmla="*/ 2818983 h 3406587"/>
              <a:gd name="connsiteX13" fmla="*/ 8552998 w 12190715"/>
              <a:gd name="connsiteY13" fmla="*/ 2824222 h 3406587"/>
              <a:gd name="connsiteX14" fmla="*/ 8357429 w 12190715"/>
              <a:gd name="connsiteY14" fmla="*/ 2834698 h 3406587"/>
              <a:gd name="connsiteX15" fmla="*/ 8163604 w 12190715"/>
              <a:gd name="connsiteY15" fmla="*/ 2846921 h 3406587"/>
              <a:gd name="connsiteX16" fmla="*/ 7973273 w 12190715"/>
              <a:gd name="connsiteY16" fmla="*/ 2859145 h 3406587"/>
              <a:gd name="connsiteX17" fmla="*/ 7779450 w 12190715"/>
              <a:gd name="connsiteY17" fmla="*/ 2874859 h 3406587"/>
              <a:gd name="connsiteX18" fmla="*/ 7587373 w 12190715"/>
              <a:gd name="connsiteY18" fmla="*/ 2894067 h 3406587"/>
              <a:gd name="connsiteX19" fmla="*/ 7397039 w 12190715"/>
              <a:gd name="connsiteY19" fmla="*/ 2916767 h 3406587"/>
              <a:gd name="connsiteX20" fmla="*/ 7210204 w 12190715"/>
              <a:gd name="connsiteY20" fmla="*/ 2939467 h 3406587"/>
              <a:gd name="connsiteX21" fmla="*/ 7019872 w 12190715"/>
              <a:gd name="connsiteY21" fmla="*/ 2963914 h 3406587"/>
              <a:gd name="connsiteX22" fmla="*/ 6853320 w 12190715"/>
              <a:gd name="connsiteY22" fmla="*/ 2990375 h 3406587"/>
              <a:gd name="connsiteX23" fmla="*/ 6718967 w 12190715"/>
              <a:gd name="connsiteY23" fmla="*/ 3007621 h 3406587"/>
              <a:gd name="connsiteX24" fmla="*/ 6545742 w 12190715"/>
              <a:gd name="connsiteY24" fmla="*/ 3036818 h 3406587"/>
              <a:gd name="connsiteX25" fmla="*/ 6461099 w 12190715"/>
              <a:gd name="connsiteY25" fmla="*/ 3049476 h 3406587"/>
              <a:gd name="connsiteX26" fmla="*/ 6387668 w 12190715"/>
              <a:gd name="connsiteY26" fmla="*/ 3063463 h 3406587"/>
              <a:gd name="connsiteX27" fmla="*/ 6041461 w 12190715"/>
              <a:gd name="connsiteY27" fmla="*/ 3121817 h 3406587"/>
              <a:gd name="connsiteX28" fmla="*/ 5887622 w 12190715"/>
              <a:gd name="connsiteY28" fmla="*/ 3154128 h 3406587"/>
              <a:gd name="connsiteX29" fmla="*/ 5858014 w 12190715"/>
              <a:gd name="connsiteY29" fmla="*/ 3159114 h 3406587"/>
              <a:gd name="connsiteX30" fmla="*/ 1438520 w 12190715"/>
              <a:gd name="connsiteY30" fmla="*/ 3342543 h 3406587"/>
              <a:gd name="connsiteX31" fmla="*/ 1113214 w 12190715"/>
              <a:gd name="connsiteY31" fmla="*/ 3306016 h 3406587"/>
              <a:gd name="connsiteX32" fmla="*/ 1063495 w 12190715"/>
              <a:gd name="connsiteY32" fmla="*/ 3299629 h 3406587"/>
              <a:gd name="connsiteX33" fmla="*/ 751156 w 12190715"/>
              <a:gd name="connsiteY33" fmla="*/ 3254656 h 3406587"/>
              <a:gd name="connsiteX34" fmla="*/ 268854 w 12190715"/>
              <a:gd name="connsiteY34" fmla="*/ 3164159 h 3406587"/>
              <a:gd name="connsiteX35" fmla="*/ 302 w 12190715"/>
              <a:gd name="connsiteY35" fmla="*/ 3097699 h 3406587"/>
              <a:gd name="connsiteX36" fmla="*/ 301 w 12190715"/>
              <a:gd name="connsiteY36" fmla="*/ 0 h 3406587"/>
              <a:gd name="connsiteX0" fmla="*/ 2899 w 12193313"/>
              <a:gd name="connsiteY0" fmla="*/ 0 h 3406587"/>
              <a:gd name="connsiteX1" fmla="*/ 12193313 w 12193313"/>
              <a:gd name="connsiteY1" fmla="*/ 0 h 3406587"/>
              <a:gd name="connsiteX2" fmla="*/ 12193311 w 12193313"/>
              <a:gd name="connsiteY2" fmla="*/ 3126461 h 3406587"/>
              <a:gd name="connsiteX3" fmla="*/ 12191105 w 12193313"/>
              <a:gd name="connsiteY3" fmla="*/ 3125947 h 3406587"/>
              <a:gd name="connsiteX4" fmla="*/ 12191105 w 12193313"/>
              <a:gd name="connsiteY4" fmla="*/ 3119322 h 3406587"/>
              <a:gd name="connsiteX5" fmla="*/ 12035289 w 12193313"/>
              <a:gd name="connsiteY5" fmla="*/ 3089644 h 3406587"/>
              <a:gd name="connsiteX6" fmla="*/ 11856186 w 12193313"/>
              <a:gd name="connsiteY6" fmla="*/ 3047916 h 3406587"/>
              <a:gd name="connsiteX7" fmla="*/ 9477298 w 12193313"/>
              <a:gd name="connsiteY7" fmla="*/ 2814918 h 3406587"/>
              <a:gd name="connsiteX8" fmla="*/ 9366118 w 12193313"/>
              <a:gd name="connsiteY8" fmla="*/ 2815959 h 3406587"/>
              <a:gd name="connsiteX9" fmla="*/ 9339623 w 12193313"/>
              <a:gd name="connsiteY9" fmla="*/ 2815491 h 3406587"/>
              <a:gd name="connsiteX10" fmla="*/ 9144053 w 12193313"/>
              <a:gd name="connsiteY10" fmla="*/ 2815491 h 3406587"/>
              <a:gd name="connsiteX11" fmla="*/ 8946736 w 12193313"/>
              <a:gd name="connsiteY11" fmla="*/ 2815490 h 3406587"/>
              <a:gd name="connsiteX12" fmla="*/ 8749420 w 12193313"/>
              <a:gd name="connsiteY12" fmla="*/ 2818983 h 3406587"/>
              <a:gd name="connsiteX13" fmla="*/ 8555596 w 12193313"/>
              <a:gd name="connsiteY13" fmla="*/ 2824222 h 3406587"/>
              <a:gd name="connsiteX14" fmla="*/ 8360027 w 12193313"/>
              <a:gd name="connsiteY14" fmla="*/ 2834698 h 3406587"/>
              <a:gd name="connsiteX15" fmla="*/ 8166202 w 12193313"/>
              <a:gd name="connsiteY15" fmla="*/ 2846921 h 3406587"/>
              <a:gd name="connsiteX16" fmla="*/ 7975871 w 12193313"/>
              <a:gd name="connsiteY16" fmla="*/ 2859145 h 3406587"/>
              <a:gd name="connsiteX17" fmla="*/ 7782048 w 12193313"/>
              <a:gd name="connsiteY17" fmla="*/ 2874859 h 3406587"/>
              <a:gd name="connsiteX18" fmla="*/ 7589971 w 12193313"/>
              <a:gd name="connsiteY18" fmla="*/ 2894067 h 3406587"/>
              <a:gd name="connsiteX19" fmla="*/ 7399637 w 12193313"/>
              <a:gd name="connsiteY19" fmla="*/ 2916767 h 3406587"/>
              <a:gd name="connsiteX20" fmla="*/ 7212802 w 12193313"/>
              <a:gd name="connsiteY20" fmla="*/ 2939467 h 3406587"/>
              <a:gd name="connsiteX21" fmla="*/ 7022470 w 12193313"/>
              <a:gd name="connsiteY21" fmla="*/ 2963914 h 3406587"/>
              <a:gd name="connsiteX22" fmla="*/ 6855918 w 12193313"/>
              <a:gd name="connsiteY22" fmla="*/ 2990375 h 3406587"/>
              <a:gd name="connsiteX23" fmla="*/ 6721565 w 12193313"/>
              <a:gd name="connsiteY23" fmla="*/ 3007621 h 3406587"/>
              <a:gd name="connsiteX24" fmla="*/ 6548340 w 12193313"/>
              <a:gd name="connsiteY24" fmla="*/ 3036818 h 3406587"/>
              <a:gd name="connsiteX25" fmla="*/ 6463697 w 12193313"/>
              <a:gd name="connsiteY25" fmla="*/ 3049476 h 3406587"/>
              <a:gd name="connsiteX26" fmla="*/ 6390266 w 12193313"/>
              <a:gd name="connsiteY26" fmla="*/ 3063463 h 3406587"/>
              <a:gd name="connsiteX27" fmla="*/ 6044059 w 12193313"/>
              <a:gd name="connsiteY27" fmla="*/ 3121817 h 3406587"/>
              <a:gd name="connsiteX28" fmla="*/ 5890220 w 12193313"/>
              <a:gd name="connsiteY28" fmla="*/ 3154128 h 3406587"/>
              <a:gd name="connsiteX29" fmla="*/ 5860612 w 12193313"/>
              <a:gd name="connsiteY29" fmla="*/ 3159114 h 3406587"/>
              <a:gd name="connsiteX30" fmla="*/ 1441118 w 12193313"/>
              <a:gd name="connsiteY30" fmla="*/ 3342543 h 3406587"/>
              <a:gd name="connsiteX31" fmla="*/ 1115812 w 12193313"/>
              <a:gd name="connsiteY31" fmla="*/ 3306016 h 3406587"/>
              <a:gd name="connsiteX32" fmla="*/ 1066093 w 12193313"/>
              <a:gd name="connsiteY32" fmla="*/ 3299629 h 3406587"/>
              <a:gd name="connsiteX33" fmla="*/ 753754 w 12193313"/>
              <a:gd name="connsiteY33" fmla="*/ 3254656 h 3406587"/>
              <a:gd name="connsiteX34" fmla="*/ 271452 w 12193313"/>
              <a:gd name="connsiteY34" fmla="*/ 3164159 h 3406587"/>
              <a:gd name="connsiteX35" fmla="*/ 2900 w 12193313"/>
              <a:gd name="connsiteY35" fmla="*/ 3097699 h 3406587"/>
              <a:gd name="connsiteX36" fmla="*/ 2899 w 12193313"/>
              <a:gd name="connsiteY36" fmla="*/ 0 h 340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3313" h="3406587">
                <a:moveTo>
                  <a:pt x="2899" y="0"/>
                </a:moveTo>
                <a:lnTo>
                  <a:pt x="12193313" y="0"/>
                </a:lnTo>
                <a:cubicBezTo>
                  <a:pt x="12193312" y="1042154"/>
                  <a:pt x="12193312" y="2084307"/>
                  <a:pt x="12193311" y="3126461"/>
                </a:cubicBezTo>
                <a:lnTo>
                  <a:pt x="12191105" y="3125947"/>
                </a:lnTo>
                <a:lnTo>
                  <a:pt x="12191105" y="3119322"/>
                </a:lnTo>
                <a:lnTo>
                  <a:pt x="12035289" y="3089644"/>
                </a:lnTo>
                <a:lnTo>
                  <a:pt x="11856186" y="3047916"/>
                </a:lnTo>
                <a:cubicBezTo>
                  <a:pt x="11154404" y="2905720"/>
                  <a:pt x="10348654" y="2824654"/>
                  <a:pt x="9477298" y="2814918"/>
                </a:cubicBezTo>
                <a:lnTo>
                  <a:pt x="9366118" y="2815959"/>
                </a:lnTo>
                <a:lnTo>
                  <a:pt x="9339623" y="2815491"/>
                </a:lnTo>
                <a:lnTo>
                  <a:pt x="9144053" y="2815491"/>
                </a:lnTo>
                <a:lnTo>
                  <a:pt x="8946736" y="2815490"/>
                </a:lnTo>
                <a:lnTo>
                  <a:pt x="8749420" y="2818983"/>
                </a:lnTo>
                <a:lnTo>
                  <a:pt x="8555596" y="2824222"/>
                </a:lnTo>
                <a:lnTo>
                  <a:pt x="8360027" y="2834698"/>
                </a:lnTo>
                <a:lnTo>
                  <a:pt x="8166202" y="2846921"/>
                </a:lnTo>
                <a:lnTo>
                  <a:pt x="7975871" y="2859145"/>
                </a:lnTo>
                <a:lnTo>
                  <a:pt x="7782048" y="2874859"/>
                </a:lnTo>
                <a:lnTo>
                  <a:pt x="7589971" y="2894067"/>
                </a:lnTo>
                <a:lnTo>
                  <a:pt x="7399637" y="2916767"/>
                </a:lnTo>
                <a:lnTo>
                  <a:pt x="7212802" y="2939467"/>
                </a:lnTo>
                <a:lnTo>
                  <a:pt x="7022470" y="2963914"/>
                </a:lnTo>
                <a:lnTo>
                  <a:pt x="6855918" y="2990375"/>
                </a:lnTo>
                <a:lnTo>
                  <a:pt x="6721565" y="3007621"/>
                </a:lnTo>
                <a:lnTo>
                  <a:pt x="6548340" y="3036818"/>
                </a:lnTo>
                <a:lnTo>
                  <a:pt x="6463697" y="3049476"/>
                </a:lnTo>
                <a:lnTo>
                  <a:pt x="6390266" y="3063463"/>
                </a:lnTo>
                <a:lnTo>
                  <a:pt x="6044059" y="3121817"/>
                </a:lnTo>
                <a:lnTo>
                  <a:pt x="5890220" y="3154128"/>
                </a:lnTo>
                <a:lnTo>
                  <a:pt x="5860612" y="3159114"/>
                </a:lnTo>
                <a:cubicBezTo>
                  <a:pt x="4274456" y="3407637"/>
                  <a:pt x="2744397" y="3469367"/>
                  <a:pt x="1441118" y="3342543"/>
                </a:cubicBezTo>
                <a:lnTo>
                  <a:pt x="1115812" y="3306016"/>
                </a:lnTo>
                <a:lnTo>
                  <a:pt x="1066093" y="3299629"/>
                </a:lnTo>
                <a:lnTo>
                  <a:pt x="753754" y="3254656"/>
                </a:lnTo>
                <a:cubicBezTo>
                  <a:pt x="588049" y="3228004"/>
                  <a:pt x="427136" y="3197840"/>
                  <a:pt x="271452" y="3164159"/>
                </a:cubicBezTo>
                <a:lnTo>
                  <a:pt x="2900" y="3097699"/>
                </a:lnTo>
                <a:cubicBezTo>
                  <a:pt x="-1818" y="3094475"/>
                  <a:pt x="-12" y="5108"/>
                  <a:pt x="2899" y="0"/>
                </a:cubicBezTo>
                <a:close/>
              </a:path>
            </a:pathLst>
          </a:custGeom>
          <a:pattFill prst="ltUpDiag">
            <a:fgClr>
              <a:schemeClr val="accent1"/>
            </a:fgClr>
            <a:bgClr>
              <a:schemeClr val="bg1"/>
            </a:bgClr>
          </a:pattFill>
        </p:spPr>
        <p:txBody>
          <a:bodyPr wrap="square" lIns="0" tIns="0" bIns="648000" anchor="ctr">
            <a:noAutofit/>
          </a:bodyPr>
          <a:lstStyle>
            <a:lvl1pPr marL="0" indent="0" algn="ctr">
              <a:buNone/>
              <a:defRPr/>
            </a:lvl1pPr>
            <a:lvl2pPr marL="0" indent="0" algn="ctr">
              <a:buNone/>
              <a:defRPr sz="1200" cap="none" baseline="0">
                <a:solidFill>
                  <a:schemeClr val="tx1"/>
                </a:solidFill>
              </a:defRPr>
            </a:lvl2pPr>
          </a:lstStyle>
          <a:p>
            <a:pPr lvl="1"/>
            <a:r>
              <a:rPr lang="en-US" dirty="0"/>
              <a:t>Click on icon to insert picture</a:t>
            </a:r>
          </a:p>
        </p:txBody>
      </p:sp>
      <p:sp>
        <p:nvSpPr>
          <p:cNvPr id="3" name="Untertitel 2"/>
          <p:cNvSpPr>
            <a:spLocks noGrp="1"/>
          </p:cNvSpPr>
          <p:nvPr userDrawn="1">
            <p:ph type="subTitle" idx="1" hasCustomPrompt="1"/>
          </p:nvPr>
        </p:nvSpPr>
        <p:spPr bwMode="gray">
          <a:xfrm>
            <a:off x="550436" y="4797749"/>
            <a:ext cx="11088000" cy="1152395"/>
          </a:xfrm>
        </p:spPr>
        <p:txBody>
          <a:bodyPr/>
          <a:lstStyle>
            <a:lvl1pPr marL="0" marR="0" indent="0" algn="l" defTabSz="1219170" rtl="0" eaLnBrk="1" fontAlgn="auto" latinLnBrk="0" hangingPunct="1">
              <a:lnSpc>
                <a:spcPct val="100000"/>
              </a:lnSpc>
              <a:spcBef>
                <a:spcPts val="0"/>
              </a:spcBef>
              <a:spcAft>
                <a:spcPts val="600"/>
              </a:spcAft>
              <a:buClr>
                <a:schemeClr val="tx2"/>
              </a:buClr>
              <a:buSzTx/>
              <a:buFont typeface="Wingdings" panose="05000000000000000000" pitchFamily="2" charset="2"/>
              <a:buNone/>
              <a:tabLst/>
              <a:defRPr sz="2000" cap="none" baseline="0">
                <a:solidFill>
                  <a:schemeClr val="accent1"/>
                </a:solidFill>
              </a:defRPr>
            </a:lvl1pPr>
            <a:lvl2pPr marL="0" indent="0" algn="l">
              <a:spcAft>
                <a:spcPts val="600"/>
              </a:spcAft>
              <a:buNone/>
              <a:defRPr sz="2000">
                <a:solidFill>
                  <a:schemeClr val="accent1"/>
                </a:solidFill>
              </a:defRPr>
            </a:lvl2pPr>
            <a:lvl3pPr marL="0" indent="0" algn="l">
              <a:spcAft>
                <a:spcPts val="600"/>
              </a:spcAft>
              <a:buNone/>
              <a:defRPr sz="2000">
                <a:solidFill>
                  <a:schemeClr val="accent1"/>
                </a:solidFill>
              </a:defRPr>
            </a:lvl3pPr>
            <a:lvl4pPr marL="0" indent="0" algn="l">
              <a:spcAft>
                <a:spcPts val="600"/>
              </a:spcAft>
              <a:buNone/>
              <a:defRPr sz="2000">
                <a:solidFill>
                  <a:schemeClr val="accent1"/>
                </a:solidFill>
              </a:defRPr>
            </a:lvl4pPr>
            <a:lvl5pPr marL="0" indent="0" algn="l">
              <a:spcAft>
                <a:spcPts val="600"/>
              </a:spcAft>
              <a:buNone/>
              <a:defRPr sz="2000">
                <a:solidFill>
                  <a:schemeClr val="accent1"/>
                </a:solidFill>
              </a:defRPr>
            </a:lvl5pPr>
            <a:lvl6pPr marL="0" indent="0" algn="l">
              <a:spcAft>
                <a:spcPts val="600"/>
              </a:spcAft>
              <a:buNone/>
              <a:defRPr sz="2000">
                <a:solidFill>
                  <a:schemeClr val="accent1"/>
                </a:solidFill>
              </a:defRPr>
            </a:lvl6pPr>
            <a:lvl7pPr marL="0" indent="0" algn="l">
              <a:spcAft>
                <a:spcPts val="0"/>
              </a:spcAft>
              <a:buNone/>
              <a:defRPr sz="2000">
                <a:solidFill>
                  <a:schemeClr val="tx2"/>
                </a:solidFill>
              </a:defRPr>
            </a:lvl7pPr>
            <a:lvl8pPr marL="0" indent="0" algn="l">
              <a:spcAft>
                <a:spcPts val="0"/>
              </a:spcAft>
              <a:buNone/>
              <a:defRPr sz="2000">
                <a:solidFill>
                  <a:schemeClr val="tx2"/>
                </a:solidFill>
              </a:defRPr>
            </a:lvl8pPr>
            <a:lvl9pPr marL="0" indent="0" algn="l">
              <a:spcAft>
                <a:spcPts val="0"/>
              </a:spcAft>
              <a:buNone/>
              <a:defRPr sz="2000">
                <a:solidFill>
                  <a:schemeClr val="tx2"/>
                </a:solidFill>
              </a:defRPr>
            </a:lvl9pPr>
          </a:lstStyle>
          <a:p>
            <a:pPr lvl="0"/>
            <a:r>
              <a:rPr lang="en-US" dirty="0"/>
              <a:t>Here is a </a:t>
            </a:r>
            <a:r>
              <a:rPr lang="en-US" dirty="0" err="1"/>
              <a:t>Subheadline</a:t>
            </a:r>
            <a:r>
              <a:rPr lang="en-US" dirty="0"/>
              <a:t> 20pt</a:t>
            </a:r>
          </a:p>
        </p:txBody>
      </p:sp>
      <p:sp>
        <p:nvSpPr>
          <p:cNvPr id="7" name="Datumsplatzhalter 6"/>
          <p:cNvSpPr>
            <a:spLocks noGrp="1"/>
          </p:cNvSpPr>
          <p:nvPr userDrawn="1">
            <p:ph type="dt" sz="half" idx="11"/>
          </p:nvPr>
        </p:nvSpPr>
        <p:spPr bwMode="gray"/>
        <p:txBody>
          <a:bodyPr/>
          <a:lstStyle/>
          <a:p>
            <a:fld id="{FAA43309-2BD2-4605-A25D-2DD20108B4A6}" type="datetime1">
              <a:rPr lang="en-US" smtClean="0"/>
              <a:t>12/6/2023</a:t>
            </a:fld>
            <a:endParaRPr lang="en-US" dirty="0"/>
          </a:p>
        </p:txBody>
      </p:sp>
      <p:sp>
        <p:nvSpPr>
          <p:cNvPr id="8" name="Fußzeilenplatzhalter 7"/>
          <p:cNvSpPr>
            <a:spLocks noGrp="1"/>
          </p:cNvSpPr>
          <p:nvPr userDrawn="1">
            <p:ph type="ftr" sz="quarter" idx="12"/>
          </p:nvPr>
        </p:nvSpPr>
        <p:spPr bwMode="gray"/>
        <p:txBody>
          <a:bodyPr/>
          <a:lstStyle/>
          <a:p>
            <a:r>
              <a:rPr lang="en-US" dirty="0"/>
              <a:t>Training Master</a:t>
            </a:r>
          </a:p>
        </p:txBody>
      </p:sp>
      <p:sp>
        <p:nvSpPr>
          <p:cNvPr id="9" name="Foliennummernplatzhalter 8"/>
          <p:cNvSpPr>
            <a:spLocks noGrp="1"/>
          </p:cNvSpPr>
          <p:nvPr userDrawn="1">
            <p:ph type="sldNum" sz="quarter" idx="13"/>
          </p:nvPr>
        </p:nvSpPr>
        <p:spPr bwMode="gray"/>
        <p:txBody>
          <a:bodyPr/>
          <a:lstStyle/>
          <a:p>
            <a:fld id="{4915BD61-E5D5-4E4F-ADA0-6F3448AB9FA6}" type="slidenum">
              <a:rPr lang="en-US"/>
              <a:pPr/>
              <a:t>‹#›</a:t>
            </a:fld>
            <a:endParaRPr lang="en-US" dirty="0"/>
          </a:p>
        </p:txBody>
      </p:sp>
      <p:sp>
        <p:nvSpPr>
          <p:cNvPr id="2" name="Titel 1"/>
          <p:cNvSpPr>
            <a:spLocks noGrp="1"/>
          </p:cNvSpPr>
          <p:nvPr userDrawn="1">
            <p:ph type="ctrTitle" hasCustomPrompt="1"/>
          </p:nvPr>
        </p:nvSpPr>
        <p:spPr bwMode="gray">
          <a:xfrm>
            <a:off x="550436" y="3933974"/>
            <a:ext cx="11088687" cy="792000"/>
          </a:xfrm>
        </p:spPr>
        <p:txBody>
          <a:bodyPr/>
          <a:lstStyle>
            <a:lvl1pPr>
              <a:defRPr sz="3200" baseline="0">
                <a:solidFill>
                  <a:schemeClr val="accent1"/>
                </a:solidFill>
              </a:defRPr>
            </a:lvl1pPr>
          </a:lstStyle>
          <a:p>
            <a:r>
              <a:rPr lang="en-US" dirty="0"/>
              <a:t>Here is a very long Headline 32pt</a:t>
            </a:r>
          </a:p>
        </p:txBody>
      </p:sp>
      <p:sp>
        <p:nvSpPr>
          <p:cNvPr id="5" name="Rechteck 4" hidden="1">
            <a:extLst>
              <a:ext uri="{FF2B5EF4-FFF2-40B4-BE49-F238E27FC236}">
                <a16:creationId xmlns:a16="http://schemas.microsoft.com/office/drawing/2014/main" id="{003FEA04-A05E-4E5A-A32D-66EA243F5B84}"/>
              </a:ext>
            </a:extLst>
          </p:cNvPr>
          <p:cNvSpPr/>
          <p:nvPr userDrawn="1">
            <p:custDataLst>
              <p:tags r:id="rId3"/>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80368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with picture">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2"/>
            </p:custDataLst>
            <p:extLst>
              <p:ext uri="{D42A27DB-BD31-4B8C-83A1-F6EECF244321}">
                <p14:modId xmlns:p14="http://schemas.microsoft.com/office/powerpoint/2010/main" val="328706345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659" name="think-cell Folie" r:id="rId5" imgW="270" imgH="270" progId="TCLayout.ActiveDocument.1">
                  <p:embed/>
                </p:oleObj>
              </mc:Choice>
              <mc:Fallback>
                <p:oleObj name="think-cell Foli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46" name="Picture Placeholder 45"/>
          <p:cNvSpPr>
            <a:spLocks noGrp="1"/>
          </p:cNvSpPr>
          <p:nvPr>
            <p:ph type="pic" sz="quarter" idx="15" hasCustomPrompt="1"/>
          </p:nvPr>
        </p:nvSpPr>
        <p:spPr bwMode="gray">
          <a:xfrm>
            <a:off x="-2899" y="-1"/>
            <a:ext cx="12193313" cy="3406587"/>
          </a:xfrm>
          <a:custGeom>
            <a:avLst/>
            <a:gdLst>
              <a:gd name="connsiteX0" fmla="*/ 0 w 12190414"/>
              <a:gd name="connsiteY0" fmla="*/ 0 h 4091720"/>
              <a:gd name="connsiteX1" fmla="*/ 12190414 w 12190414"/>
              <a:gd name="connsiteY1" fmla="*/ 0 h 4091720"/>
              <a:gd name="connsiteX2" fmla="*/ 12190414 w 12190414"/>
              <a:gd name="connsiteY2" fmla="*/ 4091720 h 4091720"/>
              <a:gd name="connsiteX3" fmla="*/ 12190411 w 12190414"/>
              <a:gd name="connsiteY3" fmla="*/ 4091720 h 4091720"/>
              <a:gd name="connsiteX4" fmla="*/ 12190412 w 12190414"/>
              <a:gd name="connsiteY4" fmla="*/ 3126461 h 4091720"/>
              <a:gd name="connsiteX5" fmla="*/ 12188206 w 12190414"/>
              <a:gd name="connsiteY5" fmla="*/ 3125947 h 4091720"/>
              <a:gd name="connsiteX6" fmla="*/ 12188206 w 12190414"/>
              <a:gd name="connsiteY6" fmla="*/ 3119322 h 4091720"/>
              <a:gd name="connsiteX7" fmla="*/ 12032390 w 12190414"/>
              <a:gd name="connsiteY7" fmla="*/ 3089644 h 4091720"/>
              <a:gd name="connsiteX8" fmla="*/ 11853287 w 12190414"/>
              <a:gd name="connsiteY8" fmla="*/ 3047916 h 4091720"/>
              <a:gd name="connsiteX9" fmla="*/ 9474399 w 12190414"/>
              <a:gd name="connsiteY9" fmla="*/ 2814918 h 4091720"/>
              <a:gd name="connsiteX10" fmla="*/ 9363219 w 12190414"/>
              <a:gd name="connsiteY10" fmla="*/ 2815959 h 4091720"/>
              <a:gd name="connsiteX11" fmla="*/ 9336724 w 12190414"/>
              <a:gd name="connsiteY11" fmla="*/ 2815491 h 4091720"/>
              <a:gd name="connsiteX12" fmla="*/ 9141154 w 12190414"/>
              <a:gd name="connsiteY12" fmla="*/ 2815491 h 4091720"/>
              <a:gd name="connsiteX13" fmla="*/ 8943837 w 12190414"/>
              <a:gd name="connsiteY13" fmla="*/ 2815490 h 4091720"/>
              <a:gd name="connsiteX14" fmla="*/ 8746521 w 12190414"/>
              <a:gd name="connsiteY14" fmla="*/ 2818983 h 4091720"/>
              <a:gd name="connsiteX15" fmla="*/ 8552697 w 12190414"/>
              <a:gd name="connsiteY15" fmla="*/ 2824222 h 4091720"/>
              <a:gd name="connsiteX16" fmla="*/ 8357128 w 12190414"/>
              <a:gd name="connsiteY16" fmla="*/ 2834698 h 4091720"/>
              <a:gd name="connsiteX17" fmla="*/ 8163303 w 12190414"/>
              <a:gd name="connsiteY17" fmla="*/ 2846921 h 4091720"/>
              <a:gd name="connsiteX18" fmla="*/ 7972972 w 12190414"/>
              <a:gd name="connsiteY18" fmla="*/ 2859145 h 4091720"/>
              <a:gd name="connsiteX19" fmla="*/ 7779149 w 12190414"/>
              <a:gd name="connsiteY19" fmla="*/ 2874859 h 4091720"/>
              <a:gd name="connsiteX20" fmla="*/ 7587072 w 12190414"/>
              <a:gd name="connsiteY20" fmla="*/ 2894067 h 4091720"/>
              <a:gd name="connsiteX21" fmla="*/ 7396738 w 12190414"/>
              <a:gd name="connsiteY21" fmla="*/ 2916767 h 4091720"/>
              <a:gd name="connsiteX22" fmla="*/ 7209903 w 12190414"/>
              <a:gd name="connsiteY22" fmla="*/ 2939467 h 4091720"/>
              <a:gd name="connsiteX23" fmla="*/ 7019571 w 12190414"/>
              <a:gd name="connsiteY23" fmla="*/ 2963914 h 4091720"/>
              <a:gd name="connsiteX24" fmla="*/ 6853019 w 12190414"/>
              <a:gd name="connsiteY24" fmla="*/ 2990375 h 4091720"/>
              <a:gd name="connsiteX25" fmla="*/ 6718666 w 12190414"/>
              <a:gd name="connsiteY25" fmla="*/ 3007621 h 4091720"/>
              <a:gd name="connsiteX26" fmla="*/ 6545441 w 12190414"/>
              <a:gd name="connsiteY26" fmla="*/ 3036818 h 4091720"/>
              <a:gd name="connsiteX27" fmla="*/ 6460798 w 12190414"/>
              <a:gd name="connsiteY27" fmla="*/ 3049476 h 4091720"/>
              <a:gd name="connsiteX28" fmla="*/ 6387367 w 12190414"/>
              <a:gd name="connsiteY28" fmla="*/ 3063463 h 4091720"/>
              <a:gd name="connsiteX29" fmla="*/ 6041160 w 12190414"/>
              <a:gd name="connsiteY29" fmla="*/ 3121817 h 4091720"/>
              <a:gd name="connsiteX30" fmla="*/ 5887321 w 12190414"/>
              <a:gd name="connsiteY30" fmla="*/ 3154128 h 4091720"/>
              <a:gd name="connsiteX31" fmla="*/ 5857713 w 12190414"/>
              <a:gd name="connsiteY31" fmla="*/ 3159114 h 4091720"/>
              <a:gd name="connsiteX32" fmla="*/ 1438219 w 12190414"/>
              <a:gd name="connsiteY32" fmla="*/ 3342543 h 4091720"/>
              <a:gd name="connsiteX33" fmla="*/ 1112913 w 12190414"/>
              <a:gd name="connsiteY33" fmla="*/ 3306016 h 4091720"/>
              <a:gd name="connsiteX34" fmla="*/ 1063194 w 12190414"/>
              <a:gd name="connsiteY34" fmla="*/ 3299629 h 4091720"/>
              <a:gd name="connsiteX35" fmla="*/ 750855 w 12190414"/>
              <a:gd name="connsiteY35" fmla="*/ 3254656 h 4091720"/>
              <a:gd name="connsiteX36" fmla="*/ 268553 w 12190414"/>
              <a:gd name="connsiteY36" fmla="*/ 3164159 h 4091720"/>
              <a:gd name="connsiteX37" fmla="*/ 1 w 12190414"/>
              <a:gd name="connsiteY37" fmla="*/ 3097699 h 4091720"/>
              <a:gd name="connsiteX38" fmla="*/ 0 w 12190414"/>
              <a:gd name="connsiteY38" fmla="*/ 4091720 h 4091720"/>
              <a:gd name="connsiteX39" fmla="*/ 0 w 12190414"/>
              <a:gd name="connsiteY39" fmla="*/ 4091720 h 4091720"/>
              <a:gd name="connsiteX0" fmla="*/ 0 w 12190414"/>
              <a:gd name="connsiteY0" fmla="*/ 0 h 4091720"/>
              <a:gd name="connsiteX1" fmla="*/ 12190414 w 12190414"/>
              <a:gd name="connsiteY1" fmla="*/ 0 h 4091720"/>
              <a:gd name="connsiteX2" fmla="*/ 12190414 w 12190414"/>
              <a:gd name="connsiteY2" fmla="*/ 4091720 h 4091720"/>
              <a:gd name="connsiteX3" fmla="*/ 12190412 w 12190414"/>
              <a:gd name="connsiteY3" fmla="*/ 3126461 h 4091720"/>
              <a:gd name="connsiteX4" fmla="*/ 12188206 w 12190414"/>
              <a:gd name="connsiteY4" fmla="*/ 3125947 h 4091720"/>
              <a:gd name="connsiteX5" fmla="*/ 12188206 w 12190414"/>
              <a:gd name="connsiteY5" fmla="*/ 3119322 h 4091720"/>
              <a:gd name="connsiteX6" fmla="*/ 12032390 w 12190414"/>
              <a:gd name="connsiteY6" fmla="*/ 3089644 h 4091720"/>
              <a:gd name="connsiteX7" fmla="*/ 11853287 w 12190414"/>
              <a:gd name="connsiteY7" fmla="*/ 3047916 h 4091720"/>
              <a:gd name="connsiteX8" fmla="*/ 9474399 w 12190414"/>
              <a:gd name="connsiteY8" fmla="*/ 2814918 h 4091720"/>
              <a:gd name="connsiteX9" fmla="*/ 9363219 w 12190414"/>
              <a:gd name="connsiteY9" fmla="*/ 2815959 h 4091720"/>
              <a:gd name="connsiteX10" fmla="*/ 9336724 w 12190414"/>
              <a:gd name="connsiteY10" fmla="*/ 2815491 h 4091720"/>
              <a:gd name="connsiteX11" fmla="*/ 9141154 w 12190414"/>
              <a:gd name="connsiteY11" fmla="*/ 2815491 h 4091720"/>
              <a:gd name="connsiteX12" fmla="*/ 8943837 w 12190414"/>
              <a:gd name="connsiteY12" fmla="*/ 2815490 h 4091720"/>
              <a:gd name="connsiteX13" fmla="*/ 8746521 w 12190414"/>
              <a:gd name="connsiteY13" fmla="*/ 2818983 h 4091720"/>
              <a:gd name="connsiteX14" fmla="*/ 8552697 w 12190414"/>
              <a:gd name="connsiteY14" fmla="*/ 2824222 h 4091720"/>
              <a:gd name="connsiteX15" fmla="*/ 8357128 w 12190414"/>
              <a:gd name="connsiteY15" fmla="*/ 2834698 h 4091720"/>
              <a:gd name="connsiteX16" fmla="*/ 8163303 w 12190414"/>
              <a:gd name="connsiteY16" fmla="*/ 2846921 h 4091720"/>
              <a:gd name="connsiteX17" fmla="*/ 7972972 w 12190414"/>
              <a:gd name="connsiteY17" fmla="*/ 2859145 h 4091720"/>
              <a:gd name="connsiteX18" fmla="*/ 7779149 w 12190414"/>
              <a:gd name="connsiteY18" fmla="*/ 2874859 h 4091720"/>
              <a:gd name="connsiteX19" fmla="*/ 7587072 w 12190414"/>
              <a:gd name="connsiteY19" fmla="*/ 2894067 h 4091720"/>
              <a:gd name="connsiteX20" fmla="*/ 7396738 w 12190414"/>
              <a:gd name="connsiteY20" fmla="*/ 2916767 h 4091720"/>
              <a:gd name="connsiteX21" fmla="*/ 7209903 w 12190414"/>
              <a:gd name="connsiteY21" fmla="*/ 2939467 h 4091720"/>
              <a:gd name="connsiteX22" fmla="*/ 7019571 w 12190414"/>
              <a:gd name="connsiteY22" fmla="*/ 2963914 h 4091720"/>
              <a:gd name="connsiteX23" fmla="*/ 6853019 w 12190414"/>
              <a:gd name="connsiteY23" fmla="*/ 2990375 h 4091720"/>
              <a:gd name="connsiteX24" fmla="*/ 6718666 w 12190414"/>
              <a:gd name="connsiteY24" fmla="*/ 3007621 h 4091720"/>
              <a:gd name="connsiteX25" fmla="*/ 6545441 w 12190414"/>
              <a:gd name="connsiteY25" fmla="*/ 3036818 h 4091720"/>
              <a:gd name="connsiteX26" fmla="*/ 6460798 w 12190414"/>
              <a:gd name="connsiteY26" fmla="*/ 3049476 h 4091720"/>
              <a:gd name="connsiteX27" fmla="*/ 6387367 w 12190414"/>
              <a:gd name="connsiteY27" fmla="*/ 3063463 h 4091720"/>
              <a:gd name="connsiteX28" fmla="*/ 6041160 w 12190414"/>
              <a:gd name="connsiteY28" fmla="*/ 3121817 h 4091720"/>
              <a:gd name="connsiteX29" fmla="*/ 5887321 w 12190414"/>
              <a:gd name="connsiteY29" fmla="*/ 3154128 h 4091720"/>
              <a:gd name="connsiteX30" fmla="*/ 5857713 w 12190414"/>
              <a:gd name="connsiteY30" fmla="*/ 3159114 h 4091720"/>
              <a:gd name="connsiteX31" fmla="*/ 1438219 w 12190414"/>
              <a:gd name="connsiteY31" fmla="*/ 3342543 h 4091720"/>
              <a:gd name="connsiteX32" fmla="*/ 1112913 w 12190414"/>
              <a:gd name="connsiteY32" fmla="*/ 3306016 h 4091720"/>
              <a:gd name="connsiteX33" fmla="*/ 1063194 w 12190414"/>
              <a:gd name="connsiteY33" fmla="*/ 3299629 h 4091720"/>
              <a:gd name="connsiteX34" fmla="*/ 750855 w 12190414"/>
              <a:gd name="connsiteY34" fmla="*/ 3254656 h 4091720"/>
              <a:gd name="connsiteX35" fmla="*/ 268553 w 12190414"/>
              <a:gd name="connsiteY35" fmla="*/ 3164159 h 4091720"/>
              <a:gd name="connsiteX36" fmla="*/ 1 w 12190414"/>
              <a:gd name="connsiteY36" fmla="*/ 3097699 h 4091720"/>
              <a:gd name="connsiteX37" fmla="*/ 0 w 12190414"/>
              <a:gd name="connsiteY37" fmla="*/ 4091720 h 4091720"/>
              <a:gd name="connsiteX38" fmla="*/ 0 w 12190414"/>
              <a:gd name="connsiteY38" fmla="*/ 4091720 h 4091720"/>
              <a:gd name="connsiteX39" fmla="*/ 0 w 12190414"/>
              <a:gd name="connsiteY39" fmla="*/ 0 h 4091720"/>
              <a:gd name="connsiteX0" fmla="*/ 0 w 12190414"/>
              <a:gd name="connsiteY0" fmla="*/ 0 h 4091720"/>
              <a:gd name="connsiteX1" fmla="*/ 12190414 w 12190414"/>
              <a:gd name="connsiteY1" fmla="*/ 0 h 4091720"/>
              <a:gd name="connsiteX2" fmla="*/ 12190412 w 12190414"/>
              <a:gd name="connsiteY2" fmla="*/ 3126461 h 4091720"/>
              <a:gd name="connsiteX3" fmla="*/ 12188206 w 12190414"/>
              <a:gd name="connsiteY3" fmla="*/ 3125947 h 4091720"/>
              <a:gd name="connsiteX4" fmla="*/ 12188206 w 12190414"/>
              <a:gd name="connsiteY4" fmla="*/ 3119322 h 4091720"/>
              <a:gd name="connsiteX5" fmla="*/ 12032390 w 12190414"/>
              <a:gd name="connsiteY5" fmla="*/ 3089644 h 4091720"/>
              <a:gd name="connsiteX6" fmla="*/ 11853287 w 12190414"/>
              <a:gd name="connsiteY6" fmla="*/ 3047916 h 4091720"/>
              <a:gd name="connsiteX7" fmla="*/ 9474399 w 12190414"/>
              <a:gd name="connsiteY7" fmla="*/ 2814918 h 4091720"/>
              <a:gd name="connsiteX8" fmla="*/ 9363219 w 12190414"/>
              <a:gd name="connsiteY8" fmla="*/ 2815959 h 4091720"/>
              <a:gd name="connsiteX9" fmla="*/ 9336724 w 12190414"/>
              <a:gd name="connsiteY9" fmla="*/ 2815491 h 4091720"/>
              <a:gd name="connsiteX10" fmla="*/ 9141154 w 12190414"/>
              <a:gd name="connsiteY10" fmla="*/ 2815491 h 4091720"/>
              <a:gd name="connsiteX11" fmla="*/ 8943837 w 12190414"/>
              <a:gd name="connsiteY11" fmla="*/ 2815490 h 4091720"/>
              <a:gd name="connsiteX12" fmla="*/ 8746521 w 12190414"/>
              <a:gd name="connsiteY12" fmla="*/ 2818983 h 4091720"/>
              <a:gd name="connsiteX13" fmla="*/ 8552697 w 12190414"/>
              <a:gd name="connsiteY13" fmla="*/ 2824222 h 4091720"/>
              <a:gd name="connsiteX14" fmla="*/ 8357128 w 12190414"/>
              <a:gd name="connsiteY14" fmla="*/ 2834698 h 4091720"/>
              <a:gd name="connsiteX15" fmla="*/ 8163303 w 12190414"/>
              <a:gd name="connsiteY15" fmla="*/ 2846921 h 4091720"/>
              <a:gd name="connsiteX16" fmla="*/ 7972972 w 12190414"/>
              <a:gd name="connsiteY16" fmla="*/ 2859145 h 4091720"/>
              <a:gd name="connsiteX17" fmla="*/ 7779149 w 12190414"/>
              <a:gd name="connsiteY17" fmla="*/ 2874859 h 4091720"/>
              <a:gd name="connsiteX18" fmla="*/ 7587072 w 12190414"/>
              <a:gd name="connsiteY18" fmla="*/ 2894067 h 4091720"/>
              <a:gd name="connsiteX19" fmla="*/ 7396738 w 12190414"/>
              <a:gd name="connsiteY19" fmla="*/ 2916767 h 4091720"/>
              <a:gd name="connsiteX20" fmla="*/ 7209903 w 12190414"/>
              <a:gd name="connsiteY20" fmla="*/ 2939467 h 4091720"/>
              <a:gd name="connsiteX21" fmla="*/ 7019571 w 12190414"/>
              <a:gd name="connsiteY21" fmla="*/ 2963914 h 4091720"/>
              <a:gd name="connsiteX22" fmla="*/ 6853019 w 12190414"/>
              <a:gd name="connsiteY22" fmla="*/ 2990375 h 4091720"/>
              <a:gd name="connsiteX23" fmla="*/ 6718666 w 12190414"/>
              <a:gd name="connsiteY23" fmla="*/ 3007621 h 4091720"/>
              <a:gd name="connsiteX24" fmla="*/ 6545441 w 12190414"/>
              <a:gd name="connsiteY24" fmla="*/ 3036818 h 4091720"/>
              <a:gd name="connsiteX25" fmla="*/ 6460798 w 12190414"/>
              <a:gd name="connsiteY25" fmla="*/ 3049476 h 4091720"/>
              <a:gd name="connsiteX26" fmla="*/ 6387367 w 12190414"/>
              <a:gd name="connsiteY26" fmla="*/ 3063463 h 4091720"/>
              <a:gd name="connsiteX27" fmla="*/ 6041160 w 12190414"/>
              <a:gd name="connsiteY27" fmla="*/ 3121817 h 4091720"/>
              <a:gd name="connsiteX28" fmla="*/ 5887321 w 12190414"/>
              <a:gd name="connsiteY28" fmla="*/ 3154128 h 4091720"/>
              <a:gd name="connsiteX29" fmla="*/ 5857713 w 12190414"/>
              <a:gd name="connsiteY29" fmla="*/ 3159114 h 4091720"/>
              <a:gd name="connsiteX30" fmla="*/ 1438219 w 12190414"/>
              <a:gd name="connsiteY30" fmla="*/ 3342543 h 4091720"/>
              <a:gd name="connsiteX31" fmla="*/ 1112913 w 12190414"/>
              <a:gd name="connsiteY31" fmla="*/ 3306016 h 4091720"/>
              <a:gd name="connsiteX32" fmla="*/ 1063194 w 12190414"/>
              <a:gd name="connsiteY32" fmla="*/ 3299629 h 4091720"/>
              <a:gd name="connsiteX33" fmla="*/ 750855 w 12190414"/>
              <a:gd name="connsiteY33" fmla="*/ 3254656 h 4091720"/>
              <a:gd name="connsiteX34" fmla="*/ 268553 w 12190414"/>
              <a:gd name="connsiteY34" fmla="*/ 3164159 h 4091720"/>
              <a:gd name="connsiteX35" fmla="*/ 1 w 12190414"/>
              <a:gd name="connsiteY35" fmla="*/ 3097699 h 4091720"/>
              <a:gd name="connsiteX36" fmla="*/ 0 w 12190414"/>
              <a:gd name="connsiteY36" fmla="*/ 4091720 h 4091720"/>
              <a:gd name="connsiteX37" fmla="*/ 0 w 12190414"/>
              <a:gd name="connsiteY37" fmla="*/ 4091720 h 4091720"/>
              <a:gd name="connsiteX38" fmla="*/ 0 w 12190414"/>
              <a:gd name="connsiteY38" fmla="*/ 0 h 4091720"/>
              <a:gd name="connsiteX0" fmla="*/ 0 w 12190414"/>
              <a:gd name="connsiteY0" fmla="*/ 0 h 4091720"/>
              <a:gd name="connsiteX1" fmla="*/ 12190414 w 12190414"/>
              <a:gd name="connsiteY1" fmla="*/ 0 h 4091720"/>
              <a:gd name="connsiteX2" fmla="*/ 12190412 w 12190414"/>
              <a:gd name="connsiteY2" fmla="*/ 3126461 h 4091720"/>
              <a:gd name="connsiteX3" fmla="*/ 12188206 w 12190414"/>
              <a:gd name="connsiteY3" fmla="*/ 3125947 h 4091720"/>
              <a:gd name="connsiteX4" fmla="*/ 12188206 w 12190414"/>
              <a:gd name="connsiteY4" fmla="*/ 3119322 h 4091720"/>
              <a:gd name="connsiteX5" fmla="*/ 12032390 w 12190414"/>
              <a:gd name="connsiteY5" fmla="*/ 3089644 h 4091720"/>
              <a:gd name="connsiteX6" fmla="*/ 11853287 w 12190414"/>
              <a:gd name="connsiteY6" fmla="*/ 3047916 h 4091720"/>
              <a:gd name="connsiteX7" fmla="*/ 9474399 w 12190414"/>
              <a:gd name="connsiteY7" fmla="*/ 2814918 h 4091720"/>
              <a:gd name="connsiteX8" fmla="*/ 9363219 w 12190414"/>
              <a:gd name="connsiteY8" fmla="*/ 2815959 h 4091720"/>
              <a:gd name="connsiteX9" fmla="*/ 9336724 w 12190414"/>
              <a:gd name="connsiteY9" fmla="*/ 2815491 h 4091720"/>
              <a:gd name="connsiteX10" fmla="*/ 9141154 w 12190414"/>
              <a:gd name="connsiteY10" fmla="*/ 2815491 h 4091720"/>
              <a:gd name="connsiteX11" fmla="*/ 8943837 w 12190414"/>
              <a:gd name="connsiteY11" fmla="*/ 2815490 h 4091720"/>
              <a:gd name="connsiteX12" fmla="*/ 8746521 w 12190414"/>
              <a:gd name="connsiteY12" fmla="*/ 2818983 h 4091720"/>
              <a:gd name="connsiteX13" fmla="*/ 8552697 w 12190414"/>
              <a:gd name="connsiteY13" fmla="*/ 2824222 h 4091720"/>
              <a:gd name="connsiteX14" fmla="*/ 8357128 w 12190414"/>
              <a:gd name="connsiteY14" fmla="*/ 2834698 h 4091720"/>
              <a:gd name="connsiteX15" fmla="*/ 8163303 w 12190414"/>
              <a:gd name="connsiteY15" fmla="*/ 2846921 h 4091720"/>
              <a:gd name="connsiteX16" fmla="*/ 7972972 w 12190414"/>
              <a:gd name="connsiteY16" fmla="*/ 2859145 h 4091720"/>
              <a:gd name="connsiteX17" fmla="*/ 7779149 w 12190414"/>
              <a:gd name="connsiteY17" fmla="*/ 2874859 h 4091720"/>
              <a:gd name="connsiteX18" fmla="*/ 7587072 w 12190414"/>
              <a:gd name="connsiteY18" fmla="*/ 2894067 h 4091720"/>
              <a:gd name="connsiteX19" fmla="*/ 7396738 w 12190414"/>
              <a:gd name="connsiteY19" fmla="*/ 2916767 h 4091720"/>
              <a:gd name="connsiteX20" fmla="*/ 7209903 w 12190414"/>
              <a:gd name="connsiteY20" fmla="*/ 2939467 h 4091720"/>
              <a:gd name="connsiteX21" fmla="*/ 7019571 w 12190414"/>
              <a:gd name="connsiteY21" fmla="*/ 2963914 h 4091720"/>
              <a:gd name="connsiteX22" fmla="*/ 6853019 w 12190414"/>
              <a:gd name="connsiteY22" fmla="*/ 2990375 h 4091720"/>
              <a:gd name="connsiteX23" fmla="*/ 6718666 w 12190414"/>
              <a:gd name="connsiteY23" fmla="*/ 3007621 h 4091720"/>
              <a:gd name="connsiteX24" fmla="*/ 6545441 w 12190414"/>
              <a:gd name="connsiteY24" fmla="*/ 3036818 h 4091720"/>
              <a:gd name="connsiteX25" fmla="*/ 6460798 w 12190414"/>
              <a:gd name="connsiteY25" fmla="*/ 3049476 h 4091720"/>
              <a:gd name="connsiteX26" fmla="*/ 6387367 w 12190414"/>
              <a:gd name="connsiteY26" fmla="*/ 3063463 h 4091720"/>
              <a:gd name="connsiteX27" fmla="*/ 6041160 w 12190414"/>
              <a:gd name="connsiteY27" fmla="*/ 3121817 h 4091720"/>
              <a:gd name="connsiteX28" fmla="*/ 5887321 w 12190414"/>
              <a:gd name="connsiteY28" fmla="*/ 3154128 h 4091720"/>
              <a:gd name="connsiteX29" fmla="*/ 5857713 w 12190414"/>
              <a:gd name="connsiteY29" fmla="*/ 3159114 h 4091720"/>
              <a:gd name="connsiteX30" fmla="*/ 1438219 w 12190414"/>
              <a:gd name="connsiteY30" fmla="*/ 3342543 h 4091720"/>
              <a:gd name="connsiteX31" fmla="*/ 1112913 w 12190414"/>
              <a:gd name="connsiteY31" fmla="*/ 3306016 h 4091720"/>
              <a:gd name="connsiteX32" fmla="*/ 1063194 w 12190414"/>
              <a:gd name="connsiteY32" fmla="*/ 3299629 h 4091720"/>
              <a:gd name="connsiteX33" fmla="*/ 750855 w 12190414"/>
              <a:gd name="connsiteY33" fmla="*/ 3254656 h 4091720"/>
              <a:gd name="connsiteX34" fmla="*/ 268553 w 12190414"/>
              <a:gd name="connsiteY34" fmla="*/ 3164159 h 4091720"/>
              <a:gd name="connsiteX35" fmla="*/ 1 w 12190414"/>
              <a:gd name="connsiteY35" fmla="*/ 3097699 h 4091720"/>
              <a:gd name="connsiteX36" fmla="*/ 0 w 12190414"/>
              <a:gd name="connsiteY36" fmla="*/ 4091720 h 4091720"/>
              <a:gd name="connsiteX37" fmla="*/ 0 w 12190414"/>
              <a:gd name="connsiteY37" fmla="*/ 0 h 4091720"/>
              <a:gd name="connsiteX0" fmla="*/ 913022 w 13103436"/>
              <a:gd name="connsiteY0" fmla="*/ 0 h 3406587"/>
              <a:gd name="connsiteX1" fmla="*/ 13103436 w 13103436"/>
              <a:gd name="connsiteY1" fmla="*/ 0 h 3406587"/>
              <a:gd name="connsiteX2" fmla="*/ 13103434 w 13103436"/>
              <a:gd name="connsiteY2" fmla="*/ 3126461 h 3406587"/>
              <a:gd name="connsiteX3" fmla="*/ 13101228 w 13103436"/>
              <a:gd name="connsiteY3" fmla="*/ 3125947 h 3406587"/>
              <a:gd name="connsiteX4" fmla="*/ 13101228 w 13103436"/>
              <a:gd name="connsiteY4" fmla="*/ 3119322 h 3406587"/>
              <a:gd name="connsiteX5" fmla="*/ 12945412 w 13103436"/>
              <a:gd name="connsiteY5" fmla="*/ 3089644 h 3406587"/>
              <a:gd name="connsiteX6" fmla="*/ 12766309 w 13103436"/>
              <a:gd name="connsiteY6" fmla="*/ 3047916 h 3406587"/>
              <a:gd name="connsiteX7" fmla="*/ 10387421 w 13103436"/>
              <a:gd name="connsiteY7" fmla="*/ 2814918 h 3406587"/>
              <a:gd name="connsiteX8" fmla="*/ 10276241 w 13103436"/>
              <a:gd name="connsiteY8" fmla="*/ 2815959 h 3406587"/>
              <a:gd name="connsiteX9" fmla="*/ 10249746 w 13103436"/>
              <a:gd name="connsiteY9" fmla="*/ 2815491 h 3406587"/>
              <a:gd name="connsiteX10" fmla="*/ 10054176 w 13103436"/>
              <a:gd name="connsiteY10" fmla="*/ 2815491 h 3406587"/>
              <a:gd name="connsiteX11" fmla="*/ 9856859 w 13103436"/>
              <a:gd name="connsiteY11" fmla="*/ 2815490 h 3406587"/>
              <a:gd name="connsiteX12" fmla="*/ 9659543 w 13103436"/>
              <a:gd name="connsiteY12" fmla="*/ 2818983 h 3406587"/>
              <a:gd name="connsiteX13" fmla="*/ 9465719 w 13103436"/>
              <a:gd name="connsiteY13" fmla="*/ 2824222 h 3406587"/>
              <a:gd name="connsiteX14" fmla="*/ 9270150 w 13103436"/>
              <a:gd name="connsiteY14" fmla="*/ 2834698 h 3406587"/>
              <a:gd name="connsiteX15" fmla="*/ 9076325 w 13103436"/>
              <a:gd name="connsiteY15" fmla="*/ 2846921 h 3406587"/>
              <a:gd name="connsiteX16" fmla="*/ 8885994 w 13103436"/>
              <a:gd name="connsiteY16" fmla="*/ 2859145 h 3406587"/>
              <a:gd name="connsiteX17" fmla="*/ 8692171 w 13103436"/>
              <a:gd name="connsiteY17" fmla="*/ 2874859 h 3406587"/>
              <a:gd name="connsiteX18" fmla="*/ 8500094 w 13103436"/>
              <a:gd name="connsiteY18" fmla="*/ 2894067 h 3406587"/>
              <a:gd name="connsiteX19" fmla="*/ 8309760 w 13103436"/>
              <a:gd name="connsiteY19" fmla="*/ 2916767 h 3406587"/>
              <a:gd name="connsiteX20" fmla="*/ 8122925 w 13103436"/>
              <a:gd name="connsiteY20" fmla="*/ 2939467 h 3406587"/>
              <a:gd name="connsiteX21" fmla="*/ 7932593 w 13103436"/>
              <a:gd name="connsiteY21" fmla="*/ 2963914 h 3406587"/>
              <a:gd name="connsiteX22" fmla="*/ 7766041 w 13103436"/>
              <a:gd name="connsiteY22" fmla="*/ 2990375 h 3406587"/>
              <a:gd name="connsiteX23" fmla="*/ 7631688 w 13103436"/>
              <a:gd name="connsiteY23" fmla="*/ 3007621 h 3406587"/>
              <a:gd name="connsiteX24" fmla="*/ 7458463 w 13103436"/>
              <a:gd name="connsiteY24" fmla="*/ 3036818 h 3406587"/>
              <a:gd name="connsiteX25" fmla="*/ 7373820 w 13103436"/>
              <a:gd name="connsiteY25" fmla="*/ 3049476 h 3406587"/>
              <a:gd name="connsiteX26" fmla="*/ 7300389 w 13103436"/>
              <a:gd name="connsiteY26" fmla="*/ 3063463 h 3406587"/>
              <a:gd name="connsiteX27" fmla="*/ 6954182 w 13103436"/>
              <a:gd name="connsiteY27" fmla="*/ 3121817 h 3406587"/>
              <a:gd name="connsiteX28" fmla="*/ 6800343 w 13103436"/>
              <a:gd name="connsiteY28" fmla="*/ 3154128 h 3406587"/>
              <a:gd name="connsiteX29" fmla="*/ 6770735 w 13103436"/>
              <a:gd name="connsiteY29" fmla="*/ 3159114 h 3406587"/>
              <a:gd name="connsiteX30" fmla="*/ 2351241 w 13103436"/>
              <a:gd name="connsiteY30" fmla="*/ 3342543 h 3406587"/>
              <a:gd name="connsiteX31" fmla="*/ 2025935 w 13103436"/>
              <a:gd name="connsiteY31" fmla="*/ 3306016 h 3406587"/>
              <a:gd name="connsiteX32" fmla="*/ 1976216 w 13103436"/>
              <a:gd name="connsiteY32" fmla="*/ 3299629 h 3406587"/>
              <a:gd name="connsiteX33" fmla="*/ 1663877 w 13103436"/>
              <a:gd name="connsiteY33" fmla="*/ 3254656 h 3406587"/>
              <a:gd name="connsiteX34" fmla="*/ 1181575 w 13103436"/>
              <a:gd name="connsiteY34" fmla="*/ 3164159 h 3406587"/>
              <a:gd name="connsiteX35" fmla="*/ 913023 w 13103436"/>
              <a:gd name="connsiteY35" fmla="*/ 3097699 h 3406587"/>
              <a:gd name="connsiteX36" fmla="*/ 913022 w 13103436"/>
              <a:gd name="connsiteY36" fmla="*/ 0 h 3406587"/>
              <a:gd name="connsiteX0" fmla="*/ 899291 w 13089705"/>
              <a:gd name="connsiteY0" fmla="*/ 0 h 3406587"/>
              <a:gd name="connsiteX1" fmla="*/ 13089705 w 13089705"/>
              <a:gd name="connsiteY1" fmla="*/ 0 h 3406587"/>
              <a:gd name="connsiteX2" fmla="*/ 13089703 w 13089705"/>
              <a:gd name="connsiteY2" fmla="*/ 3126461 h 3406587"/>
              <a:gd name="connsiteX3" fmla="*/ 13087497 w 13089705"/>
              <a:gd name="connsiteY3" fmla="*/ 3125947 h 3406587"/>
              <a:gd name="connsiteX4" fmla="*/ 13087497 w 13089705"/>
              <a:gd name="connsiteY4" fmla="*/ 3119322 h 3406587"/>
              <a:gd name="connsiteX5" fmla="*/ 12931681 w 13089705"/>
              <a:gd name="connsiteY5" fmla="*/ 3089644 h 3406587"/>
              <a:gd name="connsiteX6" fmla="*/ 12752578 w 13089705"/>
              <a:gd name="connsiteY6" fmla="*/ 3047916 h 3406587"/>
              <a:gd name="connsiteX7" fmla="*/ 10373690 w 13089705"/>
              <a:gd name="connsiteY7" fmla="*/ 2814918 h 3406587"/>
              <a:gd name="connsiteX8" fmla="*/ 10262510 w 13089705"/>
              <a:gd name="connsiteY8" fmla="*/ 2815959 h 3406587"/>
              <a:gd name="connsiteX9" fmla="*/ 10236015 w 13089705"/>
              <a:gd name="connsiteY9" fmla="*/ 2815491 h 3406587"/>
              <a:gd name="connsiteX10" fmla="*/ 10040445 w 13089705"/>
              <a:gd name="connsiteY10" fmla="*/ 2815491 h 3406587"/>
              <a:gd name="connsiteX11" fmla="*/ 9843128 w 13089705"/>
              <a:gd name="connsiteY11" fmla="*/ 2815490 h 3406587"/>
              <a:gd name="connsiteX12" fmla="*/ 9645812 w 13089705"/>
              <a:gd name="connsiteY12" fmla="*/ 2818983 h 3406587"/>
              <a:gd name="connsiteX13" fmla="*/ 9451988 w 13089705"/>
              <a:gd name="connsiteY13" fmla="*/ 2824222 h 3406587"/>
              <a:gd name="connsiteX14" fmla="*/ 9256419 w 13089705"/>
              <a:gd name="connsiteY14" fmla="*/ 2834698 h 3406587"/>
              <a:gd name="connsiteX15" fmla="*/ 9062594 w 13089705"/>
              <a:gd name="connsiteY15" fmla="*/ 2846921 h 3406587"/>
              <a:gd name="connsiteX16" fmla="*/ 8872263 w 13089705"/>
              <a:gd name="connsiteY16" fmla="*/ 2859145 h 3406587"/>
              <a:gd name="connsiteX17" fmla="*/ 8678440 w 13089705"/>
              <a:gd name="connsiteY17" fmla="*/ 2874859 h 3406587"/>
              <a:gd name="connsiteX18" fmla="*/ 8486363 w 13089705"/>
              <a:gd name="connsiteY18" fmla="*/ 2894067 h 3406587"/>
              <a:gd name="connsiteX19" fmla="*/ 8296029 w 13089705"/>
              <a:gd name="connsiteY19" fmla="*/ 2916767 h 3406587"/>
              <a:gd name="connsiteX20" fmla="*/ 8109194 w 13089705"/>
              <a:gd name="connsiteY20" fmla="*/ 2939467 h 3406587"/>
              <a:gd name="connsiteX21" fmla="*/ 7918862 w 13089705"/>
              <a:gd name="connsiteY21" fmla="*/ 2963914 h 3406587"/>
              <a:gd name="connsiteX22" fmla="*/ 7752310 w 13089705"/>
              <a:gd name="connsiteY22" fmla="*/ 2990375 h 3406587"/>
              <a:gd name="connsiteX23" fmla="*/ 7617957 w 13089705"/>
              <a:gd name="connsiteY23" fmla="*/ 3007621 h 3406587"/>
              <a:gd name="connsiteX24" fmla="*/ 7444732 w 13089705"/>
              <a:gd name="connsiteY24" fmla="*/ 3036818 h 3406587"/>
              <a:gd name="connsiteX25" fmla="*/ 7360089 w 13089705"/>
              <a:gd name="connsiteY25" fmla="*/ 3049476 h 3406587"/>
              <a:gd name="connsiteX26" fmla="*/ 7286658 w 13089705"/>
              <a:gd name="connsiteY26" fmla="*/ 3063463 h 3406587"/>
              <a:gd name="connsiteX27" fmla="*/ 6940451 w 13089705"/>
              <a:gd name="connsiteY27" fmla="*/ 3121817 h 3406587"/>
              <a:gd name="connsiteX28" fmla="*/ 6786612 w 13089705"/>
              <a:gd name="connsiteY28" fmla="*/ 3154128 h 3406587"/>
              <a:gd name="connsiteX29" fmla="*/ 6757004 w 13089705"/>
              <a:gd name="connsiteY29" fmla="*/ 3159114 h 3406587"/>
              <a:gd name="connsiteX30" fmla="*/ 2337510 w 13089705"/>
              <a:gd name="connsiteY30" fmla="*/ 3342543 h 3406587"/>
              <a:gd name="connsiteX31" fmla="*/ 2012204 w 13089705"/>
              <a:gd name="connsiteY31" fmla="*/ 3306016 h 3406587"/>
              <a:gd name="connsiteX32" fmla="*/ 1962485 w 13089705"/>
              <a:gd name="connsiteY32" fmla="*/ 3299629 h 3406587"/>
              <a:gd name="connsiteX33" fmla="*/ 1650146 w 13089705"/>
              <a:gd name="connsiteY33" fmla="*/ 3254656 h 3406587"/>
              <a:gd name="connsiteX34" fmla="*/ 1167844 w 13089705"/>
              <a:gd name="connsiteY34" fmla="*/ 3164159 h 3406587"/>
              <a:gd name="connsiteX35" fmla="*/ 899292 w 13089705"/>
              <a:gd name="connsiteY35" fmla="*/ 3097699 h 3406587"/>
              <a:gd name="connsiteX36" fmla="*/ 899291 w 13089705"/>
              <a:gd name="connsiteY36" fmla="*/ 0 h 3406587"/>
              <a:gd name="connsiteX0" fmla="*/ 6943 w 12197357"/>
              <a:gd name="connsiteY0" fmla="*/ 0 h 3406587"/>
              <a:gd name="connsiteX1" fmla="*/ 12197357 w 12197357"/>
              <a:gd name="connsiteY1" fmla="*/ 0 h 3406587"/>
              <a:gd name="connsiteX2" fmla="*/ 12197355 w 12197357"/>
              <a:gd name="connsiteY2" fmla="*/ 3126461 h 3406587"/>
              <a:gd name="connsiteX3" fmla="*/ 12195149 w 12197357"/>
              <a:gd name="connsiteY3" fmla="*/ 3125947 h 3406587"/>
              <a:gd name="connsiteX4" fmla="*/ 12195149 w 12197357"/>
              <a:gd name="connsiteY4" fmla="*/ 3119322 h 3406587"/>
              <a:gd name="connsiteX5" fmla="*/ 12039333 w 12197357"/>
              <a:gd name="connsiteY5" fmla="*/ 3089644 h 3406587"/>
              <a:gd name="connsiteX6" fmla="*/ 11860230 w 12197357"/>
              <a:gd name="connsiteY6" fmla="*/ 3047916 h 3406587"/>
              <a:gd name="connsiteX7" fmla="*/ 9481342 w 12197357"/>
              <a:gd name="connsiteY7" fmla="*/ 2814918 h 3406587"/>
              <a:gd name="connsiteX8" fmla="*/ 9370162 w 12197357"/>
              <a:gd name="connsiteY8" fmla="*/ 2815959 h 3406587"/>
              <a:gd name="connsiteX9" fmla="*/ 9343667 w 12197357"/>
              <a:gd name="connsiteY9" fmla="*/ 2815491 h 3406587"/>
              <a:gd name="connsiteX10" fmla="*/ 9148097 w 12197357"/>
              <a:gd name="connsiteY10" fmla="*/ 2815491 h 3406587"/>
              <a:gd name="connsiteX11" fmla="*/ 8950780 w 12197357"/>
              <a:gd name="connsiteY11" fmla="*/ 2815490 h 3406587"/>
              <a:gd name="connsiteX12" fmla="*/ 8753464 w 12197357"/>
              <a:gd name="connsiteY12" fmla="*/ 2818983 h 3406587"/>
              <a:gd name="connsiteX13" fmla="*/ 8559640 w 12197357"/>
              <a:gd name="connsiteY13" fmla="*/ 2824222 h 3406587"/>
              <a:gd name="connsiteX14" fmla="*/ 8364071 w 12197357"/>
              <a:gd name="connsiteY14" fmla="*/ 2834698 h 3406587"/>
              <a:gd name="connsiteX15" fmla="*/ 8170246 w 12197357"/>
              <a:gd name="connsiteY15" fmla="*/ 2846921 h 3406587"/>
              <a:gd name="connsiteX16" fmla="*/ 7979915 w 12197357"/>
              <a:gd name="connsiteY16" fmla="*/ 2859145 h 3406587"/>
              <a:gd name="connsiteX17" fmla="*/ 7786092 w 12197357"/>
              <a:gd name="connsiteY17" fmla="*/ 2874859 h 3406587"/>
              <a:gd name="connsiteX18" fmla="*/ 7594015 w 12197357"/>
              <a:gd name="connsiteY18" fmla="*/ 2894067 h 3406587"/>
              <a:gd name="connsiteX19" fmla="*/ 7403681 w 12197357"/>
              <a:gd name="connsiteY19" fmla="*/ 2916767 h 3406587"/>
              <a:gd name="connsiteX20" fmla="*/ 7216846 w 12197357"/>
              <a:gd name="connsiteY20" fmla="*/ 2939467 h 3406587"/>
              <a:gd name="connsiteX21" fmla="*/ 7026514 w 12197357"/>
              <a:gd name="connsiteY21" fmla="*/ 2963914 h 3406587"/>
              <a:gd name="connsiteX22" fmla="*/ 6859962 w 12197357"/>
              <a:gd name="connsiteY22" fmla="*/ 2990375 h 3406587"/>
              <a:gd name="connsiteX23" fmla="*/ 6725609 w 12197357"/>
              <a:gd name="connsiteY23" fmla="*/ 3007621 h 3406587"/>
              <a:gd name="connsiteX24" fmla="*/ 6552384 w 12197357"/>
              <a:gd name="connsiteY24" fmla="*/ 3036818 h 3406587"/>
              <a:gd name="connsiteX25" fmla="*/ 6467741 w 12197357"/>
              <a:gd name="connsiteY25" fmla="*/ 3049476 h 3406587"/>
              <a:gd name="connsiteX26" fmla="*/ 6394310 w 12197357"/>
              <a:gd name="connsiteY26" fmla="*/ 3063463 h 3406587"/>
              <a:gd name="connsiteX27" fmla="*/ 6048103 w 12197357"/>
              <a:gd name="connsiteY27" fmla="*/ 3121817 h 3406587"/>
              <a:gd name="connsiteX28" fmla="*/ 5894264 w 12197357"/>
              <a:gd name="connsiteY28" fmla="*/ 3154128 h 3406587"/>
              <a:gd name="connsiteX29" fmla="*/ 5864656 w 12197357"/>
              <a:gd name="connsiteY29" fmla="*/ 3159114 h 3406587"/>
              <a:gd name="connsiteX30" fmla="*/ 1445162 w 12197357"/>
              <a:gd name="connsiteY30" fmla="*/ 3342543 h 3406587"/>
              <a:gd name="connsiteX31" fmla="*/ 1119856 w 12197357"/>
              <a:gd name="connsiteY31" fmla="*/ 3306016 h 3406587"/>
              <a:gd name="connsiteX32" fmla="*/ 1070137 w 12197357"/>
              <a:gd name="connsiteY32" fmla="*/ 3299629 h 3406587"/>
              <a:gd name="connsiteX33" fmla="*/ 757798 w 12197357"/>
              <a:gd name="connsiteY33" fmla="*/ 3254656 h 3406587"/>
              <a:gd name="connsiteX34" fmla="*/ 275496 w 12197357"/>
              <a:gd name="connsiteY34" fmla="*/ 3164159 h 3406587"/>
              <a:gd name="connsiteX35" fmla="*/ 6944 w 12197357"/>
              <a:gd name="connsiteY35" fmla="*/ 3097699 h 3406587"/>
              <a:gd name="connsiteX36" fmla="*/ 6943 w 12197357"/>
              <a:gd name="connsiteY36" fmla="*/ 0 h 3406587"/>
              <a:gd name="connsiteX0" fmla="*/ 301 w 12190715"/>
              <a:gd name="connsiteY0" fmla="*/ 0 h 3406587"/>
              <a:gd name="connsiteX1" fmla="*/ 12190715 w 12190715"/>
              <a:gd name="connsiteY1" fmla="*/ 0 h 3406587"/>
              <a:gd name="connsiteX2" fmla="*/ 12190713 w 12190715"/>
              <a:gd name="connsiteY2" fmla="*/ 3126461 h 3406587"/>
              <a:gd name="connsiteX3" fmla="*/ 12188507 w 12190715"/>
              <a:gd name="connsiteY3" fmla="*/ 3125947 h 3406587"/>
              <a:gd name="connsiteX4" fmla="*/ 12188507 w 12190715"/>
              <a:gd name="connsiteY4" fmla="*/ 3119322 h 3406587"/>
              <a:gd name="connsiteX5" fmla="*/ 12032691 w 12190715"/>
              <a:gd name="connsiteY5" fmla="*/ 3089644 h 3406587"/>
              <a:gd name="connsiteX6" fmla="*/ 11853588 w 12190715"/>
              <a:gd name="connsiteY6" fmla="*/ 3047916 h 3406587"/>
              <a:gd name="connsiteX7" fmla="*/ 9474700 w 12190715"/>
              <a:gd name="connsiteY7" fmla="*/ 2814918 h 3406587"/>
              <a:gd name="connsiteX8" fmla="*/ 9363520 w 12190715"/>
              <a:gd name="connsiteY8" fmla="*/ 2815959 h 3406587"/>
              <a:gd name="connsiteX9" fmla="*/ 9337025 w 12190715"/>
              <a:gd name="connsiteY9" fmla="*/ 2815491 h 3406587"/>
              <a:gd name="connsiteX10" fmla="*/ 9141455 w 12190715"/>
              <a:gd name="connsiteY10" fmla="*/ 2815491 h 3406587"/>
              <a:gd name="connsiteX11" fmla="*/ 8944138 w 12190715"/>
              <a:gd name="connsiteY11" fmla="*/ 2815490 h 3406587"/>
              <a:gd name="connsiteX12" fmla="*/ 8746822 w 12190715"/>
              <a:gd name="connsiteY12" fmla="*/ 2818983 h 3406587"/>
              <a:gd name="connsiteX13" fmla="*/ 8552998 w 12190715"/>
              <a:gd name="connsiteY13" fmla="*/ 2824222 h 3406587"/>
              <a:gd name="connsiteX14" fmla="*/ 8357429 w 12190715"/>
              <a:gd name="connsiteY14" fmla="*/ 2834698 h 3406587"/>
              <a:gd name="connsiteX15" fmla="*/ 8163604 w 12190715"/>
              <a:gd name="connsiteY15" fmla="*/ 2846921 h 3406587"/>
              <a:gd name="connsiteX16" fmla="*/ 7973273 w 12190715"/>
              <a:gd name="connsiteY16" fmla="*/ 2859145 h 3406587"/>
              <a:gd name="connsiteX17" fmla="*/ 7779450 w 12190715"/>
              <a:gd name="connsiteY17" fmla="*/ 2874859 h 3406587"/>
              <a:gd name="connsiteX18" fmla="*/ 7587373 w 12190715"/>
              <a:gd name="connsiteY18" fmla="*/ 2894067 h 3406587"/>
              <a:gd name="connsiteX19" fmla="*/ 7397039 w 12190715"/>
              <a:gd name="connsiteY19" fmla="*/ 2916767 h 3406587"/>
              <a:gd name="connsiteX20" fmla="*/ 7210204 w 12190715"/>
              <a:gd name="connsiteY20" fmla="*/ 2939467 h 3406587"/>
              <a:gd name="connsiteX21" fmla="*/ 7019872 w 12190715"/>
              <a:gd name="connsiteY21" fmla="*/ 2963914 h 3406587"/>
              <a:gd name="connsiteX22" fmla="*/ 6853320 w 12190715"/>
              <a:gd name="connsiteY22" fmla="*/ 2990375 h 3406587"/>
              <a:gd name="connsiteX23" fmla="*/ 6718967 w 12190715"/>
              <a:gd name="connsiteY23" fmla="*/ 3007621 h 3406587"/>
              <a:gd name="connsiteX24" fmla="*/ 6545742 w 12190715"/>
              <a:gd name="connsiteY24" fmla="*/ 3036818 h 3406587"/>
              <a:gd name="connsiteX25" fmla="*/ 6461099 w 12190715"/>
              <a:gd name="connsiteY25" fmla="*/ 3049476 h 3406587"/>
              <a:gd name="connsiteX26" fmla="*/ 6387668 w 12190715"/>
              <a:gd name="connsiteY26" fmla="*/ 3063463 h 3406587"/>
              <a:gd name="connsiteX27" fmla="*/ 6041461 w 12190715"/>
              <a:gd name="connsiteY27" fmla="*/ 3121817 h 3406587"/>
              <a:gd name="connsiteX28" fmla="*/ 5887622 w 12190715"/>
              <a:gd name="connsiteY28" fmla="*/ 3154128 h 3406587"/>
              <a:gd name="connsiteX29" fmla="*/ 5858014 w 12190715"/>
              <a:gd name="connsiteY29" fmla="*/ 3159114 h 3406587"/>
              <a:gd name="connsiteX30" fmla="*/ 1438520 w 12190715"/>
              <a:gd name="connsiteY30" fmla="*/ 3342543 h 3406587"/>
              <a:gd name="connsiteX31" fmla="*/ 1113214 w 12190715"/>
              <a:gd name="connsiteY31" fmla="*/ 3306016 h 3406587"/>
              <a:gd name="connsiteX32" fmla="*/ 1063495 w 12190715"/>
              <a:gd name="connsiteY32" fmla="*/ 3299629 h 3406587"/>
              <a:gd name="connsiteX33" fmla="*/ 751156 w 12190715"/>
              <a:gd name="connsiteY33" fmla="*/ 3254656 h 3406587"/>
              <a:gd name="connsiteX34" fmla="*/ 268854 w 12190715"/>
              <a:gd name="connsiteY34" fmla="*/ 3164159 h 3406587"/>
              <a:gd name="connsiteX35" fmla="*/ 302 w 12190715"/>
              <a:gd name="connsiteY35" fmla="*/ 3097699 h 3406587"/>
              <a:gd name="connsiteX36" fmla="*/ 301 w 12190715"/>
              <a:gd name="connsiteY36" fmla="*/ 0 h 3406587"/>
              <a:gd name="connsiteX0" fmla="*/ 2899 w 12193313"/>
              <a:gd name="connsiteY0" fmla="*/ 0 h 3406587"/>
              <a:gd name="connsiteX1" fmla="*/ 12193313 w 12193313"/>
              <a:gd name="connsiteY1" fmla="*/ 0 h 3406587"/>
              <a:gd name="connsiteX2" fmla="*/ 12193311 w 12193313"/>
              <a:gd name="connsiteY2" fmla="*/ 3126461 h 3406587"/>
              <a:gd name="connsiteX3" fmla="*/ 12191105 w 12193313"/>
              <a:gd name="connsiteY3" fmla="*/ 3125947 h 3406587"/>
              <a:gd name="connsiteX4" fmla="*/ 12191105 w 12193313"/>
              <a:gd name="connsiteY4" fmla="*/ 3119322 h 3406587"/>
              <a:gd name="connsiteX5" fmla="*/ 12035289 w 12193313"/>
              <a:gd name="connsiteY5" fmla="*/ 3089644 h 3406587"/>
              <a:gd name="connsiteX6" fmla="*/ 11856186 w 12193313"/>
              <a:gd name="connsiteY6" fmla="*/ 3047916 h 3406587"/>
              <a:gd name="connsiteX7" fmla="*/ 9477298 w 12193313"/>
              <a:gd name="connsiteY7" fmla="*/ 2814918 h 3406587"/>
              <a:gd name="connsiteX8" fmla="*/ 9366118 w 12193313"/>
              <a:gd name="connsiteY8" fmla="*/ 2815959 h 3406587"/>
              <a:gd name="connsiteX9" fmla="*/ 9339623 w 12193313"/>
              <a:gd name="connsiteY9" fmla="*/ 2815491 h 3406587"/>
              <a:gd name="connsiteX10" fmla="*/ 9144053 w 12193313"/>
              <a:gd name="connsiteY10" fmla="*/ 2815491 h 3406587"/>
              <a:gd name="connsiteX11" fmla="*/ 8946736 w 12193313"/>
              <a:gd name="connsiteY11" fmla="*/ 2815490 h 3406587"/>
              <a:gd name="connsiteX12" fmla="*/ 8749420 w 12193313"/>
              <a:gd name="connsiteY12" fmla="*/ 2818983 h 3406587"/>
              <a:gd name="connsiteX13" fmla="*/ 8555596 w 12193313"/>
              <a:gd name="connsiteY13" fmla="*/ 2824222 h 3406587"/>
              <a:gd name="connsiteX14" fmla="*/ 8360027 w 12193313"/>
              <a:gd name="connsiteY14" fmla="*/ 2834698 h 3406587"/>
              <a:gd name="connsiteX15" fmla="*/ 8166202 w 12193313"/>
              <a:gd name="connsiteY15" fmla="*/ 2846921 h 3406587"/>
              <a:gd name="connsiteX16" fmla="*/ 7975871 w 12193313"/>
              <a:gd name="connsiteY16" fmla="*/ 2859145 h 3406587"/>
              <a:gd name="connsiteX17" fmla="*/ 7782048 w 12193313"/>
              <a:gd name="connsiteY17" fmla="*/ 2874859 h 3406587"/>
              <a:gd name="connsiteX18" fmla="*/ 7589971 w 12193313"/>
              <a:gd name="connsiteY18" fmla="*/ 2894067 h 3406587"/>
              <a:gd name="connsiteX19" fmla="*/ 7399637 w 12193313"/>
              <a:gd name="connsiteY19" fmla="*/ 2916767 h 3406587"/>
              <a:gd name="connsiteX20" fmla="*/ 7212802 w 12193313"/>
              <a:gd name="connsiteY20" fmla="*/ 2939467 h 3406587"/>
              <a:gd name="connsiteX21" fmla="*/ 7022470 w 12193313"/>
              <a:gd name="connsiteY21" fmla="*/ 2963914 h 3406587"/>
              <a:gd name="connsiteX22" fmla="*/ 6855918 w 12193313"/>
              <a:gd name="connsiteY22" fmla="*/ 2990375 h 3406587"/>
              <a:gd name="connsiteX23" fmla="*/ 6721565 w 12193313"/>
              <a:gd name="connsiteY23" fmla="*/ 3007621 h 3406587"/>
              <a:gd name="connsiteX24" fmla="*/ 6548340 w 12193313"/>
              <a:gd name="connsiteY24" fmla="*/ 3036818 h 3406587"/>
              <a:gd name="connsiteX25" fmla="*/ 6463697 w 12193313"/>
              <a:gd name="connsiteY25" fmla="*/ 3049476 h 3406587"/>
              <a:gd name="connsiteX26" fmla="*/ 6390266 w 12193313"/>
              <a:gd name="connsiteY26" fmla="*/ 3063463 h 3406587"/>
              <a:gd name="connsiteX27" fmla="*/ 6044059 w 12193313"/>
              <a:gd name="connsiteY27" fmla="*/ 3121817 h 3406587"/>
              <a:gd name="connsiteX28" fmla="*/ 5890220 w 12193313"/>
              <a:gd name="connsiteY28" fmla="*/ 3154128 h 3406587"/>
              <a:gd name="connsiteX29" fmla="*/ 5860612 w 12193313"/>
              <a:gd name="connsiteY29" fmla="*/ 3159114 h 3406587"/>
              <a:gd name="connsiteX30" fmla="*/ 1441118 w 12193313"/>
              <a:gd name="connsiteY30" fmla="*/ 3342543 h 3406587"/>
              <a:gd name="connsiteX31" fmla="*/ 1115812 w 12193313"/>
              <a:gd name="connsiteY31" fmla="*/ 3306016 h 3406587"/>
              <a:gd name="connsiteX32" fmla="*/ 1066093 w 12193313"/>
              <a:gd name="connsiteY32" fmla="*/ 3299629 h 3406587"/>
              <a:gd name="connsiteX33" fmla="*/ 753754 w 12193313"/>
              <a:gd name="connsiteY33" fmla="*/ 3254656 h 3406587"/>
              <a:gd name="connsiteX34" fmla="*/ 271452 w 12193313"/>
              <a:gd name="connsiteY34" fmla="*/ 3164159 h 3406587"/>
              <a:gd name="connsiteX35" fmla="*/ 2900 w 12193313"/>
              <a:gd name="connsiteY35" fmla="*/ 3097699 h 3406587"/>
              <a:gd name="connsiteX36" fmla="*/ 2899 w 12193313"/>
              <a:gd name="connsiteY36" fmla="*/ 0 h 3406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2193313" h="3406587">
                <a:moveTo>
                  <a:pt x="2899" y="0"/>
                </a:moveTo>
                <a:lnTo>
                  <a:pt x="12193313" y="0"/>
                </a:lnTo>
                <a:cubicBezTo>
                  <a:pt x="12193312" y="1042154"/>
                  <a:pt x="12193312" y="2084307"/>
                  <a:pt x="12193311" y="3126461"/>
                </a:cubicBezTo>
                <a:lnTo>
                  <a:pt x="12191105" y="3125947"/>
                </a:lnTo>
                <a:lnTo>
                  <a:pt x="12191105" y="3119322"/>
                </a:lnTo>
                <a:lnTo>
                  <a:pt x="12035289" y="3089644"/>
                </a:lnTo>
                <a:lnTo>
                  <a:pt x="11856186" y="3047916"/>
                </a:lnTo>
                <a:cubicBezTo>
                  <a:pt x="11154404" y="2905720"/>
                  <a:pt x="10348654" y="2824654"/>
                  <a:pt x="9477298" y="2814918"/>
                </a:cubicBezTo>
                <a:lnTo>
                  <a:pt x="9366118" y="2815959"/>
                </a:lnTo>
                <a:lnTo>
                  <a:pt x="9339623" y="2815491"/>
                </a:lnTo>
                <a:lnTo>
                  <a:pt x="9144053" y="2815491"/>
                </a:lnTo>
                <a:lnTo>
                  <a:pt x="8946736" y="2815490"/>
                </a:lnTo>
                <a:lnTo>
                  <a:pt x="8749420" y="2818983"/>
                </a:lnTo>
                <a:lnTo>
                  <a:pt x="8555596" y="2824222"/>
                </a:lnTo>
                <a:lnTo>
                  <a:pt x="8360027" y="2834698"/>
                </a:lnTo>
                <a:lnTo>
                  <a:pt x="8166202" y="2846921"/>
                </a:lnTo>
                <a:lnTo>
                  <a:pt x="7975871" y="2859145"/>
                </a:lnTo>
                <a:lnTo>
                  <a:pt x="7782048" y="2874859"/>
                </a:lnTo>
                <a:lnTo>
                  <a:pt x="7589971" y="2894067"/>
                </a:lnTo>
                <a:lnTo>
                  <a:pt x="7399637" y="2916767"/>
                </a:lnTo>
                <a:lnTo>
                  <a:pt x="7212802" y="2939467"/>
                </a:lnTo>
                <a:lnTo>
                  <a:pt x="7022470" y="2963914"/>
                </a:lnTo>
                <a:lnTo>
                  <a:pt x="6855918" y="2990375"/>
                </a:lnTo>
                <a:lnTo>
                  <a:pt x="6721565" y="3007621"/>
                </a:lnTo>
                <a:lnTo>
                  <a:pt x="6548340" y="3036818"/>
                </a:lnTo>
                <a:lnTo>
                  <a:pt x="6463697" y="3049476"/>
                </a:lnTo>
                <a:lnTo>
                  <a:pt x="6390266" y="3063463"/>
                </a:lnTo>
                <a:lnTo>
                  <a:pt x="6044059" y="3121817"/>
                </a:lnTo>
                <a:lnTo>
                  <a:pt x="5890220" y="3154128"/>
                </a:lnTo>
                <a:lnTo>
                  <a:pt x="5860612" y="3159114"/>
                </a:lnTo>
                <a:cubicBezTo>
                  <a:pt x="4274456" y="3407637"/>
                  <a:pt x="2744397" y="3469367"/>
                  <a:pt x="1441118" y="3342543"/>
                </a:cubicBezTo>
                <a:lnTo>
                  <a:pt x="1115812" y="3306016"/>
                </a:lnTo>
                <a:lnTo>
                  <a:pt x="1066093" y="3299629"/>
                </a:lnTo>
                <a:lnTo>
                  <a:pt x="753754" y="3254656"/>
                </a:lnTo>
                <a:cubicBezTo>
                  <a:pt x="588049" y="3228004"/>
                  <a:pt x="427136" y="3197840"/>
                  <a:pt x="271452" y="3164159"/>
                </a:cubicBezTo>
                <a:lnTo>
                  <a:pt x="2900" y="3097699"/>
                </a:lnTo>
                <a:cubicBezTo>
                  <a:pt x="-1818" y="3094475"/>
                  <a:pt x="-12" y="5108"/>
                  <a:pt x="2899" y="0"/>
                </a:cubicBezTo>
                <a:close/>
              </a:path>
            </a:pathLst>
          </a:custGeom>
          <a:pattFill prst="ltUpDiag">
            <a:fgClr>
              <a:schemeClr val="accent1"/>
            </a:fgClr>
            <a:bgClr>
              <a:schemeClr val="bg1"/>
            </a:bgClr>
          </a:pattFill>
        </p:spPr>
        <p:txBody>
          <a:bodyPr wrap="square" lIns="0" tIns="0" bIns="648000" anchor="ctr">
            <a:noAutofit/>
          </a:bodyPr>
          <a:lstStyle>
            <a:lvl1pPr marL="0" indent="0" algn="ctr">
              <a:buNone/>
              <a:defRPr/>
            </a:lvl1pPr>
            <a:lvl2pPr marL="0" indent="0" algn="ctr">
              <a:buNone/>
              <a:defRPr sz="1200" cap="none" baseline="0">
                <a:solidFill>
                  <a:schemeClr val="tx1"/>
                </a:solidFill>
              </a:defRPr>
            </a:lvl2pPr>
          </a:lstStyle>
          <a:p>
            <a:pPr lvl="1"/>
            <a:r>
              <a:rPr lang="en-US" dirty="0"/>
              <a:t>Click on icon to insert picture</a:t>
            </a:r>
          </a:p>
        </p:txBody>
      </p:sp>
      <p:sp>
        <p:nvSpPr>
          <p:cNvPr id="3" name="Untertitel 2"/>
          <p:cNvSpPr>
            <a:spLocks noGrp="1"/>
          </p:cNvSpPr>
          <p:nvPr userDrawn="1">
            <p:ph type="subTitle" idx="1" hasCustomPrompt="1"/>
          </p:nvPr>
        </p:nvSpPr>
        <p:spPr bwMode="gray">
          <a:xfrm>
            <a:off x="550436" y="4797749"/>
            <a:ext cx="11088000" cy="1152395"/>
          </a:xfrm>
        </p:spPr>
        <p:txBody>
          <a:bodyPr/>
          <a:lstStyle>
            <a:lvl1pPr marL="0" marR="0" indent="0" algn="l" defTabSz="1219170" rtl="0" eaLnBrk="1" fontAlgn="auto" latinLnBrk="0" hangingPunct="1">
              <a:lnSpc>
                <a:spcPct val="100000"/>
              </a:lnSpc>
              <a:spcBef>
                <a:spcPts val="0"/>
              </a:spcBef>
              <a:spcAft>
                <a:spcPts val="600"/>
              </a:spcAft>
              <a:buClr>
                <a:schemeClr val="tx2"/>
              </a:buClr>
              <a:buSzTx/>
              <a:buFont typeface="Wingdings" panose="05000000000000000000" pitchFamily="2" charset="2"/>
              <a:buNone/>
              <a:tabLst/>
              <a:defRPr sz="2000" cap="none" baseline="0">
                <a:solidFill>
                  <a:schemeClr val="accent1"/>
                </a:solidFill>
              </a:defRPr>
            </a:lvl1pPr>
            <a:lvl2pPr marL="0" indent="0" algn="l">
              <a:spcAft>
                <a:spcPts val="600"/>
              </a:spcAft>
              <a:buNone/>
              <a:defRPr sz="2000">
                <a:solidFill>
                  <a:schemeClr val="accent1"/>
                </a:solidFill>
              </a:defRPr>
            </a:lvl2pPr>
            <a:lvl3pPr marL="0" indent="0" algn="l">
              <a:spcAft>
                <a:spcPts val="600"/>
              </a:spcAft>
              <a:buNone/>
              <a:defRPr sz="2000">
                <a:solidFill>
                  <a:schemeClr val="accent1"/>
                </a:solidFill>
              </a:defRPr>
            </a:lvl3pPr>
            <a:lvl4pPr marL="0" indent="0" algn="l">
              <a:spcAft>
                <a:spcPts val="600"/>
              </a:spcAft>
              <a:buNone/>
              <a:defRPr sz="2000">
                <a:solidFill>
                  <a:schemeClr val="accent1"/>
                </a:solidFill>
              </a:defRPr>
            </a:lvl4pPr>
            <a:lvl5pPr marL="0" indent="0" algn="l">
              <a:spcAft>
                <a:spcPts val="600"/>
              </a:spcAft>
              <a:buNone/>
              <a:defRPr sz="2000">
                <a:solidFill>
                  <a:schemeClr val="accent1"/>
                </a:solidFill>
              </a:defRPr>
            </a:lvl5pPr>
            <a:lvl6pPr marL="0" indent="0" algn="l">
              <a:spcAft>
                <a:spcPts val="600"/>
              </a:spcAft>
              <a:buNone/>
              <a:defRPr sz="2000">
                <a:solidFill>
                  <a:schemeClr val="accent1"/>
                </a:solidFill>
              </a:defRPr>
            </a:lvl6pPr>
            <a:lvl7pPr marL="0" indent="0" algn="l">
              <a:spcAft>
                <a:spcPts val="0"/>
              </a:spcAft>
              <a:buNone/>
              <a:defRPr sz="2000">
                <a:solidFill>
                  <a:schemeClr val="tx2"/>
                </a:solidFill>
              </a:defRPr>
            </a:lvl7pPr>
            <a:lvl8pPr marL="0" indent="0" algn="l">
              <a:spcAft>
                <a:spcPts val="0"/>
              </a:spcAft>
              <a:buNone/>
              <a:defRPr sz="2000">
                <a:solidFill>
                  <a:schemeClr val="tx2"/>
                </a:solidFill>
              </a:defRPr>
            </a:lvl8pPr>
            <a:lvl9pPr marL="0" indent="0" algn="l">
              <a:spcAft>
                <a:spcPts val="0"/>
              </a:spcAft>
              <a:buNone/>
              <a:defRPr sz="2000">
                <a:solidFill>
                  <a:schemeClr val="tx2"/>
                </a:solidFill>
              </a:defRPr>
            </a:lvl9pPr>
          </a:lstStyle>
          <a:p>
            <a:pPr lvl="0"/>
            <a:r>
              <a:rPr lang="en-US" dirty="0"/>
              <a:t>Here is a </a:t>
            </a:r>
            <a:r>
              <a:rPr lang="en-US" dirty="0" err="1"/>
              <a:t>Subheadline</a:t>
            </a:r>
            <a:r>
              <a:rPr lang="en-US" dirty="0"/>
              <a:t> 20pt</a:t>
            </a:r>
          </a:p>
        </p:txBody>
      </p:sp>
      <p:sp>
        <p:nvSpPr>
          <p:cNvPr id="7" name="Datumsplatzhalter 6"/>
          <p:cNvSpPr>
            <a:spLocks noGrp="1"/>
          </p:cNvSpPr>
          <p:nvPr userDrawn="1">
            <p:ph type="dt" sz="half" idx="11"/>
          </p:nvPr>
        </p:nvSpPr>
        <p:spPr bwMode="gray"/>
        <p:txBody>
          <a:bodyPr/>
          <a:lstStyle/>
          <a:p>
            <a:fld id="{25652185-90D3-4764-8BB1-A10DC0DE94A0}" type="datetime1">
              <a:rPr lang="en-US" smtClean="0"/>
              <a:t>12/6/2023</a:t>
            </a:fld>
            <a:endParaRPr lang="en-US" dirty="0"/>
          </a:p>
        </p:txBody>
      </p:sp>
      <p:sp>
        <p:nvSpPr>
          <p:cNvPr id="8" name="Fußzeilenplatzhalter 7"/>
          <p:cNvSpPr>
            <a:spLocks noGrp="1"/>
          </p:cNvSpPr>
          <p:nvPr userDrawn="1">
            <p:ph type="ftr" sz="quarter" idx="12"/>
          </p:nvPr>
        </p:nvSpPr>
        <p:spPr bwMode="gray"/>
        <p:txBody>
          <a:bodyPr/>
          <a:lstStyle/>
          <a:p>
            <a:r>
              <a:rPr lang="en-US" dirty="0"/>
              <a:t>Training Master</a:t>
            </a:r>
          </a:p>
        </p:txBody>
      </p:sp>
      <p:sp>
        <p:nvSpPr>
          <p:cNvPr id="9" name="Foliennummernplatzhalter 8"/>
          <p:cNvSpPr>
            <a:spLocks noGrp="1"/>
          </p:cNvSpPr>
          <p:nvPr userDrawn="1">
            <p:ph type="sldNum" sz="quarter" idx="13"/>
          </p:nvPr>
        </p:nvSpPr>
        <p:spPr bwMode="gray"/>
        <p:txBody>
          <a:bodyPr/>
          <a:lstStyle/>
          <a:p>
            <a:fld id="{4915BD61-E5D5-4E4F-ADA0-6F3448AB9FA6}" type="slidenum">
              <a:rPr lang="en-US"/>
              <a:pPr/>
              <a:t>‹#›</a:t>
            </a:fld>
            <a:endParaRPr lang="en-US" dirty="0"/>
          </a:p>
        </p:txBody>
      </p:sp>
      <p:sp>
        <p:nvSpPr>
          <p:cNvPr id="2" name="Titel 1"/>
          <p:cNvSpPr>
            <a:spLocks noGrp="1"/>
          </p:cNvSpPr>
          <p:nvPr userDrawn="1">
            <p:ph type="ctrTitle" hasCustomPrompt="1"/>
          </p:nvPr>
        </p:nvSpPr>
        <p:spPr bwMode="gray">
          <a:xfrm>
            <a:off x="550436" y="3933974"/>
            <a:ext cx="11088687" cy="792000"/>
          </a:xfrm>
        </p:spPr>
        <p:txBody>
          <a:bodyPr/>
          <a:lstStyle>
            <a:lvl1pPr>
              <a:defRPr sz="3200" baseline="0">
                <a:solidFill>
                  <a:schemeClr val="accent1"/>
                </a:solidFill>
              </a:defRPr>
            </a:lvl1pPr>
          </a:lstStyle>
          <a:p>
            <a:r>
              <a:rPr lang="en-US" dirty="0"/>
              <a:t>Here is a very long Headline 32pt</a:t>
            </a:r>
          </a:p>
        </p:txBody>
      </p:sp>
      <p:sp>
        <p:nvSpPr>
          <p:cNvPr id="5" name="Rechteck 4" hidden="1">
            <a:extLst>
              <a:ext uri="{FF2B5EF4-FFF2-40B4-BE49-F238E27FC236}">
                <a16:creationId xmlns:a16="http://schemas.microsoft.com/office/drawing/2014/main" id="{003FEA04-A05E-4E5A-A32D-66EA243F5B84}"/>
              </a:ext>
            </a:extLst>
          </p:cNvPr>
          <p:cNvSpPr/>
          <p:nvPr userDrawn="1">
            <p:custDataLst>
              <p:tags r:id="rId3"/>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69045186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without pictur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550436" y="3933864"/>
            <a:ext cx="11088687" cy="792000"/>
          </a:xfrm>
        </p:spPr>
        <p:txBody>
          <a:bodyPr/>
          <a:lstStyle>
            <a:lvl1pPr>
              <a:defRPr sz="3200" baseline="0">
                <a:solidFill>
                  <a:schemeClr val="accent1"/>
                </a:solidFill>
              </a:defRPr>
            </a:lvl1pPr>
          </a:lstStyle>
          <a:p>
            <a:r>
              <a:rPr lang="en-US" dirty="0"/>
              <a:t>Here is a very long Headline 32pt</a:t>
            </a:r>
          </a:p>
        </p:txBody>
      </p:sp>
      <p:sp>
        <p:nvSpPr>
          <p:cNvPr id="3" name="Untertitel 2"/>
          <p:cNvSpPr>
            <a:spLocks noGrp="1"/>
          </p:cNvSpPr>
          <p:nvPr>
            <p:ph type="subTitle" idx="1" hasCustomPrompt="1"/>
          </p:nvPr>
        </p:nvSpPr>
        <p:spPr bwMode="gray">
          <a:xfrm>
            <a:off x="550436" y="4798144"/>
            <a:ext cx="11088688" cy="1152000"/>
          </a:xfrm>
        </p:spPr>
        <p:txBody>
          <a:bodyPr/>
          <a:lstStyle>
            <a:lvl1pPr marL="0" indent="0" algn="l">
              <a:buNone/>
              <a:defRPr sz="2000" cap="none" baseline="0">
                <a:solidFill>
                  <a:schemeClr val="accent1"/>
                </a:solidFill>
              </a:defRPr>
            </a:lvl1pPr>
            <a:lvl2pPr marL="0" indent="0" algn="l">
              <a:buNone/>
              <a:defRPr sz="2000">
                <a:solidFill>
                  <a:schemeClr val="accent1"/>
                </a:solidFill>
              </a:defRPr>
            </a:lvl2pPr>
            <a:lvl3pPr marL="0" indent="0" algn="l">
              <a:buNone/>
              <a:defRPr sz="2000">
                <a:solidFill>
                  <a:schemeClr val="accent1"/>
                </a:solidFill>
              </a:defRPr>
            </a:lvl3pPr>
            <a:lvl4pPr marL="0" indent="0" algn="l">
              <a:buNone/>
              <a:defRPr sz="2000">
                <a:solidFill>
                  <a:schemeClr val="accent1"/>
                </a:solidFill>
              </a:defRPr>
            </a:lvl4pPr>
            <a:lvl5pPr marL="0" indent="0" algn="l">
              <a:buNone/>
              <a:defRPr sz="2000">
                <a:solidFill>
                  <a:schemeClr val="accent1"/>
                </a:solidFill>
              </a:defRPr>
            </a:lvl5pPr>
            <a:lvl6pPr marL="0" indent="0" algn="l">
              <a:buNone/>
              <a:defRPr sz="2000">
                <a:solidFill>
                  <a:schemeClr val="accent1"/>
                </a:solidFill>
              </a:defRPr>
            </a:lvl6pPr>
            <a:lvl7pPr marL="0" indent="0" algn="l">
              <a:buNone/>
              <a:defRPr sz="2000">
                <a:solidFill>
                  <a:schemeClr val="tx2"/>
                </a:solidFill>
              </a:defRPr>
            </a:lvl7pPr>
            <a:lvl8pPr marL="0" indent="0" algn="l">
              <a:buNone/>
              <a:defRPr sz="2000">
                <a:solidFill>
                  <a:schemeClr val="tx2"/>
                </a:solidFill>
              </a:defRPr>
            </a:lvl8pPr>
            <a:lvl9pPr marL="0" indent="0" algn="l">
              <a:buNone/>
              <a:defRPr sz="2000">
                <a:solidFill>
                  <a:schemeClr val="tx2"/>
                </a:solidFill>
              </a:defRPr>
            </a:lvl9pPr>
          </a:lstStyle>
          <a:p>
            <a:pPr lvl="0"/>
            <a:r>
              <a:rPr lang="en-US" dirty="0"/>
              <a:t>Here is a </a:t>
            </a:r>
            <a:r>
              <a:rPr lang="en-US" dirty="0" err="1"/>
              <a:t>Subheadline</a:t>
            </a:r>
            <a:r>
              <a:rPr lang="en-US" dirty="0"/>
              <a:t> 20pt</a:t>
            </a:r>
          </a:p>
        </p:txBody>
      </p:sp>
      <p:sp>
        <p:nvSpPr>
          <p:cNvPr id="7" name="Datumsplatzhalter 6"/>
          <p:cNvSpPr>
            <a:spLocks noGrp="1"/>
          </p:cNvSpPr>
          <p:nvPr>
            <p:ph type="dt" sz="half" idx="11"/>
          </p:nvPr>
        </p:nvSpPr>
        <p:spPr bwMode="gray"/>
        <p:txBody>
          <a:bodyPr/>
          <a:lstStyle/>
          <a:p>
            <a:fld id="{84B2BCDB-0189-49A6-A811-D547BA78D220}" type="datetime1">
              <a:rPr lang="en-US" smtClean="0"/>
              <a:t>12/6/2023</a:t>
            </a:fld>
            <a:endParaRPr lang="en-US" dirty="0"/>
          </a:p>
        </p:txBody>
      </p:sp>
      <p:sp>
        <p:nvSpPr>
          <p:cNvPr id="8" name="Fußzeilenplatzhalter 7"/>
          <p:cNvSpPr>
            <a:spLocks noGrp="1"/>
          </p:cNvSpPr>
          <p:nvPr>
            <p:ph type="ftr" sz="quarter" idx="12"/>
          </p:nvPr>
        </p:nvSpPr>
        <p:spPr bwMode="gray"/>
        <p:txBody>
          <a:bodyPr/>
          <a:lstStyle/>
          <a:p>
            <a:r>
              <a:rPr lang="en-US" dirty="0"/>
              <a:t>Training Master</a:t>
            </a:r>
          </a:p>
        </p:txBody>
      </p:sp>
      <p:sp>
        <p:nvSpPr>
          <p:cNvPr id="9" name="Foliennummernplatzhalter 8"/>
          <p:cNvSpPr>
            <a:spLocks noGrp="1"/>
          </p:cNvSpPr>
          <p:nvPr>
            <p:ph type="sldNum" sz="quarter" idx="13"/>
          </p:nvPr>
        </p:nvSpPr>
        <p:spPr bwMode="gray"/>
        <p:txBody>
          <a:bodyPr/>
          <a:lstStyle/>
          <a:p>
            <a:fld id="{4915BD61-E5D5-4E4F-ADA0-6F3448AB9FA6}" type="slidenum">
              <a:rPr lang="en-US"/>
              <a:pPr/>
              <a:t>‹#›</a:t>
            </a:fld>
            <a:endParaRPr lang="en-US" dirty="0"/>
          </a:p>
        </p:txBody>
      </p:sp>
      <p:sp>
        <p:nvSpPr>
          <p:cNvPr id="14" name="Freihandform 13"/>
          <p:cNvSpPr/>
          <p:nvPr userDrawn="1"/>
        </p:nvSpPr>
        <p:spPr bwMode="gray">
          <a:xfrm>
            <a:off x="-2899" y="0"/>
            <a:ext cx="12193313" cy="3097677"/>
          </a:xfrm>
          <a:custGeom>
            <a:avLst/>
            <a:gdLst>
              <a:gd name="connsiteX0" fmla="*/ 2899 w 12193313"/>
              <a:gd name="connsiteY0" fmla="*/ 0 h 3097677"/>
              <a:gd name="connsiteX1" fmla="*/ 12193313 w 12193313"/>
              <a:gd name="connsiteY1" fmla="*/ 0 h 3097677"/>
              <a:gd name="connsiteX2" fmla="*/ 12193312 w 12193313"/>
              <a:gd name="connsiteY2" fmla="*/ 1563231 h 3097677"/>
              <a:gd name="connsiteX3" fmla="*/ 12193312 w 12193313"/>
              <a:gd name="connsiteY3" fmla="*/ 1 h 3097677"/>
              <a:gd name="connsiteX4" fmla="*/ 2899 w 12193313"/>
              <a:gd name="connsiteY4" fmla="*/ 1 h 3097677"/>
              <a:gd name="connsiteX5" fmla="*/ 2899 w 12193313"/>
              <a:gd name="connsiteY5" fmla="*/ 3097677 h 3097677"/>
              <a:gd name="connsiteX6" fmla="*/ 2477 w 12193313"/>
              <a:gd name="connsiteY6" fmla="*/ 3088544 h 3097677"/>
              <a:gd name="connsiteX7" fmla="*/ 2899 w 12193313"/>
              <a:gd name="connsiteY7" fmla="*/ 0 h 3097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313" h="3097677">
                <a:moveTo>
                  <a:pt x="2899" y="0"/>
                </a:moveTo>
                <a:lnTo>
                  <a:pt x="12193313" y="0"/>
                </a:lnTo>
                <a:lnTo>
                  <a:pt x="12193312" y="1563231"/>
                </a:lnTo>
                <a:lnTo>
                  <a:pt x="12193312" y="1"/>
                </a:lnTo>
                <a:lnTo>
                  <a:pt x="2899" y="1"/>
                </a:lnTo>
                <a:lnTo>
                  <a:pt x="2899" y="3097677"/>
                </a:lnTo>
                <a:lnTo>
                  <a:pt x="2477" y="3088544"/>
                </a:lnTo>
                <a:cubicBezTo>
                  <a:pt x="-1704" y="2904402"/>
                  <a:pt x="79" y="4948"/>
                  <a:pt x="2899"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ihandform 15"/>
          <p:cNvSpPr/>
          <p:nvPr userDrawn="1"/>
        </p:nvSpPr>
        <p:spPr bwMode="gray">
          <a:xfrm>
            <a:off x="0" y="0"/>
            <a:ext cx="12190413" cy="3406586"/>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413" h="3406586">
                <a:moveTo>
                  <a:pt x="0" y="0"/>
                </a:moveTo>
                <a:lnTo>
                  <a:pt x="12190413" y="0"/>
                </a:lnTo>
                <a:lnTo>
                  <a:pt x="12190413" y="1563230"/>
                </a:lnTo>
                <a:lnTo>
                  <a:pt x="12190412" y="3126460"/>
                </a:lnTo>
                <a:lnTo>
                  <a:pt x="12188206" y="3125946"/>
                </a:lnTo>
                <a:lnTo>
                  <a:pt x="12188206" y="3119321"/>
                </a:lnTo>
                <a:lnTo>
                  <a:pt x="12032390" y="3089643"/>
                </a:lnTo>
                <a:lnTo>
                  <a:pt x="11853287" y="3047915"/>
                </a:lnTo>
                <a:cubicBezTo>
                  <a:pt x="11151505" y="2905719"/>
                  <a:pt x="10345755" y="2824653"/>
                  <a:pt x="9474399" y="2814917"/>
                </a:cubicBezTo>
                <a:lnTo>
                  <a:pt x="9363219" y="2815958"/>
                </a:lnTo>
                <a:lnTo>
                  <a:pt x="9336724" y="2815490"/>
                </a:lnTo>
                <a:lnTo>
                  <a:pt x="9141154" y="2815490"/>
                </a:lnTo>
                <a:lnTo>
                  <a:pt x="8943837" y="2815489"/>
                </a:lnTo>
                <a:lnTo>
                  <a:pt x="8746521" y="2818982"/>
                </a:lnTo>
                <a:lnTo>
                  <a:pt x="8552697" y="2824221"/>
                </a:lnTo>
                <a:lnTo>
                  <a:pt x="8357128" y="2834697"/>
                </a:lnTo>
                <a:lnTo>
                  <a:pt x="8163303" y="2846920"/>
                </a:lnTo>
                <a:lnTo>
                  <a:pt x="7972972" y="2859144"/>
                </a:lnTo>
                <a:lnTo>
                  <a:pt x="7779149" y="2874858"/>
                </a:lnTo>
                <a:lnTo>
                  <a:pt x="7587072" y="2894066"/>
                </a:lnTo>
                <a:lnTo>
                  <a:pt x="7396738" y="2916766"/>
                </a:lnTo>
                <a:lnTo>
                  <a:pt x="7209903" y="2939466"/>
                </a:lnTo>
                <a:lnTo>
                  <a:pt x="7019571" y="2963913"/>
                </a:lnTo>
                <a:lnTo>
                  <a:pt x="6853019" y="2990374"/>
                </a:lnTo>
                <a:lnTo>
                  <a:pt x="6718666" y="3007620"/>
                </a:lnTo>
                <a:lnTo>
                  <a:pt x="6545441" y="3036817"/>
                </a:lnTo>
                <a:lnTo>
                  <a:pt x="6460798" y="3049475"/>
                </a:lnTo>
                <a:lnTo>
                  <a:pt x="6387367" y="3063462"/>
                </a:lnTo>
                <a:lnTo>
                  <a:pt x="6041160" y="3121816"/>
                </a:lnTo>
                <a:lnTo>
                  <a:pt x="5887321" y="3154127"/>
                </a:lnTo>
                <a:lnTo>
                  <a:pt x="5857713" y="3159113"/>
                </a:lnTo>
                <a:cubicBezTo>
                  <a:pt x="4271557" y="3407636"/>
                  <a:pt x="2741498" y="3469366"/>
                  <a:pt x="1438219" y="3342542"/>
                </a:cubicBezTo>
                <a:lnTo>
                  <a:pt x="1112913" y="3306015"/>
                </a:lnTo>
                <a:lnTo>
                  <a:pt x="1063194" y="3299628"/>
                </a:lnTo>
                <a:lnTo>
                  <a:pt x="750855" y="3254655"/>
                </a:lnTo>
                <a:cubicBezTo>
                  <a:pt x="585150" y="3228003"/>
                  <a:pt x="424237" y="3197839"/>
                  <a:pt x="268553" y="3164158"/>
                </a:cubicBezTo>
                <a:lnTo>
                  <a:pt x="1" y="3097698"/>
                </a:lnTo>
                <a:lnTo>
                  <a:pt x="0" y="3097676"/>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platzhalter 4">
            <a:extLst>
              <a:ext uri="{FF2B5EF4-FFF2-40B4-BE49-F238E27FC236}">
                <a16:creationId xmlns:a16="http://schemas.microsoft.com/office/drawing/2014/main" id="{C5630DA7-7F61-4B14-B13D-4B434036D455}"/>
              </a:ext>
            </a:extLst>
          </p:cNvPr>
          <p:cNvSpPr>
            <a:spLocks noGrp="1"/>
          </p:cNvSpPr>
          <p:nvPr>
            <p:ph type="body" sz="quarter" idx="14" hasCustomPrompt="1"/>
          </p:nvPr>
        </p:nvSpPr>
        <p:spPr>
          <a:xfrm>
            <a:off x="550863" y="477494"/>
            <a:ext cx="11088687" cy="792000"/>
          </a:xfrm>
        </p:spPr>
        <p:txBody>
          <a:bodyPr/>
          <a:lstStyle>
            <a:lvl1pPr marL="0" indent="0">
              <a:spcAft>
                <a:spcPts val="0"/>
              </a:spcAft>
              <a:buFont typeface="Arial" panose="020B0604020202020204" pitchFamily="34" charset="0"/>
              <a:buNone/>
              <a:defRPr sz="3200">
                <a:solidFill>
                  <a:schemeClr val="bg1"/>
                </a:solidFill>
              </a:defRPr>
            </a:lvl1pPr>
            <a:lvl2pPr marL="0" indent="0">
              <a:spcAft>
                <a:spcPts val="0"/>
              </a:spcAft>
              <a:buNone/>
              <a:defRPr sz="3200">
                <a:solidFill>
                  <a:schemeClr val="bg1"/>
                </a:solidFill>
              </a:defRPr>
            </a:lvl2pPr>
            <a:lvl3pPr marL="0" indent="0">
              <a:spcAft>
                <a:spcPts val="0"/>
              </a:spcAft>
              <a:buNone/>
              <a:defRPr sz="3200">
                <a:solidFill>
                  <a:schemeClr val="bg1"/>
                </a:solidFill>
              </a:defRPr>
            </a:lvl3pPr>
            <a:lvl4pPr marL="0" indent="0">
              <a:spcAft>
                <a:spcPts val="0"/>
              </a:spcAft>
              <a:buNone/>
              <a:defRPr sz="3200">
                <a:solidFill>
                  <a:schemeClr val="bg1"/>
                </a:solidFill>
              </a:defRPr>
            </a:lvl4pPr>
            <a:lvl5pPr marL="0" indent="0">
              <a:spcAft>
                <a:spcPts val="0"/>
              </a:spcAft>
              <a:buNone/>
              <a:defRPr sz="3200">
                <a:solidFill>
                  <a:schemeClr val="bg1"/>
                </a:solidFill>
              </a:defRPr>
            </a:lvl5pPr>
            <a:lvl6pPr marL="0" indent="0">
              <a:spcAft>
                <a:spcPts val="0"/>
              </a:spcAft>
              <a:buNone/>
              <a:defRPr sz="3200">
                <a:solidFill>
                  <a:schemeClr val="bg1"/>
                </a:solidFill>
              </a:defRPr>
            </a:lvl6pPr>
            <a:lvl7pPr marL="0" indent="0">
              <a:spcAft>
                <a:spcPts val="0"/>
              </a:spcAft>
              <a:buNone/>
              <a:defRPr sz="3200">
                <a:solidFill>
                  <a:schemeClr val="bg1"/>
                </a:solidFill>
              </a:defRPr>
            </a:lvl7pPr>
            <a:lvl8pPr marL="0" indent="0">
              <a:spcAft>
                <a:spcPts val="0"/>
              </a:spcAft>
              <a:buNone/>
              <a:defRPr sz="3200">
                <a:solidFill>
                  <a:schemeClr val="bg1"/>
                </a:solidFill>
              </a:defRPr>
            </a:lvl8pPr>
            <a:lvl9pPr marL="0" indent="0">
              <a:spcAft>
                <a:spcPts val="0"/>
              </a:spcAft>
              <a:buNone/>
              <a:defRPr sz="3200">
                <a:solidFill>
                  <a:schemeClr val="bg1"/>
                </a:solidFill>
              </a:defRPr>
            </a:lvl9pPr>
          </a:lstStyle>
          <a:p>
            <a:pPr lvl="0"/>
            <a:r>
              <a:rPr lang="en-US" dirty="0"/>
              <a:t>Here is a very long Headline 32pt</a:t>
            </a:r>
          </a:p>
        </p:txBody>
      </p:sp>
      <p:sp>
        <p:nvSpPr>
          <p:cNvPr id="15" name="Textplatzhalter 4">
            <a:extLst>
              <a:ext uri="{FF2B5EF4-FFF2-40B4-BE49-F238E27FC236}">
                <a16:creationId xmlns:a16="http://schemas.microsoft.com/office/drawing/2014/main" id="{5B987F16-0741-404D-AC62-9F54281B29D5}"/>
              </a:ext>
            </a:extLst>
          </p:cNvPr>
          <p:cNvSpPr>
            <a:spLocks noGrp="1"/>
          </p:cNvSpPr>
          <p:nvPr>
            <p:ph type="body" sz="quarter" idx="15" hasCustomPrompt="1"/>
          </p:nvPr>
        </p:nvSpPr>
        <p:spPr>
          <a:xfrm>
            <a:off x="550436" y="1341664"/>
            <a:ext cx="11088687" cy="1152000"/>
          </a:xfrm>
        </p:spPr>
        <p:txBody>
          <a:bodyPr/>
          <a:lstStyle>
            <a:lvl1pPr marL="0" indent="0">
              <a:spcAft>
                <a:spcPts val="0"/>
              </a:spcAft>
              <a:buFont typeface="Arial" panose="020B0604020202020204" pitchFamily="34" charset="0"/>
              <a:buNone/>
              <a:defRPr sz="2000">
                <a:solidFill>
                  <a:schemeClr val="bg1"/>
                </a:solidFill>
              </a:defRPr>
            </a:lvl1pPr>
            <a:lvl2pPr marL="0" indent="0">
              <a:spcAft>
                <a:spcPts val="0"/>
              </a:spcAft>
              <a:buNone/>
              <a:defRPr sz="2000">
                <a:solidFill>
                  <a:schemeClr val="bg1"/>
                </a:solidFill>
              </a:defRPr>
            </a:lvl2pPr>
            <a:lvl3pPr marL="0" indent="0">
              <a:spcAft>
                <a:spcPts val="0"/>
              </a:spcAft>
              <a:buNone/>
              <a:defRPr sz="2000">
                <a:solidFill>
                  <a:schemeClr val="bg1"/>
                </a:solidFill>
              </a:defRPr>
            </a:lvl3pPr>
            <a:lvl4pPr marL="0" indent="0">
              <a:spcAft>
                <a:spcPts val="0"/>
              </a:spcAft>
              <a:buNone/>
              <a:defRPr sz="2000">
                <a:solidFill>
                  <a:schemeClr val="bg1"/>
                </a:solidFill>
              </a:defRPr>
            </a:lvl4pPr>
            <a:lvl5pPr marL="0" indent="0">
              <a:spcAft>
                <a:spcPts val="0"/>
              </a:spcAft>
              <a:buNone/>
              <a:defRPr sz="2000">
                <a:solidFill>
                  <a:schemeClr val="bg1"/>
                </a:solidFill>
              </a:defRPr>
            </a:lvl5pPr>
            <a:lvl6pPr marL="0" indent="0">
              <a:spcAft>
                <a:spcPts val="0"/>
              </a:spcAft>
              <a:buNone/>
              <a:defRPr sz="2000">
                <a:solidFill>
                  <a:schemeClr val="bg1"/>
                </a:solidFill>
              </a:defRPr>
            </a:lvl6pPr>
            <a:lvl7pPr marL="0" indent="0">
              <a:spcAft>
                <a:spcPts val="0"/>
              </a:spcAft>
              <a:buNone/>
              <a:defRPr sz="2000">
                <a:solidFill>
                  <a:schemeClr val="bg1"/>
                </a:solidFill>
              </a:defRPr>
            </a:lvl7pPr>
            <a:lvl8pPr marL="0" indent="0">
              <a:spcAft>
                <a:spcPts val="0"/>
              </a:spcAft>
              <a:buNone/>
              <a:defRPr sz="2000">
                <a:solidFill>
                  <a:schemeClr val="bg1"/>
                </a:solidFill>
              </a:defRPr>
            </a:lvl8pPr>
            <a:lvl9pPr marL="0" indent="0">
              <a:spcAft>
                <a:spcPts val="0"/>
              </a:spcAft>
              <a:buNone/>
              <a:defRPr sz="2000">
                <a:solidFill>
                  <a:schemeClr val="bg1"/>
                </a:solidFill>
              </a:defRPr>
            </a:lvl9pPr>
          </a:lstStyle>
          <a:p>
            <a:pPr lvl="0"/>
            <a:r>
              <a:rPr lang="en-US" dirty="0"/>
              <a:t>Here is a </a:t>
            </a:r>
            <a:r>
              <a:rPr lang="en-US" dirty="0" err="1"/>
              <a:t>Subheadline</a:t>
            </a:r>
            <a:r>
              <a:rPr lang="en-US" dirty="0"/>
              <a:t> 20pt</a:t>
            </a:r>
          </a:p>
        </p:txBody>
      </p:sp>
      <p:sp>
        <p:nvSpPr>
          <p:cNvPr id="4" name="Rechteck 3" hidden="1">
            <a:extLst>
              <a:ext uri="{FF2B5EF4-FFF2-40B4-BE49-F238E27FC236}">
                <a16:creationId xmlns:a16="http://schemas.microsoft.com/office/drawing/2014/main" id="{F9CDEAE6-4872-4C00-8380-7F99F3BF8FA7}"/>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0116200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white">
    <p:bg>
      <p:bgPr>
        <a:solidFill>
          <a:schemeClr val="bg1"/>
        </a:solidFill>
        <a:effectLst/>
      </p:bgPr>
    </p:bg>
    <p:spTree>
      <p:nvGrpSpPr>
        <p:cNvPr id="1" name=""/>
        <p:cNvGrpSpPr/>
        <p:nvPr/>
      </p:nvGrpSpPr>
      <p:grpSpPr>
        <a:xfrm>
          <a:off x="0" y="0"/>
          <a:ext cx="0" cy="0"/>
          <a:chOff x="0" y="0"/>
          <a:chExt cx="0" cy="0"/>
        </a:xfrm>
      </p:grpSpPr>
      <p:sp>
        <p:nvSpPr>
          <p:cNvPr id="11" name="Freihandform 15">
            <a:extLst>
              <a:ext uri="{FF2B5EF4-FFF2-40B4-BE49-F238E27FC236}">
                <a16:creationId xmlns:a16="http://schemas.microsoft.com/office/drawing/2014/main" id="{989B262F-E219-4EBA-AA0B-C9C5E44F5667}"/>
              </a:ext>
            </a:extLst>
          </p:cNvPr>
          <p:cNvSpPr/>
          <p:nvPr userDrawn="1"/>
        </p:nvSpPr>
        <p:spPr bwMode="gray">
          <a:xfrm>
            <a:off x="0" y="2814917"/>
            <a:ext cx="12190412" cy="591669"/>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91440 w 12190413"/>
              <a:gd name="connsiteY38" fmla="*/ 9144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0" fmla="*/ 12190413 w 12190413"/>
              <a:gd name="connsiteY0" fmla="*/ 0 h 3406586"/>
              <a:gd name="connsiteX1" fmla="*/ 12190413 w 12190413"/>
              <a:gd name="connsiteY1" fmla="*/ 1563230 h 3406586"/>
              <a:gd name="connsiteX2" fmla="*/ 12190412 w 12190413"/>
              <a:gd name="connsiteY2" fmla="*/ 3126460 h 3406586"/>
              <a:gd name="connsiteX3" fmla="*/ 12188206 w 12190413"/>
              <a:gd name="connsiteY3" fmla="*/ 3125946 h 3406586"/>
              <a:gd name="connsiteX4" fmla="*/ 12188206 w 12190413"/>
              <a:gd name="connsiteY4" fmla="*/ 3119321 h 3406586"/>
              <a:gd name="connsiteX5" fmla="*/ 12032390 w 12190413"/>
              <a:gd name="connsiteY5" fmla="*/ 3089643 h 3406586"/>
              <a:gd name="connsiteX6" fmla="*/ 11853287 w 12190413"/>
              <a:gd name="connsiteY6" fmla="*/ 3047915 h 3406586"/>
              <a:gd name="connsiteX7" fmla="*/ 9474399 w 12190413"/>
              <a:gd name="connsiteY7" fmla="*/ 2814917 h 3406586"/>
              <a:gd name="connsiteX8" fmla="*/ 9363219 w 12190413"/>
              <a:gd name="connsiteY8" fmla="*/ 2815958 h 3406586"/>
              <a:gd name="connsiteX9" fmla="*/ 9336724 w 12190413"/>
              <a:gd name="connsiteY9" fmla="*/ 2815490 h 3406586"/>
              <a:gd name="connsiteX10" fmla="*/ 9141154 w 12190413"/>
              <a:gd name="connsiteY10" fmla="*/ 2815490 h 3406586"/>
              <a:gd name="connsiteX11" fmla="*/ 8943837 w 12190413"/>
              <a:gd name="connsiteY11" fmla="*/ 2815489 h 3406586"/>
              <a:gd name="connsiteX12" fmla="*/ 8746521 w 12190413"/>
              <a:gd name="connsiteY12" fmla="*/ 2818982 h 3406586"/>
              <a:gd name="connsiteX13" fmla="*/ 8552697 w 12190413"/>
              <a:gd name="connsiteY13" fmla="*/ 2824221 h 3406586"/>
              <a:gd name="connsiteX14" fmla="*/ 8357128 w 12190413"/>
              <a:gd name="connsiteY14" fmla="*/ 2834697 h 3406586"/>
              <a:gd name="connsiteX15" fmla="*/ 8163303 w 12190413"/>
              <a:gd name="connsiteY15" fmla="*/ 2846920 h 3406586"/>
              <a:gd name="connsiteX16" fmla="*/ 7972972 w 12190413"/>
              <a:gd name="connsiteY16" fmla="*/ 2859144 h 3406586"/>
              <a:gd name="connsiteX17" fmla="*/ 7779149 w 12190413"/>
              <a:gd name="connsiteY17" fmla="*/ 2874858 h 3406586"/>
              <a:gd name="connsiteX18" fmla="*/ 7587072 w 12190413"/>
              <a:gd name="connsiteY18" fmla="*/ 2894066 h 3406586"/>
              <a:gd name="connsiteX19" fmla="*/ 7396738 w 12190413"/>
              <a:gd name="connsiteY19" fmla="*/ 2916766 h 3406586"/>
              <a:gd name="connsiteX20" fmla="*/ 7209903 w 12190413"/>
              <a:gd name="connsiteY20" fmla="*/ 2939466 h 3406586"/>
              <a:gd name="connsiteX21" fmla="*/ 7019571 w 12190413"/>
              <a:gd name="connsiteY21" fmla="*/ 2963913 h 3406586"/>
              <a:gd name="connsiteX22" fmla="*/ 6853019 w 12190413"/>
              <a:gd name="connsiteY22" fmla="*/ 2990374 h 3406586"/>
              <a:gd name="connsiteX23" fmla="*/ 6718666 w 12190413"/>
              <a:gd name="connsiteY23" fmla="*/ 3007620 h 3406586"/>
              <a:gd name="connsiteX24" fmla="*/ 6545441 w 12190413"/>
              <a:gd name="connsiteY24" fmla="*/ 3036817 h 3406586"/>
              <a:gd name="connsiteX25" fmla="*/ 6460798 w 12190413"/>
              <a:gd name="connsiteY25" fmla="*/ 3049475 h 3406586"/>
              <a:gd name="connsiteX26" fmla="*/ 6387367 w 12190413"/>
              <a:gd name="connsiteY26" fmla="*/ 3063462 h 3406586"/>
              <a:gd name="connsiteX27" fmla="*/ 6041160 w 12190413"/>
              <a:gd name="connsiteY27" fmla="*/ 3121816 h 3406586"/>
              <a:gd name="connsiteX28" fmla="*/ 5887321 w 12190413"/>
              <a:gd name="connsiteY28" fmla="*/ 3154127 h 3406586"/>
              <a:gd name="connsiteX29" fmla="*/ 5857713 w 12190413"/>
              <a:gd name="connsiteY29" fmla="*/ 3159113 h 3406586"/>
              <a:gd name="connsiteX30" fmla="*/ 1438219 w 12190413"/>
              <a:gd name="connsiteY30" fmla="*/ 3342542 h 3406586"/>
              <a:gd name="connsiteX31" fmla="*/ 1112913 w 12190413"/>
              <a:gd name="connsiteY31" fmla="*/ 3306015 h 3406586"/>
              <a:gd name="connsiteX32" fmla="*/ 1063194 w 12190413"/>
              <a:gd name="connsiteY32" fmla="*/ 3299628 h 3406586"/>
              <a:gd name="connsiteX33" fmla="*/ 750855 w 12190413"/>
              <a:gd name="connsiteY33" fmla="*/ 3254655 h 3406586"/>
              <a:gd name="connsiteX34" fmla="*/ 268553 w 12190413"/>
              <a:gd name="connsiteY34" fmla="*/ 3164158 h 3406586"/>
              <a:gd name="connsiteX35" fmla="*/ 1 w 12190413"/>
              <a:gd name="connsiteY35" fmla="*/ 3097698 h 3406586"/>
              <a:gd name="connsiteX36" fmla="*/ 0 w 12190413"/>
              <a:gd name="connsiteY36" fmla="*/ 3097676 h 3406586"/>
              <a:gd name="connsiteX0" fmla="*/ 12190413 w 12190413"/>
              <a:gd name="connsiteY0" fmla="*/ 0 h 1843356"/>
              <a:gd name="connsiteX1" fmla="*/ 12190412 w 12190413"/>
              <a:gd name="connsiteY1" fmla="*/ 1563230 h 1843356"/>
              <a:gd name="connsiteX2" fmla="*/ 12188206 w 12190413"/>
              <a:gd name="connsiteY2" fmla="*/ 1562716 h 1843356"/>
              <a:gd name="connsiteX3" fmla="*/ 12188206 w 12190413"/>
              <a:gd name="connsiteY3" fmla="*/ 1556091 h 1843356"/>
              <a:gd name="connsiteX4" fmla="*/ 12032390 w 12190413"/>
              <a:gd name="connsiteY4" fmla="*/ 1526413 h 1843356"/>
              <a:gd name="connsiteX5" fmla="*/ 11853287 w 12190413"/>
              <a:gd name="connsiteY5" fmla="*/ 1484685 h 1843356"/>
              <a:gd name="connsiteX6" fmla="*/ 9474399 w 12190413"/>
              <a:gd name="connsiteY6" fmla="*/ 1251687 h 1843356"/>
              <a:gd name="connsiteX7" fmla="*/ 9363219 w 12190413"/>
              <a:gd name="connsiteY7" fmla="*/ 1252728 h 1843356"/>
              <a:gd name="connsiteX8" fmla="*/ 9336724 w 12190413"/>
              <a:gd name="connsiteY8" fmla="*/ 1252260 h 1843356"/>
              <a:gd name="connsiteX9" fmla="*/ 9141154 w 12190413"/>
              <a:gd name="connsiteY9" fmla="*/ 1252260 h 1843356"/>
              <a:gd name="connsiteX10" fmla="*/ 8943837 w 12190413"/>
              <a:gd name="connsiteY10" fmla="*/ 1252259 h 1843356"/>
              <a:gd name="connsiteX11" fmla="*/ 8746521 w 12190413"/>
              <a:gd name="connsiteY11" fmla="*/ 1255752 h 1843356"/>
              <a:gd name="connsiteX12" fmla="*/ 8552697 w 12190413"/>
              <a:gd name="connsiteY12" fmla="*/ 1260991 h 1843356"/>
              <a:gd name="connsiteX13" fmla="*/ 8357128 w 12190413"/>
              <a:gd name="connsiteY13" fmla="*/ 1271467 h 1843356"/>
              <a:gd name="connsiteX14" fmla="*/ 8163303 w 12190413"/>
              <a:gd name="connsiteY14" fmla="*/ 1283690 h 1843356"/>
              <a:gd name="connsiteX15" fmla="*/ 7972972 w 12190413"/>
              <a:gd name="connsiteY15" fmla="*/ 1295914 h 1843356"/>
              <a:gd name="connsiteX16" fmla="*/ 7779149 w 12190413"/>
              <a:gd name="connsiteY16" fmla="*/ 1311628 h 1843356"/>
              <a:gd name="connsiteX17" fmla="*/ 7587072 w 12190413"/>
              <a:gd name="connsiteY17" fmla="*/ 1330836 h 1843356"/>
              <a:gd name="connsiteX18" fmla="*/ 7396738 w 12190413"/>
              <a:gd name="connsiteY18" fmla="*/ 1353536 h 1843356"/>
              <a:gd name="connsiteX19" fmla="*/ 7209903 w 12190413"/>
              <a:gd name="connsiteY19" fmla="*/ 1376236 h 1843356"/>
              <a:gd name="connsiteX20" fmla="*/ 7019571 w 12190413"/>
              <a:gd name="connsiteY20" fmla="*/ 1400683 h 1843356"/>
              <a:gd name="connsiteX21" fmla="*/ 6853019 w 12190413"/>
              <a:gd name="connsiteY21" fmla="*/ 1427144 h 1843356"/>
              <a:gd name="connsiteX22" fmla="*/ 6718666 w 12190413"/>
              <a:gd name="connsiteY22" fmla="*/ 1444390 h 1843356"/>
              <a:gd name="connsiteX23" fmla="*/ 6545441 w 12190413"/>
              <a:gd name="connsiteY23" fmla="*/ 1473587 h 1843356"/>
              <a:gd name="connsiteX24" fmla="*/ 6460798 w 12190413"/>
              <a:gd name="connsiteY24" fmla="*/ 1486245 h 1843356"/>
              <a:gd name="connsiteX25" fmla="*/ 6387367 w 12190413"/>
              <a:gd name="connsiteY25" fmla="*/ 1500232 h 1843356"/>
              <a:gd name="connsiteX26" fmla="*/ 6041160 w 12190413"/>
              <a:gd name="connsiteY26" fmla="*/ 1558586 h 1843356"/>
              <a:gd name="connsiteX27" fmla="*/ 5887321 w 12190413"/>
              <a:gd name="connsiteY27" fmla="*/ 1590897 h 1843356"/>
              <a:gd name="connsiteX28" fmla="*/ 5857713 w 12190413"/>
              <a:gd name="connsiteY28" fmla="*/ 1595883 h 1843356"/>
              <a:gd name="connsiteX29" fmla="*/ 1438219 w 12190413"/>
              <a:gd name="connsiteY29" fmla="*/ 1779312 h 1843356"/>
              <a:gd name="connsiteX30" fmla="*/ 1112913 w 12190413"/>
              <a:gd name="connsiteY30" fmla="*/ 1742785 h 1843356"/>
              <a:gd name="connsiteX31" fmla="*/ 1063194 w 12190413"/>
              <a:gd name="connsiteY31" fmla="*/ 1736398 h 1843356"/>
              <a:gd name="connsiteX32" fmla="*/ 750855 w 12190413"/>
              <a:gd name="connsiteY32" fmla="*/ 1691425 h 1843356"/>
              <a:gd name="connsiteX33" fmla="*/ 268553 w 12190413"/>
              <a:gd name="connsiteY33" fmla="*/ 1600928 h 1843356"/>
              <a:gd name="connsiteX34" fmla="*/ 1 w 12190413"/>
              <a:gd name="connsiteY34" fmla="*/ 1534468 h 1843356"/>
              <a:gd name="connsiteX35" fmla="*/ 0 w 12190413"/>
              <a:gd name="connsiteY35" fmla="*/ 1534446 h 1843356"/>
              <a:gd name="connsiteX0" fmla="*/ 12190412 w 12190412"/>
              <a:gd name="connsiteY0" fmla="*/ 311543 h 591669"/>
              <a:gd name="connsiteX1" fmla="*/ 12188206 w 12190412"/>
              <a:gd name="connsiteY1" fmla="*/ 311029 h 591669"/>
              <a:gd name="connsiteX2" fmla="*/ 12188206 w 12190412"/>
              <a:gd name="connsiteY2" fmla="*/ 304404 h 591669"/>
              <a:gd name="connsiteX3" fmla="*/ 12032390 w 12190412"/>
              <a:gd name="connsiteY3" fmla="*/ 274726 h 591669"/>
              <a:gd name="connsiteX4" fmla="*/ 11853287 w 12190412"/>
              <a:gd name="connsiteY4" fmla="*/ 232998 h 591669"/>
              <a:gd name="connsiteX5" fmla="*/ 9474399 w 12190412"/>
              <a:gd name="connsiteY5" fmla="*/ 0 h 591669"/>
              <a:gd name="connsiteX6" fmla="*/ 9363219 w 12190412"/>
              <a:gd name="connsiteY6" fmla="*/ 1041 h 591669"/>
              <a:gd name="connsiteX7" fmla="*/ 9336724 w 12190412"/>
              <a:gd name="connsiteY7" fmla="*/ 573 h 591669"/>
              <a:gd name="connsiteX8" fmla="*/ 9141154 w 12190412"/>
              <a:gd name="connsiteY8" fmla="*/ 573 h 591669"/>
              <a:gd name="connsiteX9" fmla="*/ 8943837 w 12190412"/>
              <a:gd name="connsiteY9" fmla="*/ 572 h 591669"/>
              <a:gd name="connsiteX10" fmla="*/ 8746521 w 12190412"/>
              <a:gd name="connsiteY10" fmla="*/ 4065 h 591669"/>
              <a:gd name="connsiteX11" fmla="*/ 8552697 w 12190412"/>
              <a:gd name="connsiteY11" fmla="*/ 9304 h 591669"/>
              <a:gd name="connsiteX12" fmla="*/ 8357128 w 12190412"/>
              <a:gd name="connsiteY12" fmla="*/ 19780 h 591669"/>
              <a:gd name="connsiteX13" fmla="*/ 8163303 w 12190412"/>
              <a:gd name="connsiteY13" fmla="*/ 32003 h 591669"/>
              <a:gd name="connsiteX14" fmla="*/ 7972972 w 12190412"/>
              <a:gd name="connsiteY14" fmla="*/ 44227 h 591669"/>
              <a:gd name="connsiteX15" fmla="*/ 7779149 w 12190412"/>
              <a:gd name="connsiteY15" fmla="*/ 59941 h 591669"/>
              <a:gd name="connsiteX16" fmla="*/ 7587072 w 12190412"/>
              <a:gd name="connsiteY16" fmla="*/ 79149 h 591669"/>
              <a:gd name="connsiteX17" fmla="*/ 7396738 w 12190412"/>
              <a:gd name="connsiteY17" fmla="*/ 101849 h 591669"/>
              <a:gd name="connsiteX18" fmla="*/ 7209903 w 12190412"/>
              <a:gd name="connsiteY18" fmla="*/ 124549 h 591669"/>
              <a:gd name="connsiteX19" fmla="*/ 7019571 w 12190412"/>
              <a:gd name="connsiteY19" fmla="*/ 148996 h 591669"/>
              <a:gd name="connsiteX20" fmla="*/ 6853019 w 12190412"/>
              <a:gd name="connsiteY20" fmla="*/ 175457 h 591669"/>
              <a:gd name="connsiteX21" fmla="*/ 6718666 w 12190412"/>
              <a:gd name="connsiteY21" fmla="*/ 192703 h 591669"/>
              <a:gd name="connsiteX22" fmla="*/ 6545441 w 12190412"/>
              <a:gd name="connsiteY22" fmla="*/ 221900 h 591669"/>
              <a:gd name="connsiteX23" fmla="*/ 6460798 w 12190412"/>
              <a:gd name="connsiteY23" fmla="*/ 234558 h 591669"/>
              <a:gd name="connsiteX24" fmla="*/ 6387367 w 12190412"/>
              <a:gd name="connsiteY24" fmla="*/ 248545 h 591669"/>
              <a:gd name="connsiteX25" fmla="*/ 6041160 w 12190412"/>
              <a:gd name="connsiteY25" fmla="*/ 306899 h 591669"/>
              <a:gd name="connsiteX26" fmla="*/ 5887321 w 12190412"/>
              <a:gd name="connsiteY26" fmla="*/ 339210 h 591669"/>
              <a:gd name="connsiteX27" fmla="*/ 5857713 w 12190412"/>
              <a:gd name="connsiteY27" fmla="*/ 344196 h 591669"/>
              <a:gd name="connsiteX28" fmla="*/ 1438219 w 12190412"/>
              <a:gd name="connsiteY28" fmla="*/ 527625 h 591669"/>
              <a:gd name="connsiteX29" fmla="*/ 1112913 w 12190412"/>
              <a:gd name="connsiteY29" fmla="*/ 491098 h 591669"/>
              <a:gd name="connsiteX30" fmla="*/ 1063194 w 12190412"/>
              <a:gd name="connsiteY30" fmla="*/ 484711 h 591669"/>
              <a:gd name="connsiteX31" fmla="*/ 750855 w 12190412"/>
              <a:gd name="connsiteY31" fmla="*/ 439738 h 591669"/>
              <a:gd name="connsiteX32" fmla="*/ 268553 w 12190412"/>
              <a:gd name="connsiteY32" fmla="*/ 349241 h 591669"/>
              <a:gd name="connsiteX33" fmla="*/ 1 w 12190412"/>
              <a:gd name="connsiteY33" fmla="*/ 282781 h 591669"/>
              <a:gd name="connsiteX34" fmla="*/ 0 w 12190412"/>
              <a:gd name="connsiteY34" fmla="*/ 282759 h 59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0412" h="591669">
                <a:moveTo>
                  <a:pt x="12190412" y="311543"/>
                </a:moveTo>
                <a:lnTo>
                  <a:pt x="12188206" y="311029"/>
                </a:lnTo>
                <a:lnTo>
                  <a:pt x="12188206" y="304404"/>
                </a:lnTo>
                <a:lnTo>
                  <a:pt x="12032390" y="274726"/>
                </a:lnTo>
                <a:lnTo>
                  <a:pt x="11853287" y="232998"/>
                </a:lnTo>
                <a:cubicBezTo>
                  <a:pt x="11151505" y="90802"/>
                  <a:pt x="10345755" y="9736"/>
                  <a:pt x="9474399" y="0"/>
                </a:cubicBezTo>
                <a:lnTo>
                  <a:pt x="9363219" y="1041"/>
                </a:lnTo>
                <a:lnTo>
                  <a:pt x="9336724" y="573"/>
                </a:lnTo>
                <a:lnTo>
                  <a:pt x="9141154" y="573"/>
                </a:lnTo>
                <a:lnTo>
                  <a:pt x="8943837" y="572"/>
                </a:lnTo>
                <a:lnTo>
                  <a:pt x="8746521" y="4065"/>
                </a:lnTo>
                <a:lnTo>
                  <a:pt x="8552697" y="9304"/>
                </a:lnTo>
                <a:lnTo>
                  <a:pt x="8357128" y="19780"/>
                </a:lnTo>
                <a:lnTo>
                  <a:pt x="8163303" y="32003"/>
                </a:lnTo>
                <a:lnTo>
                  <a:pt x="7972972" y="44227"/>
                </a:lnTo>
                <a:lnTo>
                  <a:pt x="7779149" y="59941"/>
                </a:lnTo>
                <a:lnTo>
                  <a:pt x="7587072" y="79149"/>
                </a:lnTo>
                <a:lnTo>
                  <a:pt x="7396738" y="101849"/>
                </a:lnTo>
                <a:lnTo>
                  <a:pt x="7209903" y="124549"/>
                </a:lnTo>
                <a:lnTo>
                  <a:pt x="7019571" y="148996"/>
                </a:lnTo>
                <a:lnTo>
                  <a:pt x="6853019" y="175457"/>
                </a:lnTo>
                <a:lnTo>
                  <a:pt x="6718666" y="192703"/>
                </a:lnTo>
                <a:lnTo>
                  <a:pt x="6545441" y="221900"/>
                </a:lnTo>
                <a:lnTo>
                  <a:pt x="6460798" y="234558"/>
                </a:lnTo>
                <a:lnTo>
                  <a:pt x="6387367" y="248545"/>
                </a:lnTo>
                <a:lnTo>
                  <a:pt x="6041160" y="306899"/>
                </a:lnTo>
                <a:lnTo>
                  <a:pt x="5887321" y="339210"/>
                </a:lnTo>
                <a:lnTo>
                  <a:pt x="5857713" y="344196"/>
                </a:lnTo>
                <a:cubicBezTo>
                  <a:pt x="4271557" y="592719"/>
                  <a:pt x="2741498" y="654449"/>
                  <a:pt x="1438219" y="527625"/>
                </a:cubicBezTo>
                <a:lnTo>
                  <a:pt x="1112913" y="491098"/>
                </a:lnTo>
                <a:lnTo>
                  <a:pt x="1063194" y="484711"/>
                </a:lnTo>
                <a:lnTo>
                  <a:pt x="750855" y="439738"/>
                </a:lnTo>
                <a:cubicBezTo>
                  <a:pt x="585150" y="413086"/>
                  <a:pt x="424237" y="382922"/>
                  <a:pt x="268553" y="349241"/>
                </a:cubicBezTo>
                <a:lnTo>
                  <a:pt x="1" y="282781"/>
                </a:lnTo>
                <a:cubicBezTo>
                  <a:pt x="1" y="282774"/>
                  <a:pt x="0" y="282766"/>
                  <a:pt x="0" y="282759"/>
                </a:cubicBez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ctrTitle" hasCustomPrompt="1"/>
          </p:nvPr>
        </p:nvSpPr>
        <p:spPr bwMode="gray">
          <a:xfrm>
            <a:off x="551976" y="3933864"/>
            <a:ext cx="11088000" cy="792000"/>
          </a:xfrm>
        </p:spPr>
        <p:txBody>
          <a:bodyPr/>
          <a:lstStyle>
            <a:lvl1pPr>
              <a:defRPr sz="3200" baseline="0">
                <a:solidFill>
                  <a:schemeClr val="accent1"/>
                </a:solidFill>
              </a:defRPr>
            </a:lvl1pPr>
          </a:lstStyle>
          <a:p>
            <a:r>
              <a:rPr lang="en-US" dirty="0"/>
              <a:t>Title »white« for internal Presentation 32pt</a:t>
            </a:r>
          </a:p>
        </p:txBody>
      </p:sp>
      <p:sp>
        <p:nvSpPr>
          <p:cNvPr id="3" name="Untertitel 2"/>
          <p:cNvSpPr>
            <a:spLocks noGrp="1"/>
          </p:cNvSpPr>
          <p:nvPr>
            <p:ph type="subTitle" idx="1" hasCustomPrompt="1"/>
          </p:nvPr>
        </p:nvSpPr>
        <p:spPr bwMode="gray">
          <a:xfrm>
            <a:off x="550436" y="4797749"/>
            <a:ext cx="11088000" cy="1152395"/>
          </a:xfrm>
        </p:spPr>
        <p:txBody>
          <a:bodyPr/>
          <a:lstStyle>
            <a:lvl1pPr marL="0" indent="0" algn="l">
              <a:buNone/>
              <a:defRPr sz="2000" cap="none" baseline="0">
                <a:solidFill>
                  <a:schemeClr val="accent1"/>
                </a:solidFill>
              </a:defRPr>
            </a:lvl1pPr>
            <a:lvl2pPr marL="0" indent="0" algn="l">
              <a:buNone/>
              <a:defRPr sz="2000">
                <a:solidFill>
                  <a:schemeClr val="accent1"/>
                </a:solidFill>
              </a:defRPr>
            </a:lvl2pPr>
            <a:lvl3pPr marL="0" indent="0" algn="l">
              <a:buNone/>
              <a:defRPr sz="2000">
                <a:solidFill>
                  <a:schemeClr val="accent1"/>
                </a:solidFill>
              </a:defRPr>
            </a:lvl3pPr>
            <a:lvl4pPr marL="0" indent="0" algn="l">
              <a:buNone/>
              <a:defRPr sz="2000">
                <a:solidFill>
                  <a:schemeClr val="accent1"/>
                </a:solidFill>
              </a:defRPr>
            </a:lvl4pPr>
            <a:lvl5pPr marL="0" indent="0" algn="l">
              <a:buNone/>
              <a:defRPr sz="2000">
                <a:solidFill>
                  <a:schemeClr val="accent1"/>
                </a:solidFill>
              </a:defRPr>
            </a:lvl5pPr>
            <a:lvl6pPr marL="0" indent="0" algn="l">
              <a:buNone/>
              <a:defRPr sz="2000">
                <a:solidFill>
                  <a:schemeClr val="accent1"/>
                </a:solidFill>
              </a:defRPr>
            </a:lvl6pPr>
            <a:lvl7pPr marL="0" indent="0" algn="l">
              <a:buNone/>
              <a:defRPr sz="2000">
                <a:solidFill>
                  <a:schemeClr val="tx2"/>
                </a:solidFill>
              </a:defRPr>
            </a:lvl7pPr>
            <a:lvl8pPr marL="0" indent="0" algn="l">
              <a:buNone/>
              <a:defRPr sz="2000">
                <a:solidFill>
                  <a:schemeClr val="tx2"/>
                </a:solidFill>
              </a:defRPr>
            </a:lvl8pPr>
            <a:lvl9pPr marL="0" indent="0" algn="l">
              <a:buNone/>
              <a:defRPr sz="2000">
                <a:solidFill>
                  <a:schemeClr val="tx2"/>
                </a:solidFill>
              </a:defRPr>
            </a:lvl9pPr>
          </a:lstStyle>
          <a:p>
            <a:pPr lvl="0"/>
            <a:r>
              <a:rPr lang="en-US" dirty="0"/>
              <a:t>Here is a </a:t>
            </a:r>
            <a:r>
              <a:rPr lang="en-US" dirty="0" err="1"/>
              <a:t>Subheadline</a:t>
            </a:r>
            <a:r>
              <a:rPr lang="en-US" dirty="0"/>
              <a:t> 20pt</a:t>
            </a:r>
          </a:p>
        </p:txBody>
      </p:sp>
      <p:sp>
        <p:nvSpPr>
          <p:cNvPr id="7" name="Datumsplatzhalter 6"/>
          <p:cNvSpPr>
            <a:spLocks noGrp="1"/>
          </p:cNvSpPr>
          <p:nvPr>
            <p:ph type="dt" sz="half" idx="11"/>
          </p:nvPr>
        </p:nvSpPr>
        <p:spPr bwMode="gray"/>
        <p:txBody>
          <a:bodyPr/>
          <a:lstStyle/>
          <a:p>
            <a:fld id="{692C9FE3-5929-4C64-B28C-42A1FF0D1DCB}" type="datetime1">
              <a:rPr lang="en-US" smtClean="0"/>
              <a:t>12/6/2023</a:t>
            </a:fld>
            <a:endParaRPr lang="en-US" dirty="0"/>
          </a:p>
        </p:txBody>
      </p:sp>
      <p:sp>
        <p:nvSpPr>
          <p:cNvPr id="8" name="Fußzeilenplatzhalter 7"/>
          <p:cNvSpPr>
            <a:spLocks noGrp="1"/>
          </p:cNvSpPr>
          <p:nvPr>
            <p:ph type="ftr" sz="quarter" idx="12"/>
          </p:nvPr>
        </p:nvSpPr>
        <p:spPr bwMode="gray"/>
        <p:txBody>
          <a:bodyPr/>
          <a:lstStyle/>
          <a:p>
            <a:r>
              <a:rPr lang="en-US" dirty="0"/>
              <a:t>Training Master</a:t>
            </a:r>
          </a:p>
        </p:txBody>
      </p:sp>
      <p:sp>
        <p:nvSpPr>
          <p:cNvPr id="9" name="Foliennummernplatzhalter 8"/>
          <p:cNvSpPr>
            <a:spLocks noGrp="1"/>
          </p:cNvSpPr>
          <p:nvPr>
            <p:ph type="sldNum" sz="quarter" idx="13"/>
          </p:nvPr>
        </p:nvSpPr>
        <p:spPr bwMode="gray"/>
        <p:txBody>
          <a:bodyPr/>
          <a:lstStyle/>
          <a:p>
            <a:fld id="{4915BD61-E5D5-4E4F-ADA0-6F3448AB9FA6}" type="slidenum">
              <a:rPr lang="en-US"/>
              <a:pPr/>
              <a:t>‹#›</a:t>
            </a:fld>
            <a:endParaRPr lang="en-US" dirty="0"/>
          </a:p>
        </p:txBody>
      </p:sp>
      <p:sp>
        <p:nvSpPr>
          <p:cNvPr id="4" name="Rechteck 3" hidden="1">
            <a:extLst>
              <a:ext uri="{FF2B5EF4-FFF2-40B4-BE49-F238E27FC236}">
                <a16:creationId xmlns:a16="http://schemas.microsoft.com/office/drawing/2014/main" id="{D4084464-A60E-468B-B766-23FE88ACB8B0}"/>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24139825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83B4CB80-3584-421B-9B78-4E84A7641303}"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6" name="Rechteck 5" hidden="1">
            <a:extLst>
              <a:ext uri="{FF2B5EF4-FFF2-40B4-BE49-F238E27FC236}">
                <a16:creationId xmlns:a16="http://schemas.microsoft.com/office/drawing/2014/main" id="{BF3DFC2B-FB61-4118-A2CD-E98707ECC58E}"/>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5029840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Rechteck 2" hidden="1">
            <a:extLst>
              <a:ext uri="{FF2B5EF4-FFF2-40B4-BE49-F238E27FC236}">
                <a16:creationId xmlns:a16="http://schemas.microsoft.com/office/drawing/2014/main" id="{CC2B0359-0FFE-4DE5-9DBE-F43A01329D73}"/>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
        <p:nvSpPr>
          <p:cNvPr id="4" name="Datumsplatzhalter 3">
            <a:extLst>
              <a:ext uri="{FF2B5EF4-FFF2-40B4-BE49-F238E27FC236}">
                <a16:creationId xmlns:a16="http://schemas.microsoft.com/office/drawing/2014/main" id="{0FDB41F6-552B-45EF-AB81-41AC2947951C}"/>
              </a:ext>
            </a:extLst>
          </p:cNvPr>
          <p:cNvSpPr>
            <a:spLocks noGrp="1"/>
          </p:cNvSpPr>
          <p:nvPr>
            <p:ph type="dt" sz="half" idx="10"/>
          </p:nvPr>
        </p:nvSpPr>
        <p:spPr/>
        <p:txBody>
          <a:bodyPr/>
          <a:lstStyle/>
          <a:p>
            <a:fld id="{8DFD0EEF-40CA-4994-944C-3A3E64B9D918}" type="datetime1">
              <a:rPr lang="en-US" smtClean="0"/>
              <a:t>12/6/2023</a:t>
            </a:fld>
            <a:endParaRPr lang="en-US" dirty="0"/>
          </a:p>
        </p:txBody>
      </p:sp>
      <p:sp>
        <p:nvSpPr>
          <p:cNvPr id="5" name="Fußzeilenplatzhalter 4">
            <a:extLst>
              <a:ext uri="{FF2B5EF4-FFF2-40B4-BE49-F238E27FC236}">
                <a16:creationId xmlns:a16="http://schemas.microsoft.com/office/drawing/2014/main" id="{DE775DC0-1C45-4A01-A864-50F32851DC6C}"/>
              </a:ext>
            </a:extLst>
          </p:cNvPr>
          <p:cNvSpPr>
            <a:spLocks noGrp="1"/>
          </p:cNvSpPr>
          <p:nvPr>
            <p:ph type="ftr" sz="quarter" idx="11"/>
          </p:nvPr>
        </p:nvSpPr>
        <p:spPr/>
        <p:txBody>
          <a:bodyPr/>
          <a:lstStyle/>
          <a:p>
            <a:r>
              <a:rPr lang="en-US"/>
              <a:t>Training Master</a:t>
            </a:r>
            <a:endParaRPr lang="en-US" dirty="0"/>
          </a:p>
        </p:txBody>
      </p:sp>
      <p:sp>
        <p:nvSpPr>
          <p:cNvPr id="6" name="Foliennummernplatzhalter 5">
            <a:extLst>
              <a:ext uri="{FF2B5EF4-FFF2-40B4-BE49-F238E27FC236}">
                <a16:creationId xmlns:a16="http://schemas.microsoft.com/office/drawing/2014/main" id="{F2BAEEEA-61EA-4C7E-B745-24466556840B}"/>
              </a:ext>
            </a:extLst>
          </p:cNvPr>
          <p:cNvSpPr>
            <a:spLocks noGrp="1"/>
          </p:cNvSpPr>
          <p:nvPr>
            <p:ph type="sldNum" sz="quarter" idx="12"/>
          </p:nvPr>
        </p:nvSpPr>
        <p:spPr/>
        <p:txBody>
          <a:bodyPr/>
          <a:lstStyle/>
          <a:p>
            <a:fld id="{4915BD61-E5D5-4E4F-ADA0-6F3448AB9FA6}" type="slidenum">
              <a:rPr lang="en-US"/>
              <a:pPr/>
              <a:t>‹#›</a:t>
            </a:fld>
            <a:endParaRPr lang="en-US" dirty="0"/>
          </a:p>
        </p:txBody>
      </p:sp>
    </p:spTree>
    <p:extLst>
      <p:ext uri="{BB962C8B-B14F-4D97-AF65-F5344CB8AC3E}">
        <p14:creationId xmlns:p14="http://schemas.microsoft.com/office/powerpoint/2010/main" val="21602879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genda overview">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a:xfrm>
            <a:off x="550436" y="405374"/>
            <a:ext cx="11088688" cy="432000"/>
          </a:xfrm>
        </p:spPr>
        <p:txBody>
          <a:bodyPr/>
          <a:lstStyle>
            <a:lvl1pPr>
              <a:defRPr/>
            </a:lvl1pPr>
          </a:lstStyle>
          <a:p>
            <a:r>
              <a:rPr lang="en-US" dirty="0"/>
              <a:t>Agenda overview</a:t>
            </a:r>
          </a:p>
        </p:txBody>
      </p:sp>
      <p:sp>
        <p:nvSpPr>
          <p:cNvPr id="3" name="Datumsplatzhalter 2"/>
          <p:cNvSpPr>
            <a:spLocks noGrp="1"/>
          </p:cNvSpPr>
          <p:nvPr>
            <p:ph type="dt" sz="half" idx="10"/>
          </p:nvPr>
        </p:nvSpPr>
        <p:spPr bwMode="gray"/>
        <p:txBody>
          <a:bodyPr/>
          <a:lstStyle/>
          <a:p>
            <a:fld id="{8D8B5EDE-CE3D-4D39-B307-49B70DAD00EC}"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10" name="Tabellenplatzhalter 9"/>
          <p:cNvSpPr>
            <a:spLocks noGrp="1"/>
          </p:cNvSpPr>
          <p:nvPr>
            <p:ph type="tbl" sz="quarter" idx="13" hasCustomPrompt="1"/>
          </p:nvPr>
        </p:nvSpPr>
        <p:spPr bwMode="gray">
          <a:xfrm>
            <a:off x="551288" y="1269494"/>
            <a:ext cx="11088688" cy="4680000"/>
          </a:xfrm>
        </p:spPr>
        <p:txBody>
          <a:bodyPr/>
          <a:lstStyle>
            <a:lvl1pPr>
              <a:defRPr cap="none" baseline="0"/>
            </a:lvl1pPr>
          </a:lstStyle>
          <a:p>
            <a:pPr lvl="0"/>
            <a:r>
              <a:rPr lang="en-US" dirty="0"/>
              <a:t> </a:t>
            </a:r>
          </a:p>
        </p:txBody>
      </p:sp>
      <p:sp>
        <p:nvSpPr>
          <p:cNvPr id="6" name="Rechteck 5" hidden="1">
            <a:extLst>
              <a:ext uri="{FF2B5EF4-FFF2-40B4-BE49-F238E27FC236}">
                <a16:creationId xmlns:a16="http://schemas.microsoft.com/office/drawing/2014/main" id="{C9FA6D6D-C566-4F69-B953-F6DEA40A5F3A}"/>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315314005"/>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tement">
    <p:spTree>
      <p:nvGrpSpPr>
        <p:cNvPr id="1" name=""/>
        <p:cNvGrpSpPr/>
        <p:nvPr/>
      </p:nvGrpSpPr>
      <p:grpSpPr>
        <a:xfrm>
          <a:off x="0" y="0"/>
          <a:ext cx="0" cy="0"/>
          <a:chOff x="0" y="0"/>
          <a:chExt cx="0" cy="0"/>
        </a:xfrm>
      </p:grpSpPr>
      <p:sp>
        <p:nvSpPr>
          <p:cNvPr id="6" name="Titel 5"/>
          <p:cNvSpPr>
            <a:spLocks noGrp="1"/>
          </p:cNvSpPr>
          <p:nvPr>
            <p:ph type="title" hasCustomPrompt="1"/>
          </p:nvPr>
        </p:nvSpPr>
        <p:spPr bwMode="gray">
          <a:xfrm>
            <a:off x="550436" y="405374"/>
            <a:ext cx="11087100" cy="432000"/>
          </a:xfrm>
        </p:spPr>
        <p:txBody>
          <a:bodyPr/>
          <a:lstStyle>
            <a:lvl1pPr>
              <a:defRPr baseline="0"/>
            </a:lvl1pPr>
          </a:lstStyle>
          <a:p>
            <a:r>
              <a:rPr lang="en-US" dirty="0"/>
              <a:t>Statement</a:t>
            </a:r>
          </a:p>
        </p:txBody>
      </p:sp>
      <p:sp>
        <p:nvSpPr>
          <p:cNvPr id="7" name="Datumsplatzhalter 6"/>
          <p:cNvSpPr>
            <a:spLocks noGrp="1"/>
          </p:cNvSpPr>
          <p:nvPr>
            <p:ph type="dt" sz="half" idx="10"/>
          </p:nvPr>
        </p:nvSpPr>
        <p:spPr bwMode="gray"/>
        <p:txBody>
          <a:bodyPr/>
          <a:lstStyle/>
          <a:p>
            <a:fld id="{9EBDC86E-C2D2-4C12-A015-5407887059CA}"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2" name="Textplatzhalter 10">
            <a:extLst>
              <a:ext uri="{FF2B5EF4-FFF2-40B4-BE49-F238E27FC236}">
                <a16:creationId xmlns:a16="http://schemas.microsoft.com/office/drawing/2014/main" id="{3AD79EE0-A32F-415B-9D94-533343ECAB0E}"/>
              </a:ext>
            </a:extLst>
          </p:cNvPr>
          <p:cNvSpPr>
            <a:spLocks noGrp="1"/>
          </p:cNvSpPr>
          <p:nvPr>
            <p:ph type="body" sz="quarter" idx="13" hasCustomPrompt="1"/>
          </p:nvPr>
        </p:nvSpPr>
        <p:spPr bwMode="gray">
          <a:xfrm>
            <a:off x="550436" y="1549400"/>
            <a:ext cx="11088000" cy="4400744"/>
          </a:xfrm>
        </p:spPr>
        <p:txBody>
          <a:bodyPr/>
          <a:lstStyle>
            <a:lvl1pPr marL="0" indent="0">
              <a:lnSpc>
                <a:spcPct val="100000"/>
              </a:lnSpc>
              <a:buFont typeface="Arial" panose="020B0604020202020204" pitchFamily="34" charset="0"/>
              <a:buNone/>
              <a:defRPr sz="4800" cap="none" baseline="0">
                <a:solidFill>
                  <a:schemeClr val="accent5"/>
                </a:solidFill>
              </a:defRPr>
            </a:lvl1pPr>
            <a:lvl2pPr marL="0" indent="0">
              <a:buFont typeface="Arial" panose="020B0604020202020204" pitchFamily="34" charset="0"/>
              <a:buNone/>
              <a:defRPr sz="4800">
                <a:solidFill>
                  <a:schemeClr val="accent1"/>
                </a:solidFill>
              </a:defRPr>
            </a:lvl2pPr>
            <a:lvl3pPr marL="0" indent="0">
              <a:buNone/>
              <a:defRPr sz="4800">
                <a:solidFill>
                  <a:schemeClr val="accent1"/>
                </a:solidFill>
              </a:defRPr>
            </a:lvl3pPr>
            <a:lvl4pPr marL="0" indent="0">
              <a:buNone/>
              <a:defRPr sz="4800">
                <a:solidFill>
                  <a:schemeClr val="accent1"/>
                </a:solidFill>
              </a:defRPr>
            </a:lvl4pPr>
            <a:lvl5pPr marL="0" indent="0">
              <a:buNone/>
              <a:defRPr sz="4800">
                <a:solidFill>
                  <a:schemeClr val="accent1"/>
                </a:solidFill>
              </a:defRPr>
            </a:lvl5pPr>
            <a:lvl6pPr marL="0" indent="0">
              <a:buNone/>
              <a:defRPr sz="4800">
                <a:solidFill>
                  <a:schemeClr val="accent1"/>
                </a:solidFill>
              </a:defRPr>
            </a:lvl6pPr>
            <a:lvl7pPr marL="0" indent="0">
              <a:buNone/>
              <a:defRPr sz="4800">
                <a:solidFill>
                  <a:schemeClr val="tx2"/>
                </a:solidFill>
              </a:defRPr>
            </a:lvl7pPr>
            <a:lvl8pPr marL="0" indent="0">
              <a:buNone/>
              <a:defRPr sz="4800">
                <a:solidFill>
                  <a:schemeClr val="tx2"/>
                </a:solidFill>
              </a:defRPr>
            </a:lvl8pPr>
            <a:lvl9pPr marL="0" indent="0">
              <a:buNone/>
              <a:defRPr sz="4800">
                <a:solidFill>
                  <a:schemeClr val="tx2"/>
                </a:solidFill>
              </a:defRPr>
            </a:lvl9pPr>
          </a:lstStyle>
          <a:p>
            <a:pPr lvl="0"/>
            <a:r>
              <a:rPr lang="en-US" dirty="0"/>
              <a:t>»The past is your lesson. The present is your gift. The future is your motivation.«</a:t>
            </a:r>
          </a:p>
        </p:txBody>
      </p:sp>
      <p:sp>
        <p:nvSpPr>
          <p:cNvPr id="2" name="Rechteck 1" hidden="1">
            <a:extLst>
              <a:ext uri="{FF2B5EF4-FFF2-40B4-BE49-F238E27FC236}">
                <a16:creationId xmlns:a16="http://schemas.microsoft.com/office/drawing/2014/main" id="{9064FF24-59FB-4E65-A8A4-77EC3FAB26B9}"/>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33521412"/>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F7D07BC1-0DD1-4657-B482-8D0BCA0623C2}"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3" hasCustomPrompt="1"/>
          </p:nvPr>
        </p:nvSpPr>
        <p:spPr bwMode="gray">
          <a:xfrm>
            <a:off x="550800" y="1701799"/>
            <a:ext cx="11088000" cy="4248000"/>
          </a:xfrm>
        </p:spPr>
        <p:txBody>
          <a:bodyPr/>
          <a:lstStyle>
            <a:lvl1pPr>
              <a:defRPr/>
            </a:lvl1pPr>
            <a:lvl2pPr>
              <a:defRPr/>
            </a:lvl2pPr>
            <a:lvl3pPr>
              <a:defRPr/>
            </a:lvl3pPr>
            <a:lvl4pPr>
              <a:defRPr/>
            </a:lvl4pPr>
            <a:lvl5pPr>
              <a:defRPr/>
            </a:lvl5pPr>
            <a:lvl6pPr>
              <a:defRPr/>
            </a:lvl6pPr>
            <a:lvl7pPr>
              <a:defRPr/>
            </a:lvl7pPr>
            <a:lvl8pPr marL="539750" indent="-180975">
              <a:buFont typeface="Symbol" panose="05050102010706020507" pitchFamily="18" charset="2"/>
              <a:buChar cha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Textplatzhalter 6"/>
          <p:cNvSpPr>
            <a:spLocks noGrp="1"/>
          </p:cNvSpPr>
          <p:nvPr>
            <p:ph type="body" sz="quarter" idx="14" hasCustomPrompt="1"/>
          </p:nvPr>
        </p:nvSpPr>
        <p:spPr bwMode="gray">
          <a:xfrm>
            <a:off x="550800" y="982286"/>
            <a:ext cx="11088000"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40FCE74B-5EB4-4B51-BECA-018A0CECA70C}"/>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540F452A-2A77-4929-BF7A-9F8EDE1D26C0}"/>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3124551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88372A7F-C5E9-4A20-9819-0FDADC545F3A}"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6239976" y="1701799"/>
            <a:ext cx="5400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Inhaltsplatzhalter 2"/>
          <p:cNvSpPr>
            <a:spLocks noGrp="1"/>
          </p:cNvSpPr>
          <p:nvPr>
            <p:ph sz="quarter" idx="15" hasCustomPrompt="1"/>
          </p:nvPr>
        </p:nvSpPr>
        <p:spPr bwMode="gray">
          <a:xfrm>
            <a:off x="550436" y="1701554"/>
            <a:ext cx="5400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1"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EC36A057-0737-402F-82C3-0D022DF2C917}"/>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9F4F8662-96FA-4E69-8D6B-4BC7720E121C}"/>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555477309"/>
      </p:ext>
    </p:extLst>
  </p:cSld>
  <p:clrMapOvr>
    <a:masterClrMapping/>
  </p:clrMapOvr>
  <p:extLst mod="1">
    <p:ext uri="{DCECCB84-F9BA-43D5-87BE-67443E8EF086}">
      <p15:sldGuideLst xmlns:p15="http://schemas.microsoft.com/office/powerpoint/2012/main">
        <p15:guide id="1" pos="3930">
          <p15:clr>
            <a:srgbClr val="FBAE40"/>
          </p15:clr>
        </p15:guide>
        <p15:guide id="2" pos="374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EF2DAE9A-068B-421B-A813-5EE580DBD2EA}"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436" y="1701554"/>
            <a:ext cx="3456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5" name="Inhaltsplatzhalter 2"/>
          <p:cNvSpPr>
            <a:spLocks noGrp="1"/>
          </p:cNvSpPr>
          <p:nvPr>
            <p:ph sz="quarter" idx="17" hasCustomPrompt="1"/>
          </p:nvPr>
        </p:nvSpPr>
        <p:spPr bwMode="gray">
          <a:xfrm>
            <a:off x="4366966" y="1701554"/>
            <a:ext cx="3456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6" name="Inhaltsplatzhalter 2"/>
          <p:cNvSpPr>
            <a:spLocks noGrp="1"/>
          </p:cNvSpPr>
          <p:nvPr>
            <p:ph sz="quarter" idx="18" hasCustomPrompt="1"/>
          </p:nvPr>
        </p:nvSpPr>
        <p:spPr bwMode="gray">
          <a:xfrm>
            <a:off x="8183976" y="1701554"/>
            <a:ext cx="3456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C0A1F251-4F3D-4A55-AA12-3B04D1752913}"/>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4EAD26D4-6A75-4658-BD93-558CF49FA251}"/>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792569923"/>
      </p:ext>
    </p:extLst>
  </p:cSld>
  <p:clrMapOvr>
    <a:masterClrMapping/>
  </p:clrMapOvr>
  <p:extLst mod="1">
    <p:ext uri="{DCECCB84-F9BA-43D5-87BE-67443E8EF086}">
      <p15:sldGuideLst xmlns:p15="http://schemas.microsoft.com/office/powerpoint/2012/main">
        <p15:guide id="1" pos="4929">
          <p15:clr>
            <a:srgbClr val="FBAE40"/>
          </p15:clr>
        </p15:guide>
        <p15:guide id="2" pos="2750">
          <p15:clr>
            <a:srgbClr val="FBAE40"/>
          </p15:clr>
        </p15:guide>
        <p15:guide id="3" pos="2525">
          <p15:clr>
            <a:srgbClr val="FBAE40"/>
          </p15:clr>
        </p15:guide>
        <p15:guide id="4" pos="515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768728D5-5712-4BB9-A490-5DFDA03EAAA0}"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436"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8" name="Inhaltsplatzhalter 2"/>
          <p:cNvSpPr>
            <a:spLocks noGrp="1"/>
          </p:cNvSpPr>
          <p:nvPr>
            <p:ph sz="quarter" idx="18" hasCustomPrompt="1"/>
          </p:nvPr>
        </p:nvSpPr>
        <p:spPr bwMode="gray">
          <a:xfrm>
            <a:off x="3430836"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9" name="Inhaltsplatzhalter 2"/>
          <p:cNvSpPr>
            <a:spLocks noGrp="1"/>
          </p:cNvSpPr>
          <p:nvPr>
            <p:ph sz="quarter" idx="19" hasCustomPrompt="1"/>
          </p:nvPr>
        </p:nvSpPr>
        <p:spPr bwMode="gray">
          <a:xfrm>
            <a:off x="6311470"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20" name="Inhaltsplatzhalter 2"/>
          <p:cNvSpPr>
            <a:spLocks noGrp="1"/>
          </p:cNvSpPr>
          <p:nvPr>
            <p:ph sz="quarter" idx="20" hasCustomPrompt="1"/>
          </p:nvPr>
        </p:nvSpPr>
        <p:spPr bwMode="gray">
          <a:xfrm>
            <a:off x="9191986" y="1701554"/>
            <a:ext cx="2448000" cy="4248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50E2F8D7-F45E-4EEF-8F40-F0F827E63B9D}"/>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9CD9BC34-5156-44EC-B146-57228260BAF7}"/>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017541298"/>
      </p:ext>
    </p:extLst>
  </p:cSld>
  <p:clrMapOvr>
    <a:masterClrMapping/>
  </p:clrMapOvr>
  <p:extLst mod="1">
    <p:ext uri="{DCECCB84-F9BA-43D5-87BE-67443E8EF086}">
      <p15:sldGuideLst xmlns:p15="http://schemas.microsoft.com/office/powerpoint/2012/main">
        <p15:guide id="1" pos="2160">
          <p15:clr>
            <a:srgbClr val="FBAE40"/>
          </p15:clr>
        </p15:guide>
        <p15:guide id="2" pos="1890">
          <p15:clr>
            <a:srgbClr val="FBAE40"/>
          </p15:clr>
        </p15:guide>
        <p15:guide id="3" pos="3975">
          <p15:clr>
            <a:srgbClr val="FBAE40"/>
          </p15:clr>
        </p15:guide>
        <p15:guide id="4" pos="3704">
          <p15:clr>
            <a:srgbClr val="FBAE40"/>
          </p15:clr>
        </p15:guide>
        <p15:guide id="5" pos="5790">
          <p15:clr>
            <a:srgbClr val="FBAE40"/>
          </p15:clr>
        </p15:guide>
        <p15:guide id="6" pos="551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ithout pictur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550436" y="3933864"/>
            <a:ext cx="11088687" cy="792000"/>
          </a:xfrm>
        </p:spPr>
        <p:txBody>
          <a:bodyPr/>
          <a:lstStyle>
            <a:lvl1pPr>
              <a:defRPr sz="3200" baseline="0">
                <a:solidFill>
                  <a:schemeClr val="accent1"/>
                </a:solidFill>
              </a:defRPr>
            </a:lvl1pPr>
          </a:lstStyle>
          <a:p>
            <a:r>
              <a:rPr lang="en-US" dirty="0"/>
              <a:t>Here is a very long Headline 32pt</a:t>
            </a:r>
          </a:p>
        </p:txBody>
      </p:sp>
      <p:sp>
        <p:nvSpPr>
          <p:cNvPr id="3" name="Untertitel 2"/>
          <p:cNvSpPr>
            <a:spLocks noGrp="1"/>
          </p:cNvSpPr>
          <p:nvPr>
            <p:ph type="subTitle" idx="1" hasCustomPrompt="1"/>
          </p:nvPr>
        </p:nvSpPr>
        <p:spPr bwMode="gray">
          <a:xfrm>
            <a:off x="550436" y="4798144"/>
            <a:ext cx="11088688" cy="1152000"/>
          </a:xfrm>
        </p:spPr>
        <p:txBody>
          <a:bodyPr/>
          <a:lstStyle>
            <a:lvl1pPr marL="0" indent="0" algn="l">
              <a:buNone/>
              <a:defRPr sz="2000" cap="none" baseline="0">
                <a:solidFill>
                  <a:schemeClr val="accent1"/>
                </a:solidFill>
              </a:defRPr>
            </a:lvl1pPr>
            <a:lvl2pPr marL="0" indent="0" algn="l">
              <a:buNone/>
              <a:defRPr sz="2000">
                <a:solidFill>
                  <a:schemeClr val="accent1"/>
                </a:solidFill>
              </a:defRPr>
            </a:lvl2pPr>
            <a:lvl3pPr marL="0" indent="0" algn="l">
              <a:buNone/>
              <a:defRPr sz="2000">
                <a:solidFill>
                  <a:schemeClr val="accent1"/>
                </a:solidFill>
              </a:defRPr>
            </a:lvl3pPr>
            <a:lvl4pPr marL="0" indent="0" algn="l">
              <a:buNone/>
              <a:defRPr sz="2000">
                <a:solidFill>
                  <a:schemeClr val="accent1"/>
                </a:solidFill>
              </a:defRPr>
            </a:lvl4pPr>
            <a:lvl5pPr marL="0" indent="0" algn="l">
              <a:buNone/>
              <a:defRPr sz="2000">
                <a:solidFill>
                  <a:schemeClr val="accent1"/>
                </a:solidFill>
              </a:defRPr>
            </a:lvl5pPr>
            <a:lvl6pPr marL="0" indent="0" algn="l">
              <a:buNone/>
              <a:defRPr sz="2000">
                <a:solidFill>
                  <a:schemeClr val="accent1"/>
                </a:solidFill>
              </a:defRPr>
            </a:lvl6pPr>
            <a:lvl7pPr marL="0" indent="0" algn="l">
              <a:buNone/>
              <a:defRPr sz="2000">
                <a:solidFill>
                  <a:schemeClr val="tx2"/>
                </a:solidFill>
              </a:defRPr>
            </a:lvl7pPr>
            <a:lvl8pPr marL="0" indent="0" algn="l">
              <a:buNone/>
              <a:defRPr sz="2000">
                <a:solidFill>
                  <a:schemeClr val="tx2"/>
                </a:solidFill>
              </a:defRPr>
            </a:lvl8pPr>
            <a:lvl9pPr marL="0" indent="0" algn="l">
              <a:buNone/>
              <a:defRPr sz="2000">
                <a:solidFill>
                  <a:schemeClr val="tx2"/>
                </a:solidFill>
              </a:defRPr>
            </a:lvl9pPr>
          </a:lstStyle>
          <a:p>
            <a:pPr lvl="0"/>
            <a:r>
              <a:rPr lang="en-US" dirty="0"/>
              <a:t>Here is a </a:t>
            </a:r>
            <a:r>
              <a:rPr lang="en-US" dirty="0" err="1"/>
              <a:t>Subheadline</a:t>
            </a:r>
            <a:r>
              <a:rPr lang="en-US" dirty="0"/>
              <a:t> 20pt</a:t>
            </a:r>
          </a:p>
        </p:txBody>
      </p:sp>
      <p:sp>
        <p:nvSpPr>
          <p:cNvPr id="7" name="Datumsplatzhalter 6"/>
          <p:cNvSpPr>
            <a:spLocks noGrp="1"/>
          </p:cNvSpPr>
          <p:nvPr>
            <p:ph type="dt" sz="half" idx="11"/>
          </p:nvPr>
        </p:nvSpPr>
        <p:spPr bwMode="gray"/>
        <p:txBody>
          <a:bodyPr/>
          <a:lstStyle/>
          <a:p>
            <a:fld id="{70AF2E38-9866-4709-B651-4BE4FA8D1A4F}" type="datetime1">
              <a:rPr lang="en-US" smtClean="0"/>
              <a:t>12/6/2023</a:t>
            </a:fld>
            <a:endParaRPr lang="en-US" dirty="0"/>
          </a:p>
        </p:txBody>
      </p:sp>
      <p:sp>
        <p:nvSpPr>
          <p:cNvPr id="8" name="Fußzeilenplatzhalter 7"/>
          <p:cNvSpPr>
            <a:spLocks noGrp="1"/>
          </p:cNvSpPr>
          <p:nvPr>
            <p:ph type="ftr" sz="quarter" idx="12"/>
          </p:nvPr>
        </p:nvSpPr>
        <p:spPr bwMode="gray"/>
        <p:txBody>
          <a:bodyPr/>
          <a:lstStyle/>
          <a:p>
            <a:r>
              <a:rPr lang="en-US" dirty="0"/>
              <a:t>Training Master</a:t>
            </a:r>
          </a:p>
        </p:txBody>
      </p:sp>
      <p:sp>
        <p:nvSpPr>
          <p:cNvPr id="9" name="Foliennummernplatzhalter 8"/>
          <p:cNvSpPr>
            <a:spLocks noGrp="1"/>
          </p:cNvSpPr>
          <p:nvPr>
            <p:ph type="sldNum" sz="quarter" idx="13"/>
          </p:nvPr>
        </p:nvSpPr>
        <p:spPr bwMode="gray"/>
        <p:txBody>
          <a:bodyPr/>
          <a:lstStyle/>
          <a:p>
            <a:fld id="{4915BD61-E5D5-4E4F-ADA0-6F3448AB9FA6}" type="slidenum">
              <a:rPr lang="en-US"/>
              <a:pPr/>
              <a:t>‹#›</a:t>
            </a:fld>
            <a:endParaRPr lang="en-US" dirty="0"/>
          </a:p>
        </p:txBody>
      </p:sp>
      <p:sp>
        <p:nvSpPr>
          <p:cNvPr id="14" name="Freihandform 13"/>
          <p:cNvSpPr/>
          <p:nvPr userDrawn="1"/>
        </p:nvSpPr>
        <p:spPr bwMode="gray">
          <a:xfrm>
            <a:off x="-2899" y="0"/>
            <a:ext cx="12193313" cy="3097677"/>
          </a:xfrm>
          <a:custGeom>
            <a:avLst/>
            <a:gdLst>
              <a:gd name="connsiteX0" fmla="*/ 2899 w 12193313"/>
              <a:gd name="connsiteY0" fmla="*/ 0 h 3097677"/>
              <a:gd name="connsiteX1" fmla="*/ 12193313 w 12193313"/>
              <a:gd name="connsiteY1" fmla="*/ 0 h 3097677"/>
              <a:gd name="connsiteX2" fmla="*/ 12193312 w 12193313"/>
              <a:gd name="connsiteY2" fmla="*/ 1563231 h 3097677"/>
              <a:gd name="connsiteX3" fmla="*/ 12193312 w 12193313"/>
              <a:gd name="connsiteY3" fmla="*/ 1 h 3097677"/>
              <a:gd name="connsiteX4" fmla="*/ 2899 w 12193313"/>
              <a:gd name="connsiteY4" fmla="*/ 1 h 3097677"/>
              <a:gd name="connsiteX5" fmla="*/ 2899 w 12193313"/>
              <a:gd name="connsiteY5" fmla="*/ 3097677 h 3097677"/>
              <a:gd name="connsiteX6" fmla="*/ 2477 w 12193313"/>
              <a:gd name="connsiteY6" fmla="*/ 3088544 h 3097677"/>
              <a:gd name="connsiteX7" fmla="*/ 2899 w 12193313"/>
              <a:gd name="connsiteY7" fmla="*/ 0 h 3097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3313" h="3097677">
                <a:moveTo>
                  <a:pt x="2899" y="0"/>
                </a:moveTo>
                <a:lnTo>
                  <a:pt x="12193313" y="0"/>
                </a:lnTo>
                <a:lnTo>
                  <a:pt x="12193312" y="1563231"/>
                </a:lnTo>
                <a:lnTo>
                  <a:pt x="12193312" y="1"/>
                </a:lnTo>
                <a:lnTo>
                  <a:pt x="2899" y="1"/>
                </a:lnTo>
                <a:lnTo>
                  <a:pt x="2899" y="3097677"/>
                </a:lnTo>
                <a:lnTo>
                  <a:pt x="2477" y="3088544"/>
                </a:lnTo>
                <a:cubicBezTo>
                  <a:pt x="-1704" y="2904402"/>
                  <a:pt x="79" y="4948"/>
                  <a:pt x="2899" y="0"/>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ihandform 15"/>
          <p:cNvSpPr/>
          <p:nvPr userDrawn="1"/>
        </p:nvSpPr>
        <p:spPr bwMode="gray">
          <a:xfrm>
            <a:off x="0" y="0"/>
            <a:ext cx="12190413" cy="3406586"/>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0413" h="3406586">
                <a:moveTo>
                  <a:pt x="0" y="0"/>
                </a:moveTo>
                <a:lnTo>
                  <a:pt x="12190413" y="0"/>
                </a:lnTo>
                <a:lnTo>
                  <a:pt x="12190413" y="1563230"/>
                </a:lnTo>
                <a:lnTo>
                  <a:pt x="12190412" y="3126460"/>
                </a:lnTo>
                <a:lnTo>
                  <a:pt x="12188206" y="3125946"/>
                </a:lnTo>
                <a:lnTo>
                  <a:pt x="12188206" y="3119321"/>
                </a:lnTo>
                <a:lnTo>
                  <a:pt x="12032390" y="3089643"/>
                </a:lnTo>
                <a:lnTo>
                  <a:pt x="11853287" y="3047915"/>
                </a:lnTo>
                <a:cubicBezTo>
                  <a:pt x="11151505" y="2905719"/>
                  <a:pt x="10345755" y="2824653"/>
                  <a:pt x="9474399" y="2814917"/>
                </a:cubicBezTo>
                <a:lnTo>
                  <a:pt x="9363219" y="2815958"/>
                </a:lnTo>
                <a:lnTo>
                  <a:pt x="9336724" y="2815490"/>
                </a:lnTo>
                <a:lnTo>
                  <a:pt x="9141154" y="2815490"/>
                </a:lnTo>
                <a:lnTo>
                  <a:pt x="8943837" y="2815489"/>
                </a:lnTo>
                <a:lnTo>
                  <a:pt x="8746521" y="2818982"/>
                </a:lnTo>
                <a:lnTo>
                  <a:pt x="8552697" y="2824221"/>
                </a:lnTo>
                <a:lnTo>
                  <a:pt x="8357128" y="2834697"/>
                </a:lnTo>
                <a:lnTo>
                  <a:pt x="8163303" y="2846920"/>
                </a:lnTo>
                <a:lnTo>
                  <a:pt x="7972972" y="2859144"/>
                </a:lnTo>
                <a:lnTo>
                  <a:pt x="7779149" y="2874858"/>
                </a:lnTo>
                <a:lnTo>
                  <a:pt x="7587072" y="2894066"/>
                </a:lnTo>
                <a:lnTo>
                  <a:pt x="7396738" y="2916766"/>
                </a:lnTo>
                <a:lnTo>
                  <a:pt x="7209903" y="2939466"/>
                </a:lnTo>
                <a:lnTo>
                  <a:pt x="7019571" y="2963913"/>
                </a:lnTo>
                <a:lnTo>
                  <a:pt x="6853019" y="2990374"/>
                </a:lnTo>
                <a:lnTo>
                  <a:pt x="6718666" y="3007620"/>
                </a:lnTo>
                <a:lnTo>
                  <a:pt x="6545441" y="3036817"/>
                </a:lnTo>
                <a:lnTo>
                  <a:pt x="6460798" y="3049475"/>
                </a:lnTo>
                <a:lnTo>
                  <a:pt x="6387367" y="3063462"/>
                </a:lnTo>
                <a:lnTo>
                  <a:pt x="6041160" y="3121816"/>
                </a:lnTo>
                <a:lnTo>
                  <a:pt x="5887321" y="3154127"/>
                </a:lnTo>
                <a:lnTo>
                  <a:pt x="5857713" y="3159113"/>
                </a:lnTo>
                <a:cubicBezTo>
                  <a:pt x="4271557" y="3407636"/>
                  <a:pt x="2741498" y="3469366"/>
                  <a:pt x="1438219" y="3342542"/>
                </a:cubicBezTo>
                <a:lnTo>
                  <a:pt x="1112913" y="3306015"/>
                </a:lnTo>
                <a:lnTo>
                  <a:pt x="1063194" y="3299628"/>
                </a:lnTo>
                <a:lnTo>
                  <a:pt x="750855" y="3254655"/>
                </a:lnTo>
                <a:cubicBezTo>
                  <a:pt x="585150" y="3228003"/>
                  <a:pt x="424237" y="3197839"/>
                  <a:pt x="268553" y="3164158"/>
                </a:cubicBezTo>
                <a:lnTo>
                  <a:pt x="1" y="3097698"/>
                </a:lnTo>
                <a:lnTo>
                  <a:pt x="0" y="3097676"/>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platzhalter 4">
            <a:extLst>
              <a:ext uri="{FF2B5EF4-FFF2-40B4-BE49-F238E27FC236}">
                <a16:creationId xmlns:a16="http://schemas.microsoft.com/office/drawing/2014/main" id="{C5630DA7-7F61-4B14-B13D-4B434036D455}"/>
              </a:ext>
            </a:extLst>
          </p:cNvPr>
          <p:cNvSpPr>
            <a:spLocks noGrp="1"/>
          </p:cNvSpPr>
          <p:nvPr>
            <p:ph type="body" sz="quarter" idx="14" hasCustomPrompt="1"/>
          </p:nvPr>
        </p:nvSpPr>
        <p:spPr>
          <a:xfrm>
            <a:off x="550863" y="477494"/>
            <a:ext cx="11088687" cy="792000"/>
          </a:xfrm>
        </p:spPr>
        <p:txBody>
          <a:bodyPr/>
          <a:lstStyle>
            <a:lvl1pPr marL="0" indent="0">
              <a:spcAft>
                <a:spcPts val="0"/>
              </a:spcAft>
              <a:buFont typeface="Arial" panose="020B0604020202020204" pitchFamily="34" charset="0"/>
              <a:buNone/>
              <a:defRPr sz="3200">
                <a:solidFill>
                  <a:schemeClr val="bg1"/>
                </a:solidFill>
              </a:defRPr>
            </a:lvl1pPr>
            <a:lvl2pPr marL="0" indent="0">
              <a:spcAft>
                <a:spcPts val="0"/>
              </a:spcAft>
              <a:buNone/>
              <a:defRPr sz="3200">
                <a:solidFill>
                  <a:schemeClr val="bg1"/>
                </a:solidFill>
              </a:defRPr>
            </a:lvl2pPr>
            <a:lvl3pPr marL="0" indent="0">
              <a:spcAft>
                <a:spcPts val="0"/>
              </a:spcAft>
              <a:buNone/>
              <a:defRPr sz="3200">
                <a:solidFill>
                  <a:schemeClr val="bg1"/>
                </a:solidFill>
              </a:defRPr>
            </a:lvl3pPr>
            <a:lvl4pPr marL="0" indent="0">
              <a:spcAft>
                <a:spcPts val="0"/>
              </a:spcAft>
              <a:buNone/>
              <a:defRPr sz="3200">
                <a:solidFill>
                  <a:schemeClr val="bg1"/>
                </a:solidFill>
              </a:defRPr>
            </a:lvl4pPr>
            <a:lvl5pPr marL="0" indent="0">
              <a:spcAft>
                <a:spcPts val="0"/>
              </a:spcAft>
              <a:buNone/>
              <a:defRPr sz="3200">
                <a:solidFill>
                  <a:schemeClr val="bg1"/>
                </a:solidFill>
              </a:defRPr>
            </a:lvl5pPr>
            <a:lvl6pPr marL="0" indent="0">
              <a:spcAft>
                <a:spcPts val="0"/>
              </a:spcAft>
              <a:buNone/>
              <a:defRPr sz="3200">
                <a:solidFill>
                  <a:schemeClr val="bg1"/>
                </a:solidFill>
              </a:defRPr>
            </a:lvl6pPr>
            <a:lvl7pPr marL="0" indent="0">
              <a:spcAft>
                <a:spcPts val="0"/>
              </a:spcAft>
              <a:buNone/>
              <a:defRPr sz="3200">
                <a:solidFill>
                  <a:schemeClr val="bg1"/>
                </a:solidFill>
              </a:defRPr>
            </a:lvl7pPr>
            <a:lvl8pPr marL="0" indent="0">
              <a:spcAft>
                <a:spcPts val="0"/>
              </a:spcAft>
              <a:buNone/>
              <a:defRPr sz="3200">
                <a:solidFill>
                  <a:schemeClr val="bg1"/>
                </a:solidFill>
              </a:defRPr>
            </a:lvl8pPr>
            <a:lvl9pPr marL="0" indent="0">
              <a:spcAft>
                <a:spcPts val="0"/>
              </a:spcAft>
              <a:buNone/>
              <a:defRPr sz="3200">
                <a:solidFill>
                  <a:schemeClr val="bg1"/>
                </a:solidFill>
              </a:defRPr>
            </a:lvl9pPr>
          </a:lstStyle>
          <a:p>
            <a:pPr lvl="0"/>
            <a:r>
              <a:rPr lang="en-US" dirty="0"/>
              <a:t>Here is a very long Headline 32pt</a:t>
            </a:r>
          </a:p>
        </p:txBody>
      </p:sp>
      <p:sp>
        <p:nvSpPr>
          <p:cNvPr id="15" name="Textplatzhalter 4">
            <a:extLst>
              <a:ext uri="{FF2B5EF4-FFF2-40B4-BE49-F238E27FC236}">
                <a16:creationId xmlns:a16="http://schemas.microsoft.com/office/drawing/2014/main" id="{5B987F16-0741-404D-AC62-9F54281B29D5}"/>
              </a:ext>
            </a:extLst>
          </p:cNvPr>
          <p:cNvSpPr>
            <a:spLocks noGrp="1"/>
          </p:cNvSpPr>
          <p:nvPr>
            <p:ph type="body" sz="quarter" idx="15" hasCustomPrompt="1"/>
          </p:nvPr>
        </p:nvSpPr>
        <p:spPr>
          <a:xfrm>
            <a:off x="550436" y="1341664"/>
            <a:ext cx="11088687" cy="1152000"/>
          </a:xfrm>
        </p:spPr>
        <p:txBody>
          <a:bodyPr/>
          <a:lstStyle>
            <a:lvl1pPr marL="0" indent="0">
              <a:spcAft>
                <a:spcPts val="0"/>
              </a:spcAft>
              <a:buFont typeface="Arial" panose="020B0604020202020204" pitchFamily="34" charset="0"/>
              <a:buNone/>
              <a:defRPr sz="2000">
                <a:solidFill>
                  <a:schemeClr val="bg1"/>
                </a:solidFill>
              </a:defRPr>
            </a:lvl1pPr>
            <a:lvl2pPr marL="0" indent="0">
              <a:spcAft>
                <a:spcPts val="0"/>
              </a:spcAft>
              <a:buNone/>
              <a:defRPr sz="2000">
                <a:solidFill>
                  <a:schemeClr val="bg1"/>
                </a:solidFill>
              </a:defRPr>
            </a:lvl2pPr>
            <a:lvl3pPr marL="0" indent="0">
              <a:spcAft>
                <a:spcPts val="0"/>
              </a:spcAft>
              <a:buNone/>
              <a:defRPr sz="2000">
                <a:solidFill>
                  <a:schemeClr val="bg1"/>
                </a:solidFill>
              </a:defRPr>
            </a:lvl3pPr>
            <a:lvl4pPr marL="0" indent="0">
              <a:spcAft>
                <a:spcPts val="0"/>
              </a:spcAft>
              <a:buNone/>
              <a:defRPr sz="2000">
                <a:solidFill>
                  <a:schemeClr val="bg1"/>
                </a:solidFill>
              </a:defRPr>
            </a:lvl4pPr>
            <a:lvl5pPr marL="0" indent="0">
              <a:spcAft>
                <a:spcPts val="0"/>
              </a:spcAft>
              <a:buNone/>
              <a:defRPr sz="2000">
                <a:solidFill>
                  <a:schemeClr val="bg1"/>
                </a:solidFill>
              </a:defRPr>
            </a:lvl5pPr>
            <a:lvl6pPr marL="0" indent="0">
              <a:spcAft>
                <a:spcPts val="0"/>
              </a:spcAft>
              <a:buNone/>
              <a:defRPr sz="2000">
                <a:solidFill>
                  <a:schemeClr val="bg1"/>
                </a:solidFill>
              </a:defRPr>
            </a:lvl6pPr>
            <a:lvl7pPr marL="0" indent="0">
              <a:spcAft>
                <a:spcPts val="0"/>
              </a:spcAft>
              <a:buNone/>
              <a:defRPr sz="2000">
                <a:solidFill>
                  <a:schemeClr val="bg1"/>
                </a:solidFill>
              </a:defRPr>
            </a:lvl7pPr>
            <a:lvl8pPr marL="0" indent="0">
              <a:spcAft>
                <a:spcPts val="0"/>
              </a:spcAft>
              <a:buNone/>
              <a:defRPr sz="2000">
                <a:solidFill>
                  <a:schemeClr val="bg1"/>
                </a:solidFill>
              </a:defRPr>
            </a:lvl8pPr>
            <a:lvl9pPr marL="0" indent="0">
              <a:spcAft>
                <a:spcPts val="0"/>
              </a:spcAft>
              <a:buNone/>
              <a:defRPr sz="2000">
                <a:solidFill>
                  <a:schemeClr val="bg1"/>
                </a:solidFill>
              </a:defRPr>
            </a:lvl9pPr>
          </a:lstStyle>
          <a:p>
            <a:pPr lvl="0"/>
            <a:r>
              <a:rPr lang="en-US" dirty="0"/>
              <a:t>Here is a </a:t>
            </a:r>
            <a:r>
              <a:rPr lang="en-US" dirty="0" err="1"/>
              <a:t>Subheadline</a:t>
            </a:r>
            <a:r>
              <a:rPr lang="en-US" dirty="0"/>
              <a:t> 20pt</a:t>
            </a:r>
          </a:p>
        </p:txBody>
      </p:sp>
      <p:sp>
        <p:nvSpPr>
          <p:cNvPr id="4" name="Rechteck 3" hidden="1">
            <a:extLst>
              <a:ext uri="{FF2B5EF4-FFF2-40B4-BE49-F238E27FC236}">
                <a16:creationId xmlns:a16="http://schemas.microsoft.com/office/drawing/2014/main" id="{F9CDEAE6-4872-4C00-8380-7F99F3BF8FA7}"/>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8612920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Eight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D364CDF3-2DD6-4C61-A789-48684B2611AD}"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436" y="1701554"/>
            <a:ext cx="2448000" cy="2016000"/>
          </a:xfrm>
        </p:spPr>
        <p:txBody>
          <a:bodyPr/>
          <a:lstStyle>
            <a:lvl1pPr>
              <a:defRPr sz="1400"/>
            </a:lvl1pPr>
            <a:lvl2pPr>
              <a:defRPr sz="1400"/>
            </a:lvl2pPr>
            <a:lvl3pPr>
              <a:defRPr sz="1400"/>
            </a:lvl3pPr>
            <a:lvl4pPr>
              <a:defRPr sz="1400"/>
            </a:lvl4pPr>
            <a:lvl5pPr>
              <a:defRPr sz="1400" baseline="0"/>
            </a:lvl5pPr>
            <a:lvl6pPr marL="539750" indent="-180975">
              <a:buFont typeface="Symbol" panose="05050102010706020507" pitchFamily="18" charset="2"/>
              <a:buChar cha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Inhaltsplatzhalter 2"/>
          <p:cNvSpPr>
            <a:spLocks noGrp="1"/>
          </p:cNvSpPr>
          <p:nvPr>
            <p:ph sz="quarter" idx="21" hasCustomPrompt="1"/>
          </p:nvPr>
        </p:nvSpPr>
        <p:spPr bwMode="gray">
          <a:xfrm>
            <a:off x="5504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1" name="Inhaltsplatzhalter 2"/>
          <p:cNvSpPr>
            <a:spLocks noGrp="1"/>
          </p:cNvSpPr>
          <p:nvPr>
            <p:ph sz="quarter" idx="22" hasCustomPrompt="1"/>
          </p:nvPr>
        </p:nvSpPr>
        <p:spPr bwMode="gray">
          <a:xfrm>
            <a:off x="3430836" y="170155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2" name="Inhaltsplatzhalter 2"/>
          <p:cNvSpPr>
            <a:spLocks noGrp="1"/>
          </p:cNvSpPr>
          <p:nvPr>
            <p:ph sz="quarter" idx="23" hasCustomPrompt="1"/>
          </p:nvPr>
        </p:nvSpPr>
        <p:spPr bwMode="gray">
          <a:xfrm>
            <a:off x="34308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3" name="Inhaltsplatzhalter 2"/>
          <p:cNvSpPr>
            <a:spLocks noGrp="1"/>
          </p:cNvSpPr>
          <p:nvPr>
            <p:ph sz="quarter" idx="24" hasCustomPrompt="1"/>
          </p:nvPr>
        </p:nvSpPr>
        <p:spPr bwMode="gray">
          <a:xfrm>
            <a:off x="9191636" y="170155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4" name="Inhaltsplatzhalter 2"/>
          <p:cNvSpPr>
            <a:spLocks noGrp="1"/>
          </p:cNvSpPr>
          <p:nvPr>
            <p:ph sz="quarter" idx="25" hasCustomPrompt="1"/>
          </p:nvPr>
        </p:nvSpPr>
        <p:spPr bwMode="gray">
          <a:xfrm>
            <a:off x="91916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5" name="Inhaltsplatzhalter 2"/>
          <p:cNvSpPr>
            <a:spLocks noGrp="1"/>
          </p:cNvSpPr>
          <p:nvPr>
            <p:ph sz="quarter" idx="26" hasCustomPrompt="1"/>
          </p:nvPr>
        </p:nvSpPr>
        <p:spPr bwMode="gray">
          <a:xfrm>
            <a:off x="6311236" y="170155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6" name="Inhaltsplatzhalter 2"/>
          <p:cNvSpPr>
            <a:spLocks noGrp="1"/>
          </p:cNvSpPr>
          <p:nvPr>
            <p:ph sz="quarter" idx="27" hasCustomPrompt="1"/>
          </p:nvPr>
        </p:nvSpPr>
        <p:spPr bwMode="gray">
          <a:xfrm>
            <a:off x="6311236" y="3934124"/>
            <a:ext cx="2448000" cy="2016000"/>
          </a:xfrm>
        </p:spPr>
        <p:txBody>
          <a:bodyPr/>
          <a:lstStyle>
            <a:lvl1pPr>
              <a:defRPr sz="1400"/>
            </a:lvl1pPr>
            <a:lvl2pPr>
              <a:defRPr sz="14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600">
                <a:solidFill>
                  <a:schemeClr val="tx2"/>
                </a:solidFill>
              </a:defRPr>
            </a:lvl7pPr>
            <a:lvl8pPr marL="0" indent="0">
              <a:buNone/>
              <a:defRPr sz="1600">
                <a:solidFill>
                  <a:schemeClr val="tx2"/>
                </a:solidFill>
              </a:defRPr>
            </a:lvl8pPr>
            <a:lvl9pPr marL="0" indent="0">
              <a:buNone/>
              <a:defRPr sz="1600">
                <a:solidFill>
                  <a:schemeClr val="tx2"/>
                </a:solidFill>
              </a:defRPr>
            </a:lvl9pPr>
          </a:lstStyle>
          <a:p>
            <a:pPr lvl="0"/>
            <a:r>
              <a:rPr lang="en-US" dirty="0" err="1"/>
              <a:t>Subheadline</a:t>
            </a:r>
            <a:endParaRPr lang="en-US" dirty="0"/>
          </a:p>
        </p:txBody>
      </p:sp>
      <p:sp>
        <p:nvSpPr>
          <p:cNvPr id="2" name="Titel 1">
            <a:extLst>
              <a:ext uri="{FF2B5EF4-FFF2-40B4-BE49-F238E27FC236}">
                <a16:creationId xmlns:a16="http://schemas.microsoft.com/office/drawing/2014/main" id="{64DCBCCE-C31E-4B50-8CB7-71B864389396}"/>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2419C2A9-B88E-43C0-8CC3-B8B409C783A6}"/>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970244094"/>
      </p:ext>
    </p:extLst>
  </p:cSld>
  <p:clrMapOvr>
    <a:masterClrMapping/>
  </p:clrMapOvr>
  <p:extLst mod="1">
    <p:ext uri="{DCECCB84-F9BA-43D5-87BE-67443E8EF086}">
      <p15:sldGuideLst xmlns:p15="http://schemas.microsoft.com/office/powerpoint/2012/main">
        <p15:guide id="1" orient="horz" pos="2343">
          <p15:clr>
            <a:srgbClr val="FBAE40"/>
          </p15:clr>
        </p15:guide>
        <p15:guide id="2" orient="horz" pos="2478">
          <p15:clr>
            <a:srgbClr val="FBAE40"/>
          </p15:clr>
        </p15:guide>
        <p15:guide id="3" pos="3975">
          <p15:clr>
            <a:srgbClr val="FBAE40"/>
          </p15:clr>
        </p15:guide>
        <p15:guide id="4" pos="3704">
          <p15:clr>
            <a:srgbClr val="FBAE40"/>
          </p15:clr>
        </p15:guide>
        <p15:guide id="5" pos="2160">
          <p15:clr>
            <a:srgbClr val="FBAE40"/>
          </p15:clr>
        </p15:guide>
        <p15:guide id="6" pos="1890">
          <p15:clr>
            <a:srgbClr val="FBAE40"/>
          </p15:clr>
        </p15:guide>
        <p15:guide id="7" pos="5518">
          <p15:clr>
            <a:srgbClr val="FBAE40"/>
          </p15:clr>
        </p15:guide>
        <p15:guide id="8" pos="579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ix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5866E490-235C-4E3B-86D7-D4C644B4848B}"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Inhaltsplatzhalter 2"/>
          <p:cNvSpPr>
            <a:spLocks noGrp="1"/>
          </p:cNvSpPr>
          <p:nvPr>
            <p:ph sz="quarter" idx="14" hasCustomPrompt="1"/>
          </p:nvPr>
        </p:nvSpPr>
        <p:spPr bwMode="gray">
          <a:xfrm>
            <a:off x="550666" y="1702144"/>
            <a:ext cx="1728000" cy="4248000"/>
          </a:xfrm>
        </p:spPr>
        <p:txBody>
          <a:bodyPr/>
          <a:lstStyle>
            <a:lvl1pPr>
              <a:defRPr sz="1200"/>
            </a:lvl1pPr>
            <a:lvl2pPr>
              <a:defRPr sz="1200"/>
            </a:lvl2pPr>
            <a:lvl3pPr>
              <a:defRPr sz="1200"/>
            </a:lvl3pPr>
            <a:lvl4pPr marL="360000" indent="-180000">
              <a:buFont typeface="Symbol" panose="05050102010706020507" pitchFamily="18" charset="2"/>
              <a:buChar cha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0" name="Inhaltsplatzhalter 2"/>
          <p:cNvSpPr>
            <a:spLocks noGrp="1"/>
          </p:cNvSpPr>
          <p:nvPr>
            <p:ph sz="quarter" idx="15" hasCustomPrompt="1"/>
          </p:nvPr>
        </p:nvSpPr>
        <p:spPr bwMode="gray">
          <a:xfrm>
            <a:off x="242292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1" name="Inhaltsplatzhalter 2"/>
          <p:cNvSpPr>
            <a:spLocks noGrp="1"/>
          </p:cNvSpPr>
          <p:nvPr>
            <p:ph sz="quarter" idx="16" hasCustomPrompt="1"/>
          </p:nvPr>
        </p:nvSpPr>
        <p:spPr bwMode="gray">
          <a:xfrm>
            <a:off x="429518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2" name="Inhaltsplatzhalter 2"/>
          <p:cNvSpPr>
            <a:spLocks noGrp="1"/>
          </p:cNvSpPr>
          <p:nvPr>
            <p:ph sz="quarter" idx="17" hasCustomPrompt="1"/>
          </p:nvPr>
        </p:nvSpPr>
        <p:spPr bwMode="gray">
          <a:xfrm>
            <a:off x="616744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3" name="Inhaltsplatzhalter 2"/>
          <p:cNvSpPr>
            <a:spLocks noGrp="1"/>
          </p:cNvSpPr>
          <p:nvPr>
            <p:ph sz="quarter" idx="18" hasCustomPrompt="1"/>
          </p:nvPr>
        </p:nvSpPr>
        <p:spPr bwMode="gray">
          <a:xfrm>
            <a:off x="8039706" y="1702144"/>
            <a:ext cx="172800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4" name="Inhaltsplatzhalter 2"/>
          <p:cNvSpPr>
            <a:spLocks noGrp="1"/>
          </p:cNvSpPr>
          <p:nvPr>
            <p:ph sz="quarter" idx="19" hasCustomPrompt="1"/>
          </p:nvPr>
        </p:nvSpPr>
        <p:spPr bwMode="gray">
          <a:xfrm>
            <a:off x="9909585" y="1702144"/>
            <a:ext cx="1728010" cy="4248000"/>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5"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4" name="Titel 3">
            <a:extLst>
              <a:ext uri="{FF2B5EF4-FFF2-40B4-BE49-F238E27FC236}">
                <a16:creationId xmlns:a16="http://schemas.microsoft.com/office/drawing/2014/main" id="{639BA129-5AA9-4716-9DCF-10BFE15DEA5D}"/>
              </a:ext>
            </a:extLst>
          </p:cNvPr>
          <p:cNvSpPr>
            <a:spLocks noGrp="1"/>
          </p:cNvSpPr>
          <p:nvPr>
            <p:ph type="title" hasCustomPrompt="1"/>
          </p:nvPr>
        </p:nvSpPr>
        <p:spPr/>
        <p:txBody>
          <a:bodyPr/>
          <a:lstStyle>
            <a:lvl1pPr>
              <a:defRPr/>
            </a:lvl1pPr>
          </a:lstStyle>
          <a:p>
            <a:r>
              <a:rPr lang="en-US" dirty="0"/>
              <a:t>Click to edit Master title style</a:t>
            </a:r>
          </a:p>
        </p:txBody>
      </p:sp>
      <p:sp>
        <p:nvSpPr>
          <p:cNvPr id="2" name="Rechteck 1" hidden="1">
            <a:extLst>
              <a:ext uri="{FF2B5EF4-FFF2-40B4-BE49-F238E27FC236}">
                <a16:creationId xmlns:a16="http://schemas.microsoft.com/office/drawing/2014/main" id="{E9BD22F2-7787-47FE-92C0-D0F2A8DEA011}"/>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114897307"/>
      </p:ext>
    </p:extLst>
  </p:cSld>
  <p:clrMapOvr>
    <a:masterClrMapping/>
  </p:clrMapOvr>
  <p:extLst mod="1">
    <p:ext uri="{DCECCB84-F9BA-43D5-87BE-67443E8EF086}">
      <p15:sldGuideLst xmlns:p15="http://schemas.microsoft.com/office/powerpoint/2012/main">
        <p15:guide id="1" pos="1526">
          <p15:clr>
            <a:srgbClr val="FBAE40"/>
          </p15:clr>
        </p15:guide>
        <p15:guide id="2" pos="1436">
          <p15:clr>
            <a:srgbClr val="FBAE40"/>
          </p15:clr>
        </p15:guide>
        <p15:guide id="3" pos="2705">
          <p15:clr>
            <a:srgbClr val="FBAE40"/>
          </p15:clr>
        </p15:guide>
        <p15:guide id="4" pos="2616">
          <p15:clr>
            <a:srgbClr val="FBAE40"/>
          </p15:clr>
        </p15:guide>
        <p15:guide id="5" pos="3795">
          <p15:clr>
            <a:srgbClr val="FBAE40"/>
          </p15:clr>
        </p15:guide>
        <p15:guide id="6" pos="3885">
          <p15:clr>
            <a:srgbClr val="FBAE40"/>
          </p15:clr>
        </p15:guide>
        <p15:guide id="7" pos="4974">
          <p15:clr>
            <a:srgbClr val="FBAE40"/>
          </p15:clr>
        </p15:guide>
        <p15:guide id="8" pos="5064">
          <p15:clr>
            <a:srgbClr val="FBAE40"/>
          </p15:clr>
        </p15:guide>
        <p15:guide id="9" pos="6153">
          <p15:clr>
            <a:srgbClr val="FBAE40"/>
          </p15:clr>
        </p15:guide>
        <p15:guide id="10" pos="6242">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D93256DE-C839-44D2-A59F-C7E4AA6A9BC9}"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3" name="Bildplatzhalter 2"/>
          <p:cNvSpPr>
            <a:spLocks noGrp="1"/>
          </p:cNvSpPr>
          <p:nvPr>
            <p:ph type="pic" sz="quarter" idx="13" hasCustomPrompt="1"/>
          </p:nvPr>
        </p:nvSpPr>
        <p:spPr bwMode="gray">
          <a:xfrm>
            <a:off x="550436" y="1270144"/>
            <a:ext cx="11089540" cy="4680000"/>
          </a:xfrm>
          <a:pattFill prst="ltUpDiag">
            <a:fgClr>
              <a:schemeClr val="accent1"/>
            </a:fgClr>
            <a:bgClr>
              <a:schemeClr val="bg1"/>
            </a:bgClr>
          </a:pattFill>
        </p:spPr>
        <p:txBody>
          <a:bodyPr tIns="0" bIns="648000" anchor="ctr" anchorCtr="1"/>
          <a:lstStyle>
            <a:lvl1pPr marL="0" indent="0" algn="ctr">
              <a:buNone/>
              <a:defRPr sz="1200" cap="none" baseline="0">
                <a:solidFill>
                  <a:schemeClr val="tx1"/>
                </a:solidFill>
              </a:defRPr>
            </a:lvl1pPr>
            <a:lvl2pPr marL="0" indent="0" algn="ctr">
              <a:buNone/>
              <a:defRPr sz="1200"/>
            </a:lvl2pPr>
            <a:lvl3pPr marL="0" indent="0" algn="ctr">
              <a:buNone/>
              <a:defRPr sz="1200"/>
            </a:lvl3pPr>
            <a:lvl4pPr marL="0" indent="0" algn="ctr">
              <a:buNone/>
              <a:defRPr sz="1200"/>
            </a:lvl4pPr>
            <a:lvl5pPr marL="0" indent="0" algn="ctr">
              <a:buNone/>
              <a:defRPr sz="1200"/>
            </a:lvl5pPr>
          </a:lstStyle>
          <a:p>
            <a:pPr lvl="0"/>
            <a:r>
              <a:rPr lang="en-US" dirty="0"/>
              <a:t>Click on icon to insert picture</a:t>
            </a:r>
          </a:p>
        </p:txBody>
      </p:sp>
      <p:sp>
        <p:nvSpPr>
          <p:cNvPr id="2" name="Titel 1">
            <a:extLst>
              <a:ext uri="{FF2B5EF4-FFF2-40B4-BE49-F238E27FC236}">
                <a16:creationId xmlns:a16="http://schemas.microsoft.com/office/drawing/2014/main" id="{D9B2E24E-A23E-49E8-9553-8D33D2C7E133}"/>
              </a:ext>
            </a:extLst>
          </p:cNvPr>
          <p:cNvSpPr>
            <a:spLocks noGrp="1"/>
          </p:cNvSpPr>
          <p:nvPr>
            <p:ph type="title" hasCustomPrompt="1"/>
          </p:nvPr>
        </p:nvSpPr>
        <p:spPr/>
        <p:txBody>
          <a:bodyPr/>
          <a:lstStyle>
            <a:lvl1pPr>
              <a:defRPr/>
            </a:lvl1pPr>
          </a:lstStyle>
          <a:p>
            <a:r>
              <a:rPr lang="en-US" dirty="0"/>
              <a:t>Click to edit Master title style</a:t>
            </a:r>
          </a:p>
        </p:txBody>
      </p:sp>
      <p:sp>
        <p:nvSpPr>
          <p:cNvPr id="4" name="Rechteck 3" hidden="1">
            <a:extLst>
              <a:ext uri="{FF2B5EF4-FFF2-40B4-BE49-F238E27FC236}">
                <a16:creationId xmlns:a16="http://schemas.microsoft.com/office/drawing/2014/main" id="{BD6C00C9-ECFD-40BE-96C1-BB743DB841C1}"/>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74684449"/>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Wave picture with Text">
    <p:spTree>
      <p:nvGrpSpPr>
        <p:cNvPr id="1" name=""/>
        <p:cNvGrpSpPr/>
        <p:nvPr/>
      </p:nvGrpSpPr>
      <p:grpSpPr>
        <a:xfrm>
          <a:off x="0" y="0"/>
          <a:ext cx="0" cy="0"/>
          <a:chOff x="0" y="0"/>
          <a:chExt cx="0" cy="0"/>
        </a:xfrm>
      </p:grpSpPr>
      <p:sp>
        <p:nvSpPr>
          <p:cNvPr id="14" name="Bildplatzhalter 13">
            <a:extLst>
              <a:ext uri="{FF2B5EF4-FFF2-40B4-BE49-F238E27FC236}">
                <a16:creationId xmlns:a16="http://schemas.microsoft.com/office/drawing/2014/main" id="{84EE520C-4959-4F76-9B5A-4E8474959BE1}"/>
              </a:ext>
            </a:extLst>
          </p:cNvPr>
          <p:cNvSpPr>
            <a:spLocks noGrp="1"/>
          </p:cNvSpPr>
          <p:nvPr>
            <p:ph type="pic" sz="quarter" idx="13" hasCustomPrompt="1"/>
          </p:nvPr>
        </p:nvSpPr>
        <p:spPr bwMode="gray">
          <a:xfrm>
            <a:off x="-1" y="-6"/>
            <a:ext cx="12191559" cy="4682258"/>
          </a:xfrm>
          <a:custGeom>
            <a:avLst/>
            <a:gdLst>
              <a:gd name="connsiteX0" fmla="*/ 0 w 12190413"/>
              <a:gd name="connsiteY0" fmla="*/ 0 h 6859588"/>
              <a:gd name="connsiteX1" fmla="*/ 12190413 w 12190413"/>
              <a:gd name="connsiteY1" fmla="*/ 0 h 6859588"/>
              <a:gd name="connsiteX2" fmla="*/ 12190413 w 12190413"/>
              <a:gd name="connsiteY2" fmla="*/ 6859588 h 6859588"/>
              <a:gd name="connsiteX3" fmla="*/ 12188069 w 12190413"/>
              <a:gd name="connsiteY3" fmla="*/ 6859588 h 6859588"/>
              <a:gd name="connsiteX4" fmla="*/ 12188074 w 12190413"/>
              <a:gd name="connsiteY4" fmla="*/ 6782682 h 6859588"/>
              <a:gd name="connsiteX5" fmla="*/ 12189903 w 12190413"/>
              <a:gd name="connsiteY5" fmla="*/ 4427572 h 6859588"/>
              <a:gd name="connsiteX6" fmla="*/ 12190059 w 12190413"/>
              <a:gd name="connsiteY6" fmla="*/ 4399384 h 6859588"/>
              <a:gd name="connsiteX7" fmla="*/ 11921861 w 12190413"/>
              <a:gd name="connsiteY7" fmla="*/ 4333012 h 6859588"/>
              <a:gd name="connsiteX8" fmla="*/ 11439559 w 12190413"/>
              <a:gd name="connsiteY8" fmla="*/ 4242515 h 6859588"/>
              <a:gd name="connsiteX9" fmla="*/ 11127220 w 12190413"/>
              <a:gd name="connsiteY9" fmla="*/ 4197542 h 6859588"/>
              <a:gd name="connsiteX10" fmla="*/ 11077501 w 12190413"/>
              <a:gd name="connsiteY10" fmla="*/ 4191155 h 6859588"/>
              <a:gd name="connsiteX11" fmla="*/ 10752195 w 12190413"/>
              <a:gd name="connsiteY11" fmla="*/ 4154628 h 6859588"/>
              <a:gd name="connsiteX12" fmla="*/ 6332701 w 12190413"/>
              <a:gd name="connsiteY12" fmla="*/ 4338057 h 6859588"/>
              <a:gd name="connsiteX13" fmla="*/ 6303093 w 12190413"/>
              <a:gd name="connsiteY13" fmla="*/ 4343043 h 6859588"/>
              <a:gd name="connsiteX14" fmla="*/ 6149254 w 12190413"/>
              <a:gd name="connsiteY14" fmla="*/ 4375354 h 6859588"/>
              <a:gd name="connsiteX15" fmla="*/ 5803047 w 12190413"/>
              <a:gd name="connsiteY15" fmla="*/ 4433708 h 6859588"/>
              <a:gd name="connsiteX16" fmla="*/ 5729616 w 12190413"/>
              <a:gd name="connsiteY16" fmla="*/ 4447695 h 6859588"/>
              <a:gd name="connsiteX17" fmla="*/ 5644973 w 12190413"/>
              <a:gd name="connsiteY17" fmla="*/ 4460353 h 6859588"/>
              <a:gd name="connsiteX18" fmla="*/ 5471748 w 12190413"/>
              <a:gd name="connsiteY18" fmla="*/ 4489550 h 6859588"/>
              <a:gd name="connsiteX19" fmla="*/ 5337395 w 12190413"/>
              <a:gd name="connsiteY19" fmla="*/ 4506796 h 6859588"/>
              <a:gd name="connsiteX20" fmla="*/ 5170844 w 12190413"/>
              <a:gd name="connsiteY20" fmla="*/ 4533257 h 6859588"/>
              <a:gd name="connsiteX21" fmla="*/ 4980511 w 12190413"/>
              <a:gd name="connsiteY21" fmla="*/ 4557704 h 6859588"/>
              <a:gd name="connsiteX22" fmla="*/ 4793677 w 12190413"/>
              <a:gd name="connsiteY22" fmla="*/ 4580404 h 6859588"/>
              <a:gd name="connsiteX23" fmla="*/ 4603342 w 12190413"/>
              <a:gd name="connsiteY23" fmla="*/ 4603104 h 6859588"/>
              <a:gd name="connsiteX24" fmla="*/ 4411265 w 12190413"/>
              <a:gd name="connsiteY24" fmla="*/ 4622312 h 6859588"/>
              <a:gd name="connsiteX25" fmla="*/ 4217442 w 12190413"/>
              <a:gd name="connsiteY25" fmla="*/ 4638026 h 6859588"/>
              <a:gd name="connsiteX26" fmla="*/ 4027111 w 12190413"/>
              <a:gd name="connsiteY26" fmla="*/ 4650250 h 6859588"/>
              <a:gd name="connsiteX27" fmla="*/ 3833286 w 12190413"/>
              <a:gd name="connsiteY27" fmla="*/ 4662473 h 6859588"/>
              <a:gd name="connsiteX28" fmla="*/ 3637717 w 12190413"/>
              <a:gd name="connsiteY28" fmla="*/ 4672949 h 6859588"/>
              <a:gd name="connsiteX29" fmla="*/ 3443893 w 12190413"/>
              <a:gd name="connsiteY29" fmla="*/ 4678188 h 6859588"/>
              <a:gd name="connsiteX30" fmla="*/ 3246577 w 12190413"/>
              <a:gd name="connsiteY30" fmla="*/ 4681681 h 6859588"/>
              <a:gd name="connsiteX31" fmla="*/ 3049260 w 12190413"/>
              <a:gd name="connsiteY31" fmla="*/ 4681680 h 6859588"/>
              <a:gd name="connsiteX32" fmla="*/ 2853690 w 12190413"/>
              <a:gd name="connsiteY32" fmla="*/ 4681680 h 6859588"/>
              <a:gd name="connsiteX33" fmla="*/ 2827195 w 12190413"/>
              <a:gd name="connsiteY33" fmla="*/ 4681212 h 6859588"/>
              <a:gd name="connsiteX34" fmla="*/ 2716015 w 12190413"/>
              <a:gd name="connsiteY34" fmla="*/ 4682253 h 6859588"/>
              <a:gd name="connsiteX35" fmla="*/ 337127 w 12190413"/>
              <a:gd name="connsiteY35" fmla="*/ 4449255 h 6859588"/>
              <a:gd name="connsiteX36" fmla="*/ 158024 w 12190413"/>
              <a:gd name="connsiteY36" fmla="*/ 4407527 h 6859588"/>
              <a:gd name="connsiteX37" fmla="*/ 2208 w 12190413"/>
              <a:gd name="connsiteY37" fmla="*/ 4377849 h 6859588"/>
              <a:gd name="connsiteX38" fmla="*/ 2208 w 12190413"/>
              <a:gd name="connsiteY38" fmla="*/ 4371224 h 6859588"/>
              <a:gd name="connsiteX39" fmla="*/ 2 w 12190413"/>
              <a:gd name="connsiteY39" fmla="*/ 4370710 h 6859588"/>
              <a:gd name="connsiteX40" fmla="*/ 2 w 12190413"/>
              <a:gd name="connsiteY40" fmla="*/ 4383617 h 6859588"/>
              <a:gd name="connsiteX41" fmla="*/ 2 w 12190413"/>
              <a:gd name="connsiteY41" fmla="*/ 6859588 h 6859588"/>
              <a:gd name="connsiteX42" fmla="*/ 0 w 12190413"/>
              <a:gd name="connsiteY42" fmla="*/ 6859588 h 6859588"/>
              <a:gd name="connsiteX0" fmla="*/ 0 w 12190413"/>
              <a:gd name="connsiteY0" fmla="*/ 0 h 6859588"/>
              <a:gd name="connsiteX1" fmla="*/ 12190413 w 12190413"/>
              <a:gd name="connsiteY1" fmla="*/ 0 h 6859588"/>
              <a:gd name="connsiteX2" fmla="*/ 12190413 w 12190413"/>
              <a:gd name="connsiteY2" fmla="*/ 6859588 h 6859588"/>
              <a:gd name="connsiteX3" fmla="*/ 12188074 w 12190413"/>
              <a:gd name="connsiteY3" fmla="*/ 6782682 h 6859588"/>
              <a:gd name="connsiteX4" fmla="*/ 12189903 w 12190413"/>
              <a:gd name="connsiteY4" fmla="*/ 4427572 h 6859588"/>
              <a:gd name="connsiteX5" fmla="*/ 12190059 w 12190413"/>
              <a:gd name="connsiteY5" fmla="*/ 4399384 h 6859588"/>
              <a:gd name="connsiteX6" fmla="*/ 11921861 w 12190413"/>
              <a:gd name="connsiteY6" fmla="*/ 4333012 h 6859588"/>
              <a:gd name="connsiteX7" fmla="*/ 11439559 w 12190413"/>
              <a:gd name="connsiteY7" fmla="*/ 4242515 h 6859588"/>
              <a:gd name="connsiteX8" fmla="*/ 11127220 w 12190413"/>
              <a:gd name="connsiteY8" fmla="*/ 4197542 h 6859588"/>
              <a:gd name="connsiteX9" fmla="*/ 11077501 w 12190413"/>
              <a:gd name="connsiteY9" fmla="*/ 4191155 h 6859588"/>
              <a:gd name="connsiteX10" fmla="*/ 10752195 w 12190413"/>
              <a:gd name="connsiteY10" fmla="*/ 4154628 h 6859588"/>
              <a:gd name="connsiteX11" fmla="*/ 6332701 w 12190413"/>
              <a:gd name="connsiteY11" fmla="*/ 4338057 h 6859588"/>
              <a:gd name="connsiteX12" fmla="*/ 6303093 w 12190413"/>
              <a:gd name="connsiteY12" fmla="*/ 4343043 h 6859588"/>
              <a:gd name="connsiteX13" fmla="*/ 6149254 w 12190413"/>
              <a:gd name="connsiteY13" fmla="*/ 4375354 h 6859588"/>
              <a:gd name="connsiteX14" fmla="*/ 5803047 w 12190413"/>
              <a:gd name="connsiteY14" fmla="*/ 4433708 h 6859588"/>
              <a:gd name="connsiteX15" fmla="*/ 5729616 w 12190413"/>
              <a:gd name="connsiteY15" fmla="*/ 4447695 h 6859588"/>
              <a:gd name="connsiteX16" fmla="*/ 5644973 w 12190413"/>
              <a:gd name="connsiteY16" fmla="*/ 4460353 h 6859588"/>
              <a:gd name="connsiteX17" fmla="*/ 5471748 w 12190413"/>
              <a:gd name="connsiteY17" fmla="*/ 4489550 h 6859588"/>
              <a:gd name="connsiteX18" fmla="*/ 5337395 w 12190413"/>
              <a:gd name="connsiteY18" fmla="*/ 4506796 h 6859588"/>
              <a:gd name="connsiteX19" fmla="*/ 5170844 w 12190413"/>
              <a:gd name="connsiteY19" fmla="*/ 4533257 h 6859588"/>
              <a:gd name="connsiteX20" fmla="*/ 4980511 w 12190413"/>
              <a:gd name="connsiteY20" fmla="*/ 4557704 h 6859588"/>
              <a:gd name="connsiteX21" fmla="*/ 4793677 w 12190413"/>
              <a:gd name="connsiteY21" fmla="*/ 4580404 h 6859588"/>
              <a:gd name="connsiteX22" fmla="*/ 4603342 w 12190413"/>
              <a:gd name="connsiteY22" fmla="*/ 4603104 h 6859588"/>
              <a:gd name="connsiteX23" fmla="*/ 4411265 w 12190413"/>
              <a:gd name="connsiteY23" fmla="*/ 4622312 h 6859588"/>
              <a:gd name="connsiteX24" fmla="*/ 4217442 w 12190413"/>
              <a:gd name="connsiteY24" fmla="*/ 4638026 h 6859588"/>
              <a:gd name="connsiteX25" fmla="*/ 4027111 w 12190413"/>
              <a:gd name="connsiteY25" fmla="*/ 4650250 h 6859588"/>
              <a:gd name="connsiteX26" fmla="*/ 3833286 w 12190413"/>
              <a:gd name="connsiteY26" fmla="*/ 4662473 h 6859588"/>
              <a:gd name="connsiteX27" fmla="*/ 3637717 w 12190413"/>
              <a:gd name="connsiteY27" fmla="*/ 4672949 h 6859588"/>
              <a:gd name="connsiteX28" fmla="*/ 3443893 w 12190413"/>
              <a:gd name="connsiteY28" fmla="*/ 4678188 h 6859588"/>
              <a:gd name="connsiteX29" fmla="*/ 3246577 w 12190413"/>
              <a:gd name="connsiteY29" fmla="*/ 4681681 h 6859588"/>
              <a:gd name="connsiteX30" fmla="*/ 3049260 w 12190413"/>
              <a:gd name="connsiteY30" fmla="*/ 4681680 h 6859588"/>
              <a:gd name="connsiteX31" fmla="*/ 2853690 w 12190413"/>
              <a:gd name="connsiteY31" fmla="*/ 4681680 h 6859588"/>
              <a:gd name="connsiteX32" fmla="*/ 2827195 w 12190413"/>
              <a:gd name="connsiteY32" fmla="*/ 4681212 h 6859588"/>
              <a:gd name="connsiteX33" fmla="*/ 2716015 w 12190413"/>
              <a:gd name="connsiteY33" fmla="*/ 4682253 h 6859588"/>
              <a:gd name="connsiteX34" fmla="*/ 337127 w 12190413"/>
              <a:gd name="connsiteY34" fmla="*/ 4449255 h 6859588"/>
              <a:gd name="connsiteX35" fmla="*/ 158024 w 12190413"/>
              <a:gd name="connsiteY35" fmla="*/ 4407527 h 6859588"/>
              <a:gd name="connsiteX36" fmla="*/ 2208 w 12190413"/>
              <a:gd name="connsiteY36" fmla="*/ 4377849 h 6859588"/>
              <a:gd name="connsiteX37" fmla="*/ 2208 w 12190413"/>
              <a:gd name="connsiteY37" fmla="*/ 4371224 h 6859588"/>
              <a:gd name="connsiteX38" fmla="*/ 2 w 12190413"/>
              <a:gd name="connsiteY38" fmla="*/ 4370710 h 6859588"/>
              <a:gd name="connsiteX39" fmla="*/ 2 w 12190413"/>
              <a:gd name="connsiteY39" fmla="*/ 4383617 h 6859588"/>
              <a:gd name="connsiteX40" fmla="*/ 2 w 12190413"/>
              <a:gd name="connsiteY40" fmla="*/ 6859588 h 6859588"/>
              <a:gd name="connsiteX41" fmla="*/ 0 w 12190413"/>
              <a:gd name="connsiteY41" fmla="*/ 6859588 h 6859588"/>
              <a:gd name="connsiteX42" fmla="*/ 0 w 12190413"/>
              <a:gd name="connsiteY42" fmla="*/ 0 h 6859588"/>
              <a:gd name="connsiteX0" fmla="*/ 0 w 12190413"/>
              <a:gd name="connsiteY0" fmla="*/ 0 h 6859588"/>
              <a:gd name="connsiteX1" fmla="*/ 12190413 w 12190413"/>
              <a:gd name="connsiteY1" fmla="*/ 0 h 6859588"/>
              <a:gd name="connsiteX2" fmla="*/ 12188074 w 12190413"/>
              <a:gd name="connsiteY2" fmla="*/ 6782682 h 6859588"/>
              <a:gd name="connsiteX3" fmla="*/ 12189903 w 12190413"/>
              <a:gd name="connsiteY3" fmla="*/ 4427572 h 6859588"/>
              <a:gd name="connsiteX4" fmla="*/ 12190059 w 12190413"/>
              <a:gd name="connsiteY4" fmla="*/ 4399384 h 6859588"/>
              <a:gd name="connsiteX5" fmla="*/ 11921861 w 12190413"/>
              <a:gd name="connsiteY5" fmla="*/ 4333012 h 6859588"/>
              <a:gd name="connsiteX6" fmla="*/ 11439559 w 12190413"/>
              <a:gd name="connsiteY6" fmla="*/ 4242515 h 6859588"/>
              <a:gd name="connsiteX7" fmla="*/ 11127220 w 12190413"/>
              <a:gd name="connsiteY7" fmla="*/ 4197542 h 6859588"/>
              <a:gd name="connsiteX8" fmla="*/ 11077501 w 12190413"/>
              <a:gd name="connsiteY8" fmla="*/ 4191155 h 6859588"/>
              <a:gd name="connsiteX9" fmla="*/ 10752195 w 12190413"/>
              <a:gd name="connsiteY9" fmla="*/ 4154628 h 6859588"/>
              <a:gd name="connsiteX10" fmla="*/ 6332701 w 12190413"/>
              <a:gd name="connsiteY10" fmla="*/ 4338057 h 6859588"/>
              <a:gd name="connsiteX11" fmla="*/ 6303093 w 12190413"/>
              <a:gd name="connsiteY11" fmla="*/ 4343043 h 6859588"/>
              <a:gd name="connsiteX12" fmla="*/ 6149254 w 12190413"/>
              <a:gd name="connsiteY12" fmla="*/ 4375354 h 6859588"/>
              <a:gd name="connsiteX13" fmla="*/ 5803047 w 12190413"/>
              <a:gd name="connsiteY13" fmla="*/ 4433708 h 6859588"/>
              <a:gd name="connsiteX14" fmla="*/ 5729616 w 12190413"/>
              <a:gd name="connsiteY14" fmla="*/ 4447695 h 6859588"/>
              <a:gd name="connsiteX15" fmla="*/ 5644973 w 12190413"/>
              <a:gd name="connsiteY15" fmla="*/ 4460353 h 6859588"/>
              <a:gd name="connsiteX16" fmla="*/ 5471748 w 12190413"/>
              <a:gd name="connsiteY16" fmla="*/ 4489550 h 6859588"/>
              <a:gd name="connsiteX17" fmla="*/ 5337395 w 12190413"/>
              <a:gd name="connsiteY17" fmla="*/ 4506796 h 6859588"/>
              <a:gd name="connsiteX18" fmla="*/ 5170844 w 12190413"/>
              <a:gd name="connsiteY18" fmla="*/ 4533257 h 6859588"/>
              <a:gd name="connsiteX19" fmla="*/ 4980511 w 12190413"/>
              <a:gd name="connsiteY19" fmla="*/ 4557704 h 6859588"/>
              <a:gd name="connsiteX20" fmla="*/ 4793677 w 12190413"/>
              <a:gd name="connsiteY20" fmla="*/ 4580404 h 6859588"/>
              <a:gd name="connsiteX21" fmla="*/ 4603342 w 12190413"/>
              <a:gd name="connsiteY21" fmla="*/ 4603104 h 6859588"/>
              <a:gd name="connsiteX22" fmla="*/ 4411265 w 12190413"/>
              <a:gd name="connsiteY22" fmla="*/ 4622312 h 6859588"/>
              <a:gd name="connsiteX23" fmla="*/ 4217442 w 12190413"/>
              <a:gd name="connsiteY23" fmla="*/ 4638026 h 6859588"/>
              <a:gd name="connsiteX24" fmla="*/ 4027111 w 12190413"/>
              <a:gd name="connsiteY24" fmla="*/ 4650250 h 6859588"/>
              <a:gd name="connsiteX25" fmla="*/ 3833286 w 12190413"/>
              <a:gd name="connsiteY25" fmla="*/ 4662473 h 6859588"/>
              <a:gd name="connsiteX26" fmla="*/ 3637717 w 12190413"/>
              <a:gd name="connsiteY26" fmla="*/ 4672949 h 6859588"/>
              <a:gd name="connsiteX27" fmla="*/ 3443893 w 12190413"/>
              <a:gd name="connsiteY27" fmla="*/ 4678188 h 6859588"/>
              <a:gd name="connsiteX28" fmla="*/ 3246577 w 12190413"/>
              <a:gd name="connsiteY28" fmla="*/ 4681681 h 6859588"/>
              <a:gd name="connsiteX29" fmla="*/ 3049260 w 12190413"/>
              <a:gd name="connsiteY29" fmla="*/ 4681680 h 6859588"/>
              <a:gd name="connsiteX30" fmla="*/ 2853690 w 12190413"/>
              <a:gd name="connsiteY30" fmla="*/ 4681680 h 6859588"/>
              <a:gd name="connsiteX31" fmla="*/ 2827195 w 12190413"/>
              <a:gd name="connsiteY31" fmla="*/ 4681212 h 6859588"/>
              <a:gd name="connsiteX32" fmla="*/ 2716015 w 12190413"/>
              <a:gd name="connsiteY32" fmla="*/ 4682253 h 6859588"/>
              <a:gd name="connsiteX33" fmla="*/ 337127 w 12190413"/>
              <a:gd name="connsiteY33" fmla="*/ 4449255 h 6859588"/>
              <a:gd name="connsiteX34" fmla="*/ 158024 w 12190413"/>
              <a:gd name="connsiteY34" fmla="*/ 4407527 h 6859588"/>
              <a:gd name="connsiteX35" fmla="*/ 2208 w 12190413"/>
              <a:gd name="connsiteY35" fmla="*/ 4377849 h 6859588"/>
              <a:gd name="connsiteX36" fmla="*/ 2208 w 12190413"/>
              <a:gd name="connsiteY36" fmla="*/ 4371224 h 6859588"/>
              <a:gd name="connsiteX37" fmla="*/ 2 w 12190413"/>
              <a:gd name="connsiteY37" fmla="*/ 4370710 h 6859588"/>
              <a:gd name="connsiteX38" fmla="*/ 2 w 12190413"/>
              <a:gd name="connsiteY38" fmla="*/ 4383617 h 6859588"/>
              <a:gd name="connsiteX39" fmla="*/ 2 w 12190413"/>
              <a:gd name="connsiteY39" fmla="*/ 6859588 h 6859588"/>
              <a:gd name="connsiteX40" fmla="*/ 0 w 12190413"/>
              <a:gd name="connsiteY40" fmla="*/ 6859588 h 6859588"/>
              <a:gd name="connsiteX41" fmla="*/ 0 w 12190413"/>
              <a:gd name="connsiteY41" fmla="*/ 0 h 6859588"/>
              <a:gd name="connsiteX0" fmla="*/ 0 w 13093249"/>
              <a:gd name="connsiteY0" fmla="*/ 0 h 6859588"/>
              <a:gd name="connsiteX1" fmla="*/ 12190413 w 13093249"/>
              <a:gd name="connsiteY1" fmla="*/ 0 h 6859588"/>
              <a:gd name="connsiteX2" fmla="*/ 12189903 w 13093249"/>
              <a:gd name="connsiteY2" fmla="*/ 4427572 h 6859588"/>
              <a:gd name="connsiteX3" fmla="*/ 12190059 w 13093249"/>
              <a:gd name="connsiteY3" fmla="*/ 4399384 h 6859588"/>
              <a:gd name="connsiteX4" fmla="*/ 11921861 w 13093249"/>
              <a:gd name="connsiteY4" fmla="*/ 4333012 h 6859588"/>
              <a:gd name="connsiteX5" fmla="*/ 11439559 w 13093249"/>
              <a:gd name="connsiteY5" fmla="*/ 4242515 h 6859588"/>
              <a:gd name="connsiteX6" fmla="*/ 11127220 w 13093249"/>
              <a:gd name="connsiteY6" fmla="*/ 4197542 h 6859588"/>
              <a:gd name="connsiteX7" fmla="*/ 11077501 w 13093249"/>
              <a:gd name="connsiteY7" fmla="*/ 4191155 h 6859588"/>
              <a:gd name="connsiteX8" fmla="*/ 10752195 w 13093249"/>
              <a:gd name="connsiteY8" fmla="*/ 4154628 h 6859588"/>
              <a:gd name="connsiteX9" fmla="*/ 6332701 w 13093249"/>
              <a:gd name="connsiteY9" fmla="*/ 4338057 h 6859588"/>
              <a:gd name="connsiteX10" fmla="*/ 6303093 w 13093249"/>
              <a:gd name="connsiteY10" fmla="*/ 4343043 h 6859588"/>
              <a:gd name="connsiteX11" fmla="*/ 6149254 w 13093249"/>
              <a:gd name="connsiteY11" fmla="*/ 4375354 h 6859588"/>
              <a:gd name="connsiteX12" fmla="*/ 5803047 w 13093249"/>
              <a:gd name="connsiteY12" fmla="*/ 4433708 h 6859588"/>
              <a:gd name="connsiteX13" fmla="*/ 5729616 w 13093249"/>
              <a:gd name="connsiteY13" fmla="*/ 4447695 h 6859588"/>
              <a:gd name="connsiteX14" fmla="*/ 5644973 w 13093249"/>
              <a:gd name="connsiteY14" fmla="*/ 4460353 h 6859588"/>
              <a:gd name="connsiteX15" fmla="*/ 5471748 w 13093249"/>
              <a:gd name="connsiteY15" fmla="*/ 4489550 h 6859588"/>
              <a:gd name="connsiteX16" fmla="*/ 5337395 w 13093249"/>
              <a:gd name="connsiteY16" fmla="*/ 4506796 h 6859588"/>
              <a:gd name="connsiteX17" fmla="*/ 5170844 w 13093249"/>
              <a:gd name="connsiteY17" fmla="*/ 4533257 h 6859588"/>
              <a:gd name="connsiteX18" fmla="*/ 4980511 w 13093249"/>
              <a:gd name="connsiteY18" fmla="*/ 4557704 h 6859588"/>
              <a:gd name="connsiteX19" fmla="*/ 4793677 w 13093249"/>
              <a:gd name="connsiteY19" fmla="*/ 4580404 h 6859588"/>
              <a:gd name="connsiteX20" fmla="*/ 4603342 w 13093249"/>
              <a:gd name="connsiteY20" fmla="*/ 4603104 h 6859588"/>
              <a:gd name="connsiteX21" fmla="*/ 4411265 w 13093249"/>
              <a:gd name="connsiteY21" fmla="*/ 4622312 h 6859588"/>
              <a:gd name="connsiteX22" fmla="*/ 4217442 w 13093249"/>
              <a:gd name="connsiteY22" fmla="*/ 4638026 h 6859588"/>
              <a:gd name="connsiteX23" fmla="*/ 4027111 w 13093249"/>
              <a:gd name="connsiteY23" fmla="*/ 4650250 h 6859588"/>
              <a:gd name="connsiteX24" fmla="*/ 3833286 w 13093249"/>
              <a:gd name="connsiteY24" fmla="*/ 4662473 h 6859588"/>
              <a:gd name="connsiteX25" fmla="*/ 3637717 w 13093249"/>
              <a:gd name="connsiteY25" fmla="*/ 4672949 h 6859588"/>
              <a:gd name="connsiteX26" fmla="*/ 3443893 w 13093249"/>
              <a:gd name="connsiteY26" fmla="*/ 4678188 h 6859588"/>
              <a:gd name="connsiteX27" fmla="*/ 3246577 w 13093249"/>
              <a:gd name="connsiteY27" fmla="*/ 4681681 h 6859588"/>
              <a:gd name="connsiteX28" fmla="*/ 3049260 w 13093249"/>
              <a:gd name="connsiteY28" fmla="*/ 4681680 h 6859588"/>
              <a:gd name="connsiteX29" fmla="*/ 2853690 w 13093249"/>
              <a:gd name="connsiteY29" fmla="*/ 4681680 h 6859588"/>
              <a:gd name="connsiteX30" fmla="*/ 2827195 w 13093249"/>
              <a:gd name="connsiteY30" fmla="*/ 4681212 h 6859588"/>
              <a:gd name="connsiteX31" fmla="*/ 2716015 w 13093249"/>
              <a:gd name="connsiteY31" fmla="*/ 4682253 h 6859588"/>
              <a:gd name="connsiteX32" fmla="*/ 337127 w 13093249"/>
              <a:gd name="connsiteY32" fmla="*/ 4449255 h 6859588"/>
              <a:gd name="connsiteX33" fmla="*/ 158024 w 13093249"/>
              <a:gd name="connsiteY33" fmla="*/ 4407527 h 6859588"/>
              <a:gd name="connsiteX34" fmla="*/ 2208 w 13093249"/>
              <a:gd name="connsiteY34" fmla="*/ 4377849 h 6859588"/>
              <a:gd name="connsiteX35" fmla="*/ 2208 w 13093249"/>
              <a:gd name="connsiteY35" fmla="*/ 4371224 h 6859588"/>
              <a:gd name="connsiteX36" fmla="*/ 2 w 13093249"/>
              <a:gd name="connsiteY36" fmla="*/ 4370710 h 6859588"/>
              <a:gd name="connsiteX37" fmla="*/ 2 w 13093249"/>
              <a:gd name="connsiteY37" fmla="*/ 4383617 h 6859588"/>
              <a:gd name="connsiteX38" fmla="*/ 2 w 13093249"/>
              <a:gd name="connsiteY38" fmla="*/ 6859588 h 6859588"/>
              <a:gd name="connsiteX39" fmla="*/ 0 w 13093249"/>
              <a:gd name="connsiteY39" fmla="*/ 6859588 h 6859588"/>
              <a:gd name="connsiteX40" fmla="*/ 0 w 13093249"/>
              <a:gd name="connsiteY40" fmla="*/ 0 h 6859588"/>
              <a:gd name="connsiteX0" fmla="*/ 0 w 12191559"/>
              <a:gd name="connsiteY0" fmla="*/ 5 h 6859593"/>
              <a:gd name="connsiteX1" fmla="*/ 12190413 w 12191559"/>
              <a:gd name="connsiteY1" fmla="*/ 5 h 6859593"/>
              <a:gd name="connsiteX2" fmla="*/ 12189903 w 12191559"/>
              <a:gd name="connsiteY2" fmla="*/ 4427577 h 6859593"/>
              <a:gd name="connsiteX3" fmla="*/ 12190059 w 12191559"/>
              <a:gd name="connsiteY3" fmla="*/ 4399389 h 6859593"/>
              <a:gd name="connsiteX4" fmla="*/ 11921861 w 12191559"/>
              <a:gd name="connsiteY4" fmla="*/ 4333017 h 6859593"/>
              <a:gd name="connsiteX5" fmla="*/ 11439559 w 12191559"/>
              <a:gd name="connsiteY5" fmla="*/ 4242520 h 6859593"/>
              <a:gd name="connsiteX6" fmla="*/ 11127220 w 12191559"/>
              <a:gd name="connsiteY6" fmla="*/ 4197547 h 6859593"/>
              <a:gd name="connsiteX7" fmla="*/ 11077501 w 12191559"/>
              <a:gd name="connsiteY7" fmla="*/ 4191160 h 6859593"/>
              <a:gd name="connsiteX8" fmla="*/ 10752195 w 12191559"/>
              <a:gd name="connsiteY8" fmla="*/ 4154633 h 6859593"/>
              <a:gd name="connsiteX9" fmla="*/ 6332701 w 12191559"/>
              <a:gd name="connsiteY9" fmla="*/ 4338062 h 6859593"/>
              <a:gd name="connsiteX10" fmla="*/ 6303093 w 12191559"/>
              <a:gd name="connsiteY10" fmla="*/ 4343048 h 6859593"/>
              <a:gd name="connsiteX11" fmla="*/ 6149254 w 12191559"/>
              <a:gd name="connsiteY11" fmla="*/ 4375359 h 6859593"/>
              <a:gd name="connsiteX12" fmla="*/ 5803047 w 12191559"/>
              <a:gd name="connsiteY12" fmla="*/ 4433713 h 6859593"/>
              <a:gd name="connsiteX13" fmla="*/ 5729616 w 12191559"/>
              <a:gd name="connsiteY13" fmla="*/ 4447700 h 6859593"/>
              <a:gd name="connsiteX14" fmla="*/ 5644973 w 12191559"/>
              <a:gd name="connsiteY14" fmla="*/ 4460358 h 6859593"/>
              <a:gd name="connsiteX15" fmla="*/ 5471748 w 12191559"/>
              <a:gd name="connsiteY15" fmla="*/ 4489555 h 6859593"/>
              <a:gd name="connsiteX16" fmla="*/ 5337395 w 12191559"/>
              <a:gd name="connsiteY16" fmla="*/ 4506801 h 6859593"/>
              <a:gd name="connsiteX17" fmla="*/ 5170844 w 12191559"/>
              <a:gd name="connsiteY17" fmla="*/ 4533262 h 6859593"/>
              <a:gd name="connsiteX18" fmla="*/ 4980511 w 12191559"/>
              <a:gd name="connsiteY18" fmla="*/ 4557709 h 6859593"/>
              <a:gd name="connsiteX19" fmla="*/ 4793677 w 12191559"/>
              <a:gd name="connsiteY19" fmla="*/ 4580409 h 6859593"/>
              <a:gd name="connsiteX20" fmla="*/ 4603342 w 12191559"/>
              <a:gd name="connsiteY20" fmla="*/ 4603109 h 6859593"/>
              <a:gd name="connsiteX21" fmla="*/ 4411265 w 12191559"/>
              <a:gd name="connsiteY21" fmla="*/ 4622317 h 6859593"/>
              <a:gd name="connsiteX22" fmla="*/ 4217442 w 12191559"/>
              <a:gd name="connsiteY22" fmla="*/ 4638031 h 6859593"/>
              <a:gd name="connsiteX23" fmla="*/ 4027111 w 12191559"/>
              <a:gd name="connsiteY23" fmla="*/ 4650255 h 6859593"/>
              <a:gd name="connsiteX24" fmla="*/ 3833286 w 12191559"/>
              <a:gd name="connsiteY24" fmla="*/ 4662478 h 6859593"/>
              <a:gd name="connsiteX25" fmla="*/ 3637717 w 12191559"/>
              <a:gd name="connsiteY25" fmla="*/ 4672954 h 6859593"/>
              <a:gd name="connsiteX26" fmla="*/ 3443893 w 12191559"/>
              <a:gd name="connsiteY26" fmla="*/ 4678193 h 6859593"/>
              <a:gd name="connsiteX27" fmla="*/ 3246577 w 12191559"/>
              <a:gd name="connsiteY27" fmla="*/ 4681686 h 6859593"/>
              <a:gd name="connsiteX28" fmla="*/ 3049260 w 12191559"/>
              <a:gd name="connsiteY28" fmla="*/ 4681685 h 6859593"/>
              <a:gd name="connsiteX29" fmla="*/ 2853690 w 12191559"/>
              <a:gd name="connsiteY29" fmla="*/ 4681685 h 6859593"/>
              <a:gd name="connsiteX30" fmla="*/ 2827195 w 12191559"/>
              <a:gd name="connsiteY30" fmla="*/ 4681217 h 6859593"/>
              <a:gd name="connsiteX31" fmla="*/ 2716015 w 12191559"/>
              <a:gd name="connsiteY31" fmla="*/ 4682258 h 6859593"/>
              <a:gd name="connsiteX32" fmla="*/ 337127 w 12191559"/>
              <a:gd name="connsiteY32" fmla="*/ 4449260 h 6859593"/>
              <a:gd name="connsiteX33" fmla="*/ 158024 w 12191559"/>
              <a:gd name="connsiteY33" fmla="*/ 4407532 h 6859593"/>
              <a:gd name="connsiteX34" fmla="*/ 2208 w 12191559"/>
              <a:gd name="connsiteY34" fmla="*/ 4377854 h 6859593"/>
              <a:gd name="connsiteX35" fmla="*/ 2208 w 12191559"/>
              <a:gd name="connsiteY35" fmla="*/ 4371229 h 6859593"/>
              <a:gd name="connsiteX36" fmla="*/ 2 w 12191559"/>
              <a:gd name="connsiteY36" fmla="*/ 4370715 h 6859593"/>
              <a:gd name="connsiteX37" fmla="*/ 2 w 12191559"/>
              <a:gd name="connsiteY37" fmla="*/ 4383622 h 6859593"/>
              <a:gd name="connsiteX38" fmla="*/ 2 w 12191559"/>
              <a:gd name="connsiteY38" fmla="*/ 6859593 h 6859593"/>
              <a:gd name="connsiteX39" fmla="*/ 0 w 12191559"/>
              <a:gd name="connsiteY39" fmla="*/ 6859593 h 6859593"/>
              <a:gd name="connsiteX40" fmla="*/ 0 w 12191559"/>
              <a:gd name="connsiteY40" fmla="*/ 5 h 6859593"/>
              <a:gd name="connsiteX0" fmla="*/ 0 w 12191559"/>
              <a:gd name="connsiteY0" fmla="*/ 5 h 6859593"/>
              <a:gd name="connsiteX1" fmla="*/ 12190413 w 12191559"/>
              <a:gd name="connsiteY1" fmla="*/ 5 h 6859593"/>
              <a:gd name="connsiteX2" fmla="*/ 12189903 w 12191559"/>
              <a:gd name="connsiteY2" fmla="*/ 4427577 h 6859593"/>
              <a:gd name="connsiteX3" fmla="*/ 12190059 w 12191559"/>
              <a:gd name="connsiteY3" fmla="*/ 4399389 h 6859593"/>
              <a:gd name="connsiteX4" fmla="*/ 11921861 w 12191559"/>
              <a:gd name="connsiteY4" fmla="*/ 4333017 h 6859593"/>
              <a:gd name="connsiteX5" fmla="*/ 11439559 w 12191559"/>
              <a:gd name="connsiteY5" fmla="*/ 4242520 h 6859593"/>
              <a:gd name="connsiteX6" fmla="*/ 11127220 w 12191559"/>
              <a:gd name="connsiteY6" fmla="*/ 4197547 h 6859593"/>
              <a:gd name="connsiteX7" fmla="*/ 11077501 w 12191559"/>
              <a:gd name="connsiteY7" fmla="*/ 4191160 h 6859593"/>
              <a:gd name="connsiteX8" fmla="*/ 10752195 w 12191559"/>
              <a:gd name="connsiteY8" fmla="*/ 4154633 h 6859593"/>
              <a:gd name="connsiteX9" fmla="*/ 6332701 w 12191559"/>
              <a:gd name="connsiteY9" fmla="*/ 4338062 h 6859593"/>
              <a:gd name="connsiteX10" fmla="*/ 6303093 w 12191559"/>
              <a:gd name="connsiteY10" fmla="*/ 4343048 h 6859593"/>
              <a:gd name="connsiteX11" fmla="*/ 6149254 w 12191559"/>
              <a:gd name="connsiteY11" fmla="*/ 4375359 h 6859593"/>
              <a:gd name="connsiteX12" fmla="*/ 5803047 w 12191559"/>
              <a:gd name="connsiteY12" fmla="*/ 4433713 h 6859593"/>
              <a:gd name="connsiteX13" fmla="*/ 5729616 w 12191559"/>
              <a:gd name="connsiteY13" fmla="*/ 4447700 h 6859593"/>
              <a:gd name="connsiteX14" fmla="*/ 5644973 w 12191559"/>
              <a:gd name="connsiteY14" fmla="*/ 4460358 h 6859593"/>
              <a:gd name="connsiteX15" fmla="*/ 5471748 w 12191559"/>
              <a:gd name="connsiteY15" fmla="*/ 4489555 h 6859593"/>
              <a:gd name="connsiteX16" fmla="*/ 5337395 w 12191559"/>
              <a:gd name="connsiteY16" fmla="*/ 4506801 h 6859593"/>
              <a:gd name="connsiteX17" fmla="*/ 5170844 w 12191559"/>
              <a:gd name="connsiteY17" fmla="*/ 4533262 h 6859593"/>
              <a:gd name="connsiteX18" fmla="*/ 4980511 w 12191559"/>
              <a:gd name="connsiteY18" fmla="*/ 4557709 h 6859593"/>
              <a:gd name="connsiteX19" fmla="*/ 4793677 w 12191559"/>
              <a:gd name="connsiteY19" fmla="*/ 4580409 h 6859593"/>
              <a:gd name="connsiteX20" fmla="*/ 4603342 w 12191559"/>
              <a:gd name="connsiteY20" fmla="*/ 4603109 h 6859593"/>
              <a:gd name="connsiteX21" fmla="*/ 4411265 w 12191559"/>
              <a:gd name="connsiteY21" fmla="*/ 4622317 h 6859593"/>
              <a:gd name="connsiteX22" fmla="*/ 4217442 w 12191559"/>
              <a:gd name="connsiteY22" fmla="*/ 4638031 h 6859593"/>
              <a:gd name="connsiteX23" fmla="*/ 4027111 w 12191559"/>
              <a:gd name="connsiteY23" fmla="*/ 4650255 h 6859593"/>
              <a:gd name="connsiteX24" fmla="*/ 3833286 w 12191559"/>
              <a:gd name="connsiteY24" fmla="*/ 4662478 h 6859593"/>
              <a:gd name="connsiteX25" fmla="*/ 3637717 w 12191559"/>
              <a:gd name="connsiteY25" fmla="*/ 4672954 h 6859593"/>
              <a:gd name="connsiteX26" fmla="*/ 3443893 w 12191559"/>
              <a:gd name="connsiteY26" fmla="*/ 4678193 h 6859593"/>
              <a:gd name="connsiteX27" fmla="*/ 3246577 w 12191559"/>
              <a:gd name="connsiteY27" fmla="*/ 4681686 h 6859593"/>
              <a:gd name="connsiteX28" fmla="*/ 3049260 w 12191559"/>
              <a:gd name="connsiteY28" fmla="*/ 4681685 h 6859593"/>
              <a:gd name="connsiteX29" fmla="*/ 2853690 w 12191559"/>
              <a:gd name="connsiteY29" fmla="*/ 4681685 h 6859593"/>
              <a:gd name="connsiteX30" fmla="*/ 2827195 w 12191559"/>
              <a:gd name="connsiteY30" fmla="*/ 4681217 h 6859593"/>
              <a:gd name="connsiteX31" fmla="*/ 2716015 w 12191559"/>
              <a:gd name="connsiteY31" fmla="*/ 4682258 h 6859593"/>
              <a:gd name="connsiteX32" fmla="*/ 337127 w 12191559"/>
              <a:gd name="connsiteY32" fmla="*/ 4449260 h 6859593"/>
              <a:gd name="connsiteX33" fmla="*/ 158024 w 12191559"/>
              <a:gd name="connsiteY33" fmla="*/ 4407532 h 6859593"/>
              <a:gd name="connsiteX34" fmla="*/ 2208 w 12191559"/>
              <a:gd name="connsiteY34" fmla="*/ 4377854 h 6859593"/>
              <a:gd name="connsiteX35" fmla="*/ 2208 w 12191559"/>
              <a:gd name="connsiteY35" fmla="*/ 4371229 h 6859593"/>
              <a:gd name="connsiteX36" fmla="*/ 2 w 12191559"/>
              <a:gd name="connsiteY36" fmla="*/ 4370715 h 6859593"/>
              <a:gd name="connsiteX37" fmla="*/ 2 w 12191559"/>
              <a:gd name="connsiteY37" fmla="*/ 4383622 h 6859593"/>
              <a:gd name="connsiteX38" fmla="*/ 2 w 12191559"/>
              <a:gd name="connsiteY38" fmla="*/ 6859593 h 6859593"/>
              <a:gd name="connsiteX39" fmla="*/ 0 w 12191559"/>
              <a:gd name="connsiteY39" fmla="*/ 5 h 6859593"/>
              <a:gd name="connsiteX0" fmla="*/ 0 w 12191559"/>
              <a:gd name="connsiteY0" fmla="*/ 5 h 4682258"/>
              <a:gd name="connsiteX1" fmla="*/ 12190413 w 12191559"/>
              <a:gd name="connsiteY1" fmla="*/ 5 h 4682258"/>
              <a:gd name="connsiteX2" fmla="*/ 12189903 w 12191559"/>
              <a:gd name="connsiteY2" fmla="*/ 4427577 h 4682258"/>
              <a:gd name="connsiteX3" fmla="*/ 12190059 w 12191559"/>
              <a:gd name="connsiteY3" fmla="*/ 4399389 h 4682258"/>
              <a:gd name="connsiteX4" fmla="*/ 11921861 w 12191559"/>
              <a:gd name="connsiteY4" fmla="*/ 4333017 h 4682258"/>
              <a:gd name="connsiteX5" fmla="*/ 11439559 w 12191559"/>
              <a:gd name="connsiteY5" fmla="*/ 4242520 h 4682258"/>
              <a:gd name="connsiteX6" fmla="*/ 11127220 w 12191559"/>
              <a:gd name="connsiteY6" fmla="*/ 4197547 h 4682258"/>
              <a:gd name="connsiteX7" fmla="*/ 11077501 w 12191559"/>
              <a:gd name="connsiteY7" fmla="*/ 4191160 h 4682258"/>
              <a:gd name="connsiteX8" fmla="*/ 10752195 w 12191559"/>
              <a:gd name="connsiteY8" fmla="*/ 4154633 h 4682258"/>
              <a:gd name="connsiteX9" fmla="*/ 6332701 w 12191559"/>
              <a:gd name="connsiteY9" fmla="*/ 4338062 h 4682258"/>
              <a:gd name="connsiteX10" fmla="*/ 6303093 w 12191559"/>
              <a:gd name="connsiteY10" fmla="*/ 4343048 h 4682258"/>
              <a:gd name="connsiteX11" fmla="*/ 6149254 w 12191559"/>
              <a:gd name="connsiteY11" fmla="*/ 4375359 h 4682258"/>
              <a:gd name="connsiteX12" fmla="*/ 5803047 w 12191559"/>
              <a:gd name="connsiteY12" fmla="*/ 4433713 h 4682258"/>
              <a:gd name="connsiteX13" fmla="*/ 5729616 w 12191559"/>
              <a:gd name="connsiteY13" fmla="*/ 4447700 h 4682258"/>
              <a:gd name="connsiteX14" fmla="*/ 5644973 w 12191559"/>
              <a:gd name="connsiteY14" fmla="*/ 4460358 h 4682258"/>
              <a:gd name="connsiteX15" fmla="*/ 5471748 w 12191559"/>
              <a:gd name="connsiteY15" fmla="*/ 4489555 h 4682258"/>
              <a:gd name="connsiteX16" fmla="*/ 5337395 w 12191559"/>
              <a:gd name="connsiteY16" fmla="*/ 4506801 h 4682258"/>
              <a:gd name="connsiteX17" fmla="*/ 5170844 w 12191559"/>
              <a:gd name="connsiteY17" fmla="*/ 4533262 h 4682258"/>
              <a:gd name="connsiteX18" fmla="*/ 4980511 w 12191559"/>
              <a:gd name="connsiteY18" fmla="*/ 4557709 h 4682258"/>
              <a:gd name="connsiteX19" fmla="*/ 4793677 w 12191559"/>
              <a:gd name="connsiteY19" fmla="*/ 4580409 h 4682258"/>
              <a:gd name="connsiteX20" fmla="*/ 4603342 w 12191559"/>
              <a:gd name="connsiteY20" fmla="*/ 4603109 h 4682258"/>
              <a:gd name="connsiteX21" fmla="*/ 4411265 w 12191559"/>
              <a:gd name="connsiteY21" fmla="*/ 4622317 h 4682258"/>
              <a:gd name="connsiteX22" fmla="*/ 4217442 w 12191559"/>
              <a:gd name="connsiteY22" fmla="*/ 4638031 h 4682258"/>
              <a:gd name="connsiteX23" fmla="*/ 4027111 w 12191559"/>
              <a:gd name="connsiteY23" fmla="*/ 4650255 h 4682258"/>
              <a:gd name="connsiteX24" fmla="*/ 3833286 w 12191559"/>
              <a:gd name="connsiteY24" fmla="*/ 4662478 h 4682258"/>
              <a:gd name="connsiteX25" fmla="*/ 3637717 w 12191559"/>
              <a:gd name="connsiteY25" fmla="*/ 4672954 h 4682258"/>
              <a:gd name="connsiteX26" fmla="*/ 3443893 w 12191559"/>
              <a:gd name="connsiteY26" fmla="*/ 4678193 h 4682258"/>
              <a:gd name="connsiteX27" fmla="*/ 3246577 w 12191559"/>
              <a:gd name="connsiteY27" fmla="*/ 4681686 h 4682258"/>
              <a:gd name="connsiteX28" fmla="*/ 3049260 w 12191559"/>
              <a:gd name="connsiteY28" fmla="*/ 4681685 h 4682258"/>
              <a:gd name="connsiteX29" fmla="*/ 2853690 w 12191559"/>
              <a:gd name="connsiteY29" fmla="*/ 4681685 h 4682258"/>
              <a:gd name="connsiteX30" fmla="*/ 2827195 w 12191559"/>
              <a:gd name="connsiteY30" fmla="*/ 4681217 h 4682258"/>
              <a:gd name="connsiteX31" fmla="*/ 2716015 w 12191559"/>
              <a:gd name="connsiteY31" fmla="*/ 4682258 h 4682258"/>
              <a:gd name="connsiteX32" fmla="*/ 337127 w 12191559"/>
              <a:gd name="connsiteY32" fmla="*/ 4449260 h 4682258"/>
              <a:gd name="connsiteX33" fmla="*/ 158024 w 12191559"/>
              <a:gd name="connsiteY33" fmla="*/ 4407532 h 4682258"/>
              <a:gd name="connsiteX34" fmla="*/ 2208 w 12191559"/>
              <a:gd name="connsiteY34" fmla="*/ 4377854 h 4682258"/>
              <a:gd name="connsiteX35" fmla="*/ 2208 w 12191559"/>
              <a:gd name="connsiteY35" fmla="*/ 4371229 h 4682258"/>
              <a:gd name="connsiteX36" fmla="*/ 2 w 12191559"/>
              <a:gd name="connsiteY36" fmla="*/ 4370715 h 4682258"/>
              <a:gd name="connsiteX37" fmla="*/ 2 w 12191559"/>
              <a:gd name="connsiteY37" fmla="*/ 4383622 h 4682258"/>
              <a:gd name="connsiteX38" fmla="*/ 0 w 12191559"/>
              <a:gd name="connsiteY38" fmla="*/ 5 h 4682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191559" h="4682258">
                <a:moveTo>
                  <a:pt x="0" y="5"/>
                </a:moveTo>
                <a:lnTo>
                  <a:pt x="12190413" y="5"/>
                </a:lnTo>
                <a:cubicBezTo>
                  <a:pt x="12193238" y="-5016"/>
                  <a:pt x="12189962" y="3694346"/>
                  <a:pt x="12189903" y="4427577"/>
                </a:cubicBezTo>
                <a:lnTo>
                  <a:pt x="12190059" y="4399389"/>
                </a:lnTo>
                <a:lnTo>
                  <a:pt x="11921861" y="4333017"/>
                </a:lnTo>
                <a:cubicBezTo>
                  <a:pt x="11766177" y="4299336"/>
                  <a:pt x="11605264" y="4269172"/>
                  <a:pt x="11439559" y="4242520"/>
                </a:cubicBezTo>
                <a:lnTo>
                  <a:pt x="11127220" y="4197547"/>
                </a:lnTo>
                <a:lnTo>
                  <a:pt x="11077501" y="4191160"/>
                </a:lnTo>
                <a:lnTo>
                  <a:pt x="10752195" y="4154633"/>
                </a:lnTo>
                <a:cubicBezTo>
                  <a:pt x="9448916" y="4027809"/>
                  <a:pt x="7918857" y="4089539"/>
                  <a:pt x="6332701" y="4338062"/>
                </a:cubicBezTo>
                <a:lnTo>
                  <a:pt x="6303093" y="4343048"/>
                </a:lnTo>
                <a:lnTo>
                  <a:pt x="6149254" y="4375359"/>
                </a:lnTo>
                <a:lnTo>
                  <a:pt x="5803047" y="4433713"/>
                </a:lnTo>
                <a:lnTo>
                  <a:pt x="5729616" y="4447700"/>
                </a:lnTo>
                <a:lnTo>
                  <a:pt x="5644973" y="4460358"/>
                </a:lnTo>
                <a:lnTo>
                  <a:pt x="5471748" y="4489555"/>
                </a:lnTo>
                <a:lnTo>
                  <a:pt x="5337395" y="4506801"/>
                </a:lnTo>
                <a:lnTo>
                  <a:pt x="5170844" y="4533262"/>
                </a:lnTo>
                <a:lnTo>
                  <a:pt x="4980511" y="4557709"/>
                </a:lnTo>
                <a:lnTo>
                  <a:pt x="4793677" y="4580409"/>
                </a:lnTo>
                <a:lnTo>
                  <a:pt x="4603342" y="4603109"/>
                </a:lnTo>
                <a:lnTo>
                  <a:pt x="4411265" y="4622317"/>
                </a:lnTo>
                <a:lnTo>
                  <a:pt x="4217442" y="4638031"/>
                </a:lnTo>
                <a:lnTo>
                  <a:pt x="4027111" y="4650255"/>
                </a:lnTo>
                <a:lnTo>
                  <a:pt x="3833286" y="4662478"/>
                </a:lnTo>
                <a:lnTo>
                  <a:pt x="3637717" y="4672954"/>
                </a:lnTo>
                <a:lnTo>
                  <a:pt x="3443893" y="4678193"/>
                </a:lnTo>
                <a:lnTo>
                  <a:pt x="3246577" y="4681686"/>
                </a:lnTo>
                <a:lnTo>
                  <a:pt x="3049260" y="4681685"/>
                </a:lnTo>
                <a:lnTo>
                  <a:pt x="2853690" y="4681685"/>
                </a:lnTo>
                <a:lnTo>
                  <a:pt x="2827195" y="4681217"/>
                </a:lnTo>
                <a:lnTo>
                  <a:pt x="2716015" y="4682258"/>
                </a:lnTo>
                <a:cubicBezTo>
                  <a:pt x="1844659" y="4672522"/>
                  <a:pt x="1038909" y="4591456"/>
                  <a:pt x="337127" y="4449260"/>
                </a:cubicBezTo>
                <a:lnTo>
                  <a:pt x="158024" y="4407532"/>
                </a:lnTo>
                <a:lnTo>
                  <a:pt x="2208" y="4377854"/>
                </a:lnTo>
                <a:lnTo>
                  <a:pt x="2208" y="4371229"/>
                </a:lnTo>
                <a:lnTo>
                  <a:pt x="2" y="4370715"/>
                </a:lnTo>
                <a:lnTo>
                  <a:pt x="2" y="4383622"/>
                </a:lnTo>
                <a:cubicBezTo>
                  <a:pt x="1" y="2922416"/>
                  <a:pt x="1" y="1461211"/>
                  <a:pt x="0" y="5"/>
                </a:cubicBezTo>
                <a:close/>
              </a:path>
            </a:pathLst>
          </a:custGeom>
          <a:pattFill prst="ltUpDiag">
            <a:fgClr>
              <a:schemeClr val="accent1"/>
            </a:fgClr>
            <a:bgClr>
              <a:schemeClr val="bg1"/>
            </a:bgClr>
          </a:pattFill>
        </p:spPr>
        <p:txBody>
          <a:bodyPr wrap="square" tIns="0" bIns="648000" anchor="ctr" anchorCtr="1">
            <a:noAutofit/>
          </a:bodyPr>
          <a:lstStyle>
            <a:lvl1pPr marL="0" indent="0" algn="ctr">
              <a:buNone/>
              <a:defRPr sz="1200" cap="none" baseline="0">
                <a:solidFill>
                  <a:schemeClr val="tx1"/>
                </a:solidFill>
              </a:defRPr>
            </a:lvl1pPr>
            <a:lvl2pPr marL="0" indent="0" algn="ctr">
              <a:buNone/>
              <a:defRPr sz="1200"/>
            </a:lvl2pPr>
            <a:lvl3pPr marL="0" indent="0" algn="ctr">
              <a:buNone/>
              <a:defRPr sz="1200"/>
            </a:lvl3pPr>
            <a:lvl4pPr marL="0" indent="0" algn="ctr">
              <a:buNone/>
              <a:defRPr sz="1200"/>
            </a:lvl4pPr>
            <a:lvl5pPr marL="0" indent="0" algn="ctr">
              <a:buNone/>
              <a:defRPr sz="1200"/>
            </a:lvl5pPr>
          </a:lstStyle>
          <a:p>
            <a:pPr lvl="0"/>
            <a:r>
              <a:rPr lang="en-US" dirty="0"/>
              <a:t>Click on icon to insert picture</a:t>
            </a:r>
          </a:p>
        </p:txBody>
      </p:sp>
      <p:sp>
        <p:nvSpPr>
          <p:cNvPr id="7" name="Datumsplatzhalter 6"/>
          <p:cNvSpPr>
            <a:spLocks noGrp="1"/>
          </p:cNvSpPr>
          <p:nvPr>
            <p:ph type="dt" sz="half" idx="10"/>
          </p:nvPr>
        </p:nvSpPr>
        <p:spPr bwMode="gray"/>
        <p:txBody>
          <a:bodyPr/>
          <a:lstStyle/>
          <a:p>
            <a:fld id="{B1062B10-DB1E-40B6-9917-B4838D509072}"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7" name="Titel 1">
            <a:extLst>
              <a:ext uri="{FF2B5EF4-FFF2-40B4-BE49-F238E27FC236}">
                <a16:creationId xmlns:a16="http://schemas.microsoft.com/office/drawing/2014/main" id="{6973F3DE-1CB2-415F-BBCA-37AF345CA55D}"/>
              </a:ext>
            </a:extLst>
          </p:cNvPr>
          <p:cNvSpPr>
            <a:spLocks noGrp="1"/>
          </p:cNvSpPr>
          <p:nvPr>
            <p:ph type="title" hasCustomPrompt="1"/>
          </p:nvPr>
        </p:nvSpPr>
        <p:spPr>
          <a:xfrm>
            <a:off x="4222946" y="5014014"/>
            <a:ext cx="3600500" cy="935936"/>
          </a:xfrm>
        </p:spPr>
        <p:txBody>
          <a:bodyPr anchor="b"/>
          <a:lstStyle>
            <a:lvl1pPr>
              <a:defRPr sz="2000"/>
            </a:lvl1pPr>
          </a:lstStyle>
          <a:p>
            <a:r>
              <a:rPr lang="en-US" dirty="0"/>
              <a:t>Click to edit Master title style</a:t>
            </a:r>
          </a:p>
        </p:txBody>
      </p:sp>
      <p:sp>
        <p:nvSpPr>
          <p:cNvPr id="2" name="Rechteck 1" hidden="1">
            <a:extLst>
              <a:ext uri="{FF2B5EF4-FFF2-40B4-BE49-F238E27FC236}">
                <a16:creationId xmlns:a16="http://schemas.microsoft.com/office/drawing/2014/main" id="{32D69E7E-E003-4DE2-9FBF-65C4FE68A9F4}"/>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681995101"/>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ig picture (dark)">
    <p:spTree>
      <p:nvGrpSpPr>
        <p:cNvPr id="1" name=""/>
        <p:cNvGrpSpPr/>
        <p:nvPr/>
      </p:nvGrpSpPr>
      <p:grpSpPr>
        <a:xfrm>
          <a:off x="0" y="0"/>
          <a:ext cx="0" cy="0"/>
          <a:chOff x="0" y="0"/>
          <a:chExt cx="0" cy="0"/>
        </a:xfrm>
      </p:grpSpPr>
      <p:sp>
        <p:nvSpPr>
          <p:cNvPr id="3" name="Bildplatzhalter 2"/>
          <p:cNvSpPr>
            <a:spLocks noGrp="1"/>
          </p:cNvSpPr>
          <p:nvPr>
            <p:ph type="pic" sz="quarter" idx="13" hasCustomPrompt="1"/>
          </p:nvPr>
        </p:nvSpPr>
        <p:spPr bwMode="gray">
          <a:xfrm>
            <a:off x="-1" y="0"/>
            <a:ext cx="12190413" cy="6859588"/>
          </a:xfrm>
          <a:pattFill prst="ltUpDiag">
            <a:fgClr>
              <a:schemeClr val="accent1"/>
            </a:fgClr>
            <a:bgClr>
              <a:schemeClr val="accent3"/>
            </a:bgClr>
          </a:pattFill>
        </p:spPr>
        <p:txBody>
          <a:bodyPr tIns="0" bIns="648000" anchor="ctr" anchorCtr="1"/>
          <a:lstStyle>
            <a:lvl1pPr marL="0" indent="0" algn="ctr">
              <a:buNone/>
              <a:defRPr sz="1200" cap="none" baseline="0">
                <a:solidFill>
                  <a:schemeClr val="bg1"/>
                </a:solidFill>
              </a:defRPr>
            </a:lvl1pPr>
            <a:lvl2pPr marL="0" indent="0" algn="ctr">
              <a:buNone/>
              <a:defRPr sz="1200"/>
            </a:lvl2pPr>
            <a:lvl3pPr marL="0" indent="0" algn="ctr">
              <a:buNone/>
              <a:defRPr sz="1200"/>
            </a:lvl3pPr>
            <a:lvl4pPr marL="0" indent="0" algn="ctr">
              <a:buNone/>
              <a:defRPr sz="1200"/>
            </a:lvl4pPr>
            <a:lvl5pPr marL="0" indent="0" algn="ctr">
              <a:buNone/>
              <a:defRPr sz="1200"/>
            </a:lvl5pPr>
          </a:lstStyle>
          <a:p>
            <a:pPr lvl="0"/>
            <a:r>
              <a:rPr lang="en-US" dirty="0"/>
              <a:t>Click on icon to insert picture</a:t>
            </a:r>
          </a:p>
        </p:txBody>
      </p:sp>
      <p:sp>
        <p:nvSpPr>
          <p:cNvPr id="7" name="Datumsplatzhalter 6"/>
          <p:cNvSpPr>
            <a:spLocks noGrp="1"/>
          </p:cNvSpPr>
          <p:nvPr>
            <p:ph type="dt" sz="half" idx="10"/>
          </p:nvPr>
        </p:nvSpPr>
        <p:spPr bwMode="gray"/>
        <p:txBody>
          <a:bodyPr/>
          <a:lstStyle>
            <a:lvl1pPr>
              <a:defRPr>
                <a:solidFill>
                  <a:schemeClr val="bg1"/>
                </a:solidFill>
              </a:defRPr>
            </a:lvl1pPr>
          </a:lstStyle>
          <a:p>
            <a:fld id="{1B111C16-3045-4733-A719-5B48ACB0DF84}" type="datetime1">
              <a:rPr lang="en-US" smtClean="0"/>
              <a:t>12/6/2023</a:t>
            </a:fld>
            <a:endParaRPr lang="en-US" dirty="0"/>
          </a:p>
        </p:txBody>
      </p:sp>
      <p:sp>
        <p:nvSpPr>
          <p:cNvPr id="8" name="Fußzeilenplatzhalter 7"/>
          <p:cNvSpPr>
            <a:spLocks noGrp="1"/>
          </p:cNvSpPr>
          <p:nvPr>
            <p:ph type="ftr" sz="quarter" idx="11"/>
          </p:nvPr>
        </p:nvSpPr>
        <p:spPr bwMode="gray"/>
        <p:txBody>
          <a:bodyPr/>
          <a:lstStyle>
            <a:lvl1pPr>
              <a:defRPr>
                <a:solidFill>
                  <a:schemeClr val="bg1"/>
                </a:solidFill>
              </a:defRPr>
            </a:lvl1pPr>
          </a:lstStyle>
          <a:p>
            <a:r>
              <a:rPr lang="en-US" dirty="0"/>
              <a:t>Training Master</a:t>
            </a:r>
          </a:p>
        </p:txBody>
      </p:sp>
      <p:sp>
        <p:nvSpPr>
          <p:cNvPr id="9" name="Foliennummernplatzhalter 8"/>
          <p:cNvSpPr>
            <a:spLocks noGrp="1"/>
          </p:cNvSpPr>
          <p:nvPr>
            <p:ph type="sldNum" sz="quarter" idx="12"/>
          </p:nvPr>
        </p:nvSpPr>
        <p:spPr bwMode="gray"/>
        <p:txBody>
          <a:bodyPr/>
          <a:lstStyle>
            <a:lvl1pPr>
              <a:defRPr>
                <a:solidFill>
                  <a:schemeClr val="bg1"/>
                </a:solidFill>
              </a:defRPr>
            </a:lvl1pPr>
          </a:lstStyle>
          <a:p>
            <a:fld id="{4915BD61-E5D5-4E4F-ADA0-6F3448AB9FA6}" type="slidenum">
              <a:rPr lang="en-US"/>
              <a:pPr/>
              <a:t>‹#›</a:t>
            </a:fld>
            <a:endParaRPr lang="en-US" dirty="0"/>
          </a:p>
        </p:txBody>
      </p:sp>
      <p:sp>
        <p:nvSpPr>
          <p:cNvPr id="2" name="Titel 1">
            <a:extLst>
              <a:ext uri="{FF2B5EF4-FFF2-40B4-BE49-F238E27FC236}">
                <a16:creationId xmlns:a16="http://schemas.microsoft.com/office/drawing/2014/main" id="{9190DF61-2AD4-4C39-B6F2-27FED0287E28}"/>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p>
        </p:txBody>
      </p:sp>
      <p:sp>
        <p:nvSpPr>
          <p:cNvPr id="5" name="Textplatzhalter 4"/>
          <p:cNvSpPr>
            <a:spLocks noGrp="1"/>
          </p:cNvSpPr>
          <p:nvPr>
            <p:ph type="body" sz="quarter" idx="14" hasCustomPrompt="1"/>
          </p:nvPr>
        </p:nvSpPr>
        <p:spPr>
          <a:xfrm>
            <a:off x="9839137" y="6179802"/>
            <a:ext cx="1800000" cy="450000"/>
          </a:xfrm>
          <a:blipFill dpi="0" rotWithShape="1">
            <a:blip r:embed="rId2">
              <a:extLst>
                <a:ext uri="{28A0092B-C50C-407E-A947-70E740481C1C}">
                  <a14:useLocalDpi xmlns:a14="http://schemas.microsoft.com/office/drawing/2010/main" val="0"/>
                </a:ext>
              </a:extLst>
            </a:blip>
            <a:srcRect/>
            <a:stretch>
              <a:fillRect/>
            </a:stretch>
          </a:blipFill>
        </p:spPr>
        <p:txBody>
          <a:bodyPr/>
          <a:lstStyle>
            <a:lvl1pPr>
              <a:defRPr/>
            </a:lvl1pPr>
          </a:lstStyle>
          <a:p>
            <a:pPr lvl="0"/>
            <a:r>
              <a:rPr lang="en-US" dirty="0"/>
              <a:t> </a:t>
            </a:r>
          </a:p>
        </p:txBody>
      </p:sp>
    </p:spTree>
    <p:extLst>
      <p:ext uri="{BB962C8B-B14F-4D97-AF65-F5344CB8AC3E}">
        <p14:creationId xmlns:p14="http://schemas.microsoft.com/office/powerpoint/2010/main" val="3298123983"/>
      </p:ext>
    </p:extLst>
  </p:cSld>
  <p:clrMapOvr>
    <a:masterClrMapping/>
  </p:clrMapOvr>
  <p:extLst mod="1">
    <p:ext uri="{DCECCB84-F9BA-43D5-87BE-67443E8EF086}">
      <p15:sldGuideLst xmlns:p15="http://schemas.microsoft.com/office/powerpoint/2012/main">
        <p15:guide id="1" orient="horz" pos="800">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Picture/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E2901652-5FEE-4C5C-A851-7B39271E090B}"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5" name="Bildplatzhalter 14">
            <a:extLst>
              <a:ext uri="{FF2B5EF4-FFF2-40B4-BE49-F238E27FC236}">
                <a16:creationId xmlns:a16="http://schemas.microsoft.com/office/drawing/2014/main" id="{4E5E18E7-2D80-40AE-96A2-6C9FA24FDE1B}"/>
              </a:ext>
            </a:extLst>
          </p:cNvPr>
          <p:cNvSpPr>
            <a:spLocks noGrp="1"/>
          </p:cNvSpPr>
          <p:nvPr>
            <p:ph type="pic" sz="quarter" idx="15" hasCustomPrompt="1"/>
          </p:nvPr>
        </p:nvSpPr>
        <p:spPr bwMode="gray">
          <a:xfrm>
            <a:off x="550436" y="1702145"/>
            <a:ext cx="5400751" cy="4191579"/>
          </a:xfrm>
          <a:custGeom>
            <a:avLst/>
            <a:gdLst>
              <a:gd name="connsiteX0" fmla="*/ 0 w 5400751"/>
              <a:gd name="connsiteY0" fmla="*/ 0 h 4191579"/>
              <a:gd name="connsiteX1" fmla="*/ 5400751 w 5400751"/>
              <a:gd name="connsiteY1" fmla="*/ 0 h 4191579"/>
              <a:gd name="connsiteX2" fmla="*/ 5400751 w 5400751"/>
              <a:gd name="connsiteY2" fmla="*/ 3918065 h 4191579"/>
              <a:gd name="connsiteX3" fmla="*/ 5252610 w 5400751"/>
              <a:gd name="connsiteY3" fmla="*/ 3943034 h 4191579"/>
              <a:gd name="connsiteX4" fmla="*/ 5179180 w 5400751"/>
              <a:gd name="connsiteY4" fmla="*/ 3957021 h 4191579"/>
              <a:gd name="connsiteX5" fmla="*/ 5094536 w 5400751"/>
              <a:gd name="connsiteY5" fmla="*/ 3969679 h 4191579"/>
              <a:gd name="connsiteX6" fmla="*/ 4921311 w 5400751"/>
              <a:gd name="connsiteY6" fmla="*/ 3998876 h 4191579"/>
              <a:gd name="connsiteX7" fmla="*/ 4786958 w 5400751"/>
              <a:gd name="connsiteY7" fmla="*/ 4016122 h 4191579"/>
              <a:gd name="connsiteX8" fmla="*/ 4620406 w 5400751"/>
              <a:gd name="connsiteY8" fmla="*/ 4042583 h 4191579"/>
              <a:gd name="connsiteX9" fmla="*/ 4430074 w 5400751"/>
              <a:gd name="connsiteY9" fmla="*/ 4067030 h 4191579"/>
              <a:gd name="connsiteX10" fmla="*/ 4243239 w 5400751"/>
              <a:gd name="connsiteY10" fmla="*/ 4089730 h 4191579"/>
              <a:gd name="connsiteX11" fmla="*/ 4052905 w 5400751"/>
              <a:gd name="connsiteY11" fmla="*/ 4112430 h 4191579"/>
              <a:gd name="connsiteX12" fmla="*/ 3860828 w 5400751"/>
              <a:gd name="connsiteY12" fmla="*/ 4131638 h 4191579"/>
              <a:gd name="connsiteX13" fmla="*/ 3667005 w 5400751"/>
              <a:gd name="connsiteY13" fmla="*/ 4147352 h 4191579"/>
              <a:gd name="connsiteX14" fmla="*/ 3476674 w 5400751"/>
              <a:gd name="connsiteY14" fmla="*/ 4159576 h 4191579"/>
              <a:gd name="connsiteX15" fmla="*/ 3282849 w 5400751"/>
              <a:gd name="connsiteY15" fmla="*/ 4171799 h 4191579"/>
              <a:gd name="connsiteX16" fmla="*/ 3087280 w 5400751"/>
              <a:gd name="connsiteY16" fmla="*/ 4182275 h 4191579"/>
              <a:gd name="connsiteX17" fmla="*/ 2893456 w 5400751"/>
              <a:gd name="connsiteY17" fmla="*/ 4187514 h 4191579"/>
              <a:gd name="connsiteX18" fmla="*/ 2696140 w 5400751"/>
              <a:gd name="connsiteY18" fmla="*/ 4191007 h 4191579"/>
              <a:gd name="connsiteX19" fmla="*/ 2498823 w 5400751"/>
              <a:gd name="connsiteY19" fmla="*/ 4191006 h 4191579"/>
              <a:gd name="connsiteX20" fmla="*/ 2303253 w 5400751"/>
              <a:gd name="connsiteY20" fmla="*/ 4191006 h 4191579"/>
              <a:gd name="connsiteX21" fmla="*/ 2276758 w 5400751"/>
              <a:gd name="connsiteY21" fmla="*/ 4190538 h 4191579"/>
              <a:gd name="connsiteX22" fmla="*/ 2165578 w 5400751"/>
              <a:gd name="connsiteY22" fmla="*/ 4191579 h 4191579"/>
              <a:gd name="connsiteX23" fmla="*/ 331921 w 5400751"/>
              <a:gd name="connsiteY23" fmla="*/ 4053607 h 4191579"/>
              <a:gd name="connsiteX24" fmla="*/ 0 w 5400751"/>
              <a:gd name="connsiteY24" fmla="*/ 3995758 h 419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400751" h="4191579">
                <a:moveTo>
                  <a:pt x="0" y="0"/>
                </a:moveTo>
                <a:lnTo>
                  <a:pt x="5400751" y="0"/>
                </a:lnTo>
                <a:lnTo>
                  <a:pt x="5400751" y="3918065"/>
                </a:lnTo>
                <a:lnTo>
                  <a:pt x="5252610" y="3943034"/>
                </a:lnTo>
                <a:lnTo>
                  <a:pt x="5179180" y="3957021"/>
                </a:lnTo>
                <a:lnTo>
                  <a:pt x="5094536" y="3969679"/>
                </a:lnTo>
                <a:lnTo>
                  <a:pt x="4921311" y="3998876"/>
                </a:lnTo>
                <a:lnTo>
                  <a:pt x="4786958" y="4016122"/>
                </a:lnTo>
                <a:lnTo>
                  <a:pt x="4620406" y="4042583"/>
                </a:lnTo>
                <a:lnTo>
                  <a:pt x="4430074" y="4067030"/>
                </a:lnTo>
                <a:lnTo>
                  <a:pt x="4243239" y="4089730"/>
                </a:lnTo>
                <a:lnTo>
                  <a:pt x="4052905" y="4112430"/>
                </a:lnTo>
                <a:lnTo>
                  <a:pt x="3860828" y="4131638"/>
                </a:lnTo>
                <a:lnTo>
                  <a:pt x="3667005" y="4147352"/>
                </a:lnTo>
                <a:lnTo>
                  <a:pt x="3476674" y="4159576"/>
                </a:lnTo>
                <a:lnTo>
                  <a:pt x="3282849" y="4171799"/>
                </a:lnTo>
                <a:lnTo>
                  <a:pt x="3087280" y="4182275"/>
                </a:lnTo>
                <a:lnTo>
                  <a:pt x="2893456" y="4187514"/>
                </a:lnTo>
                <a:lnTo>
                  <a:pt x="2696140" y="4191007"/>
                </a:lnTo>
                <a:lnTo>
                  <a:pt x="2498823" y="4191006"/>
                </a:lnTo>
                <a:lnTo>
                  <a:pt x="2303253" y="4191006"/>
                </a:lnTo>
                <a:lnTo>
                  <a:pt x="2276758" y="4190538"/>
                </a:lnTo>
                <a:lnTo>
                  <a:pt x="2165578" y="4191579"/>
                </a:lnTo>
                <a:cubicBezTo>
                  <a:pt x="1512061" y="4184277"/>
                  <a:pt x="895448" y="4136852"/>
                  <a:pt x="331921" y="4053607"/>
                </a:cubicBezTo>
                <a:lnTo>
                  <a:pt x="0" y="3995758"/>
                </a:lnTo>
                <a:close/>
              </a:path>
            </a:pathLst>
          </a:custGeom>
          <a:pattFill prst="ltUpDiag">
            <a:fgClr>
              <a:schemeClr val="accent1"/>
            </a:fgClr>
            <a:bgClr>
              <a:schemeClr val="bg1"/>
            </a:bgClr>
          </a:pattFill>
        </p:spPr>
        <p:txBody>
          <a:bodyPr wrap="square" tIns="0" bIns="720000" anchor="ctr" anchorCtr="1">
            <a:noAutofit/>
          </a:bodyPr>
          <a:lstStyle>
            <a:lvl1pPr marL="0" marR="0" indent="0" algn="ctr" defTabSz="1219170" rtl="0" eaLnBrk="1" fontAlgn="auto" latinLnBrk="0" hangingPunct="1">
              <a:lnSpc>
                <a:spcPts val="2200"/>
              </a:lnSpc>
              <a:spcBef>
                <a:spcPct val="20000"/>
              </a:spcBef>
              <a:spcAft>
                <a:spcPts val="0"/>
              </a:spcAft>
              <a:buClr>
                <a:schemeClr val="tx2"/>
              </a:buClr>
              <a:buSzTx/>
              <a:buFont typeface="Arial" panose="020B0604020202020204" pitchFamily="34" charset="0"/>
              <a:buNone/>
              <a:tabLst/>
              <a:defRPr sz="1200" cap="none" baseline="0">
                <a:solidFill>
                  <a:schemeClr val="tx1"/>
                </a:solidFill>
              </a:defRPr>
            </a:lvl1pPr>
            <a:lvl2pPr marL="0" indent="0" algn="ctr">
              <a:buNone/>
              <a:defRPr sz="1200"/>
            </a:lvl2pPr>
          </a:lstStyle>
          <a:p>
            <a:pPr lvl="0"/>
            <a:r>
              <a:rPr lang="en-US" dirty="0"/>
              <a:t>Click on icon to insert picture</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5" name="Titel 4">
            <a:extLst>
              <a:ext uri="{FF2B5EF4-FFF2-40B4-BE49-F238E27FC236}">
                <a16:creationId xmlns:a16="http://schemas.microsoft.com/office/drawing/2014/main" id="{A80BC08A-D2A2-4C26-8F16-6665CF8583D8}"/>
              </a:ext>
            </a:extLst>
          </p:cNvPr>
          <p:cNvSpPr>
            <a:spLocks noGrp="1"/>
          </p:cNvSpPr>
          <p:nvPr>
            <p:ph type="title" hasCustomPrompt="1"/>
          </p:nvPr>
        </p:nvSpPr>
        <p:spPr/>
        <p:txBody>
          <a:bodyPr/>
          <a:lstStyle>
            <a:lvl1pPr>
              <a:defRPr/>
            </a:lvl1pPr>
          </a:lstStyle>
          <a:p>
            <a:r>
              <a:rPr lang="en-US" dirty="0"/>
              <a:t>Click to edit Master title style</a:t>
            </a:r>
          </a:p>
        </p:txBody>
      </p:sp>
      <p:sp>
        <p:nvSpPr>
          <p:cNvPr id="2" name="Rechteck 1" hidden="1">
            <a:extLst>
              <a:ext uri="{FF2B5EF4-FFF2-40B4-BE49-F238E27FC236}">
                <a16:creationId xmlns:a16="http://schemas.microsoft.com/office/drawing/2014/main" id="{40F7BADE-5FEA-4AB2-9DDB-30DE1C266953}"/>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9579189"/>
      </p:ext>
    </p:extLst>
  </p:cSld>
  <p:clrMapOvr>
    <a:masterClrMapping/>
  </p:clrMapOvr>
  <p:extLst mod="1">
    <p:ext uri="{DCECCB84-F9BA-43D5-87BE-67443E8EF086}">
      <p15:sldGuideLst xmlns:p15="http://schemas.microsoft.com/office/powerpoint/2012/main">
        <p15:guide id="1" pos="3929">
          <p15:clr>
            <a:srgbClr val="FBAE40"/>
          </p15:clr>
        </p15:guide>
        <p15:guide id="2" pos="375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3 picture, 1/3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394EEFD5-14AA-4F47-8123-F20437910F82}"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4" name="Bildplatzhalter 13">
            <a:extLst>
              <a:ext uri="{FF2B5EF4-FFF2-40B4-BE49-F238E27FC236}">
                <a16:creationId xmlns:a16="http://schemas.microsoft.com/office/drawing/2014/main" id="{CEB0DB9E-17E3-4BBF-8A5C-7CA3130B9382}"/>
              </a:ext>
            </a:extLst>
          </p:cNvPr>
          <p:cNvSpPr>
            <a:spLocks noGrp="1"/>
          </p:cNvSpPr>
          <p:nvPr>
            <p:ph type="pic" sz="quarter" idx="19" hasCustomPrompt="1"/>
          </p:nvPr>
        </p:nvSpPr>
        <p:spPr bwMode="gray">
          <a:xfrm>
            <a:off x="550863" y="1701801"/>
            <a:ext cx="7343433" cy="4191922"/>
          </a:xfrm>
          <a:custGeom>
            <a:avLst/>
            <a:gdLst>
              <a:gd name="connsiteX0" fmla="*/ 0 w 7343433"/>
              <a:gd name="connsiteY0" fmla="*/ 0 h 4191922"/>
              <a:gd name="connsiteX1" fmla="*/ 7343433 w 7343433"/>
              <a:gd name="connsiteY1" fmla="*/ 0 h 4191922"/>
              <a:gd name="connsiteX2" fmla="*/ 7343433 w 7343433"/>
              <a:gd name="connsiteY2" fmla="*/ 3663346 h 4191922"/>
              <a:gd name="connsiteX3" fmla="*/ 6958269 w 7343433"/>
              <a:gd name="connsiteY3" fmla="*/ 3696385 h 4191922"/>
              <a:gd name="connsiteX4" fmla="*/ 5781837 w 7343433"/>
              <a:gd name="connsiteY4" fmla="*/ 3847726 h 4191922"/>
              <a:gd name="connsiteX5" fmla="*/ 5752229 w 7343433"/>
              <a:gd name="connsiteY5" fmla="*/ 3852712 h 4191922"/>
              <a:gd name="connsiteX6" fmla="*/ 5598390 w 7343433"/>
              <a:gd name="connsiteY6" fmla="*/ 3885023 h 4191922"/>
              <a:gd name="connsiteX7" fmla="*/ 5252183 w 7343433"/>
              <a:gd name="connsiteY7" fmla="*/ 3943377 h 4191922"/>
              <a:gd name="connsiteX8" fmla="*/ 5178753 w 7343433"/>
              <a:gd name="connsiteY8" fmla="*/ 3957364 h 4191922"/>
              <a:gd name="connsiteX9" fmla="*/ 5094109 w 7343433"/>
              <a:gd name="connsiteY9" fmla="*/ 3970022 h 4191922"/>
              <a:gd name="connsiteX10" fmla="*/ 4920884 w 7343433"/>
              <a:gd name="connsiteY10" fmla="*/ 3999219 h 4191922"/>
              <a:gd name="connsiteX11" fmla="*/ 4786531 w 7343433"/>
              <a:gd name="connsiteY11" fmla="*/ 4016465 h 4191922"/>
              <a:gd name="connsiteX12" fmla="*/ 4619979 w 7343433"/>
              <a:gd name="connsiteY12" fmla="*/ 4042926 h 4191922"/>
              <a:gd name="connsiteX13" fmla="*/ 4429647 w 7343433"/>
              <a:gd name="connsiteY13" fmla="*/ 4067373 h 4191922"/>
              <a:gd name="connsiteX14" fmla="*/ 4242812 w 7343433"/>
              <a:gd name="connsiteY14" fmla="*/ 4090073 h 4191922"/>
              <a:gd name="connsiteX15" fmla="*/ 4052478 w 7343433"/>
              <a:gd name="connsiteY15" fmla="*/ 4112773 h 4191922"/>
              <a:gd name="connsiteX16" fmla="*/ 3860401 w 7343433"/>
              <a:gd name="connsiteY16" fmla="*/ 4131981 h 4191922"/>
              <a:gd name="connsiteX17" fmla="*/ 3666578 w 7343433"/>
              <a:gd name="connsiteY17" fmla="*/ 4147695 h 4191922"/>
              <a:gd name="connsiteX18" fmla="*/ 3476247 w 7343433"/>
              <a:gd name="connsiteY18" fmla="*/ 4159919 h 4191922"/>
              <a:gd name="connsiteX19" fmla="*/ 3282422 w 7343433"/>
              <a:gd name="connsiteY19" fmla="*/ 4172142 h 4191922"/>
              <a:gd name="connsiteX20" fmla="*/ 3086853 w 7343433"/>
              <a:gd name="connsiteY20" fmla="*/ 4182618 h 4191922"/>
              <a:gd name="connsiteX21" fmla="*/ 2893029 w 7343433"/>
              <a:gd name="connsiteY21" fmla="*/ 4187857 h 4191922"/>
              <a:gd name="connsiteX22" fmla="*/ 2695713 w 7343433"/>
              <a:gd name="connsiteY22" fmla="*/ 4191350 h 4191922"/>
              <a:gd name="connsiteX23" fmla="*/ 2498396 w 7343433"/>
              <a:gd name="connsiteY23" fmla="*/ 4191349 h 4191922"/>
              <a:gd name="connsiteX24" fmla="*/ 2302826 w 7343433"/>
              <a:gd name="connsiteY24" fmla="*/ 4191349 h 4191922"/>
              <a:gd name="connsiteX25" fmla="*/ 2276331 w 7343433"/>
              <a:gd name="connsiteY25" fmla="*/ 4190881 h 4191922"/>
              <a:gd name="connsiteX26" fmla="*/ 2165151 w 7343433"/>
              <a:gd name="connsiteY26" fmla="*/ 4191922 h 4191922"/>
              <a:gd name="connsiteX27" fmla="*/ 331494 w 7343433"/>
              <a:gd name="connsiteY27" fmla="*/ 4053950 h 4191922"/>
              <a:gd name="connsiteX28" fmla="*/ 0 w 7343433"/>
              <a:gd name="connsiteY28" fmla="*/ 3996176 h 419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343433" h="4191922">
                <a:moveTo>
                  <a:pt x="0" y="0"/>
                </a:moveTo>
                <a:lnTo>
                  <a:pt x="7343433" y="0"/>
                </a:lnTo>
                <a:lnTo>
                  <a:pt x="7343433" y="3663346"/>
                </a:lnTo>
                <a:lnTo>
                  <a:pt x="6958269" y="3696385"/>
                </a:lnTo>
                <a:cubicBezTo>
                  <a:pt x="6571409" y="3735139"/>
                  <a:pt x="6178376" y="3785596"/>
                  <a:pt x="5781837" y="3847726"/>
                </a:cubicBezTo>
                <a:lnTo>
                  <a:pt x="5752229" y="3852712"/>
                </a:lnTo>
                <a:lnTo>
                  <a:pt x="5598390" y="3885023"/>
                </a:lnTo>
                <a:lnTo>
                  <a:pt x="5252183" y="3943377"/>
                </a:lnTo>
                <a:lnTo>
                  <a:pt x="5178753" y="3957364"/>
                </a:lnTo>
                <a:lnTo>
                  <a:pt x="5094109" y="3970022"/>
                </a:lnTo>
                <a:lnTo>
                  <a:pt x="4920884" y="3999219"/>
                </a:lnTo>
                <a:lnTo>
                  <a:pt x="4786531" y="4016465"/>
                </a:lnTo>
                <a:lnTo>
                  <a:pt x="4619979" y="4042926"/>
                </a:lnTo>
                <a:lnTo>
                  <a:pt x="4429647" y="4067373"/>
                </a:lnTo>
                <a:lnTo>
                  <a:pt x="4242812" y="4090073"/>
                </a:lnTo>
                <a:lnTo>
                  <a:pt x="4052478" y="4112773"/>
                </a:lnTo>
                <a:lnTo>
                  <a:pt x="3860401" y="4131981"/>
                </a:lnTo>
                <a:lnTo>
                  <a:pt x="3666578" y="4147695"/>
                </a:lnTo>
                <a:lnTo>
                  <a:pt x="3476247" y="4159919"/>
                </a:lnTo>
                <a:lnTo>
                  <a:pt x="3282422" y="4172142"/>
                </a:lnTo>
                <a:lnTo>
                  <a:pt x="3086853" y="4182618"/>
                </a:lnTo>
                <a:lnTo>
                  <a:pt x="2893029" y="4187857"/>
                </a:lnTo>
                <a:lnTo>
                  <a:pt x="2695713" y="4191350"/>
                </a:lnTo>
                <a:lnTo>
                  <a:pt x="2498396" y="4191349"/>
                </a:lnTo>
                <a:lnTo>
                  <a:pt x="2302826" y="4191349"/>
                </a:lnTo>
                <a:lnTo>
                  <a:pt x="2276331" y="4190881"/>
                </a:lnTo>
                <a:lnTo>
                  <a:pt x="2165151" y="4191922"/>
                </a:lnTo>
                <a:cubicBezTo>
                  <a:pt x="1511634" y="4184620"/>
                  <a:pt x="895021" y="4137195"/>
                  <a:pt x="331494" y="4053950"/>
                </a:cubicBezTo>
                <a:lnTo>
                  <a:pt x="0" y="3996176"/>
                </a:lnTo>
                <a:close/>
              </a:path>
            </a:pathLst>
          </a:custGeom>
          <a:pattFill prst="ltUpDiag">
            <a:fgClr>
              <a:schemeClr val="accent1"/>
            </a:fgClr>
            <a:bgClr>
              <a:schemeClr val="bg1"/>
            </a:bgClr>
          </a:pattFill>
        </p:spPr>
        <p:txBody>
          <a:bodyPr wrap="square" tIns="0" bIns="720000" anchor="ctr" anchorCtr="1">
            <a:noAutofit/>
          </a:bodyPr>
          <a:lstStyle>
            <a:lvl1pPr marL="0" marR="0" indent="0" algn="ctr" defTabSz="1219170" rtl="0" eaLnBrk="1" fontAlgn="auto" latinLnBrk="0" hangingPunct="1">
              <a:lnSpc>
                <a:spcPts val="2200"/>
              </a:lnSpc>
              <a:spcBef>
                <a:spcPct val="20000"/>
              </a:spcBef>
              <a:spcAft>
                <a:spcPts val="0"/>
              </a:spcAft>
              <a:buClr>
                <a:schemeClr val="tx2"/>
              </a:buClr>
              <a:buSzTx/>
              <a:buFont typeface="Wingdings" panose="05000000000000000000" pitchFamily="2" charset="2"/>
              <a:buNone/>
              <a:tabLst/>
              <a:defRPr sz="1200" cap="none" baseline="0">
                <a:solidFill>
                  <a:schemeClr val="tx1"/>
                </a:solidFill>
              </a:defRPr>
            </a:lvl1pPr>
          </a:lstStyle>
          <a:p>
            <a:pPr lvl="0"/>
            <a:r>
              <a:rPr lang="en-US" dirty="0"/>
              <a:t>Click on icon to insert picture</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11" name="MIO_VALID_LAYOUT"/>
          <p:cNvSpPr/>
          <p:nvPr userDrawn="1"/>
        </p:nvSpPr>
        <p:spPr bwMode="gray">
          <a:xfrm>
            <a:off x="11855053" y="6586853"/>
            <a:ext cx="335360" cy="260829"/>
          </a:xfrm>
          <a:prstGeom prst="rect">
            <a:avLst/>
          </a:prstGeom>
          <a:noFill/>
          <a:ln w="9525" cap="flat" cmpd="sng" algn="ctr">
            <a:noFill/>
            <a:prstDash val="solid"/>
          </a:ln>
          <a:effectLst/>
        </p:spPr>
        <p:txBody>
          <a:bodyPr rtlCol="0" anchor="ctr" anchorCtr="0"/>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300"/>
              </a:spcBef>
              <a:spcAft>
                <a:spcPts val="300"/>
              </a:spcAft>
              <a:buClr>
                <a:schemeClr val="bg1"/>
              </a:buClr>
              <a:buSzPct val="100000"/>
              <a:buFont typeface="Arial" panose="020B0604020202020204" pitchFamily="34" charset="0"/>
              <a:buNone/>
            </a:pPr>
            <a:endParaRPr lang="en-US" sz="1600" kern="0" dirty="0">
              <a:solidFill>
                <a:srgbClr val="FFFFFF"/>
              </a:solidFill>
              <a:latin typeface="Verdana"/>
            </a:endParaRPr>
          </a:p>
        </p:txBody>
      </p:sp>
      <p:sp>
        <p:nvSpPr>
          <p:cNvPr id="2" name="Titel 1">
            <a:extLst>
              <a:ext uri="{FF2B5EF4-FFF2-40B4-BE49-F238E27FC236}">
                <a16:creationId xmlns:a16="http://schemas.microsoft.com/office/drawing/2014/main" id="{3F63D73D-9FE6-45F7-87FA-57267F6CC490}"/>
              </a:ext>
            </a:extLst>
          </p:cNvPr>
          <p:cNvSpPr>
            <a:spLocks noGrp="1"/>
          </p:cNvSpPr>
          <p:nvPr>
            <p:ph type="title" hasCustomPrompt="1"/>
          </p:nvPr>
        </p:nvSpPr>
        <p:spPr/>
        <p:txBody>
          <a:bodyPr/>
          <a:lstStyle>
            <a:lvl1pPr>
              <a:defRPr/>
            </a:lvl1pPr>
          </a:lstStyle>
          <a:p>
            <a:r>
              <a:rPr lang="en-US" dirty="0"/>
              <a:t>Click to edit Master title style</a:t>
            </a:r>
          </a:p>
        </p:txBody>
      </p:sp>
      <p:sp>
        <p:nvSpPr>
          <p:cNvPr id="3" name="Rechteck 2" hidden="1">
            <a:extLst>
              <a:ext uri="{FF2B5EF4-FFF2-40B4-BE49-F238E27FC236}">
                <a16:creationId xmlns:a16="http://schemas.microsoft.com/office/drawing/2014/main" id="{73AE7C32-30C6-4D39-979F-7F7449FDE3BB}"/>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284809578"/>
      </p:ext>
    </p:extLst>
  </p:cSld>
  <p:clrMapOvr>
    <a:masterClrMapping/>
  </p:clrMapOvr>
  <p:extLst mod="1">
    <p:ext uri="{DCECCB84-F9BA-43D5-87BE-67443E8EF086}">
      <p15:sldGuideLst xmlns:p15="http://schemas.microsoft.com/office/powerpoint/2012/main">
        <p15:guide id="1" pos="5109">
          <p15:clr>
            <a:srgbClr val="FBAE40"/>
          </p15:clr>
        </p15:guide>
        <p15:guide id="2" pos="497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3 picture, 2/3 content">
    <p:spTree>
      <p:nvGrpSpPr>
        <p:cNvPr id="1" name=""/>
        <p:cNvGrpSpPr/>
        <p:nvPr/>
      </p:nvGrpSpPr>
      <p:grpSpPr>
        <a:xfrm>
          <a:off x="0" y="0"/>
          <a:ext cx="0" cy="0"/>
          <a:chOff x="0" y="0"/>
          <a:chExt cx="0" cy="0"/>
        </a:xfrm>
      </p:grpSpPr>
      <p:sp>
        <p:nvSpPr>
          <p:cNvPr id="7" name="Datumsplatzhalter 6"/>
          <p:cNvSpPr>
            <a:spLocks noGrp="1"/>
          </p:cNvSpPr>
          <p:nvPr>
            <p:ph type="dt" sz="half" idx="10"/>
          </p:nvPr>
        </p:nvSpPr>
        <p:spPr bwMode="gray"/>
        <p:txBody>
          <a:bodyPr/>
          <a:lstStyle/>
          <a:p>
            <a:fld id="{905A7A80-E7D3-42A1-8EA4-6DF24D2F3238}" type="datetime1">
              <a:rPr lang="en-US" smtClean="0"/>
              <a:t>12/6/2023</a:t>
            </a:fld>
            <a:endParaRPr lang="en-US" dirty="0"/>
          </a:p>
        </p:txBody>
      </p:sp>
      <p:sp>
        <p:nvSpPr>
          <p:cNvPr id="8" name="Fußzeilenplatzhalter 7"/>
          <p:cNvSpPr>
            <a:spLocks noGrp="1"/>
          </p:cNvSpPr>
          <p:nvPr>
            <p:ph type="ftr" sz="quarter" idx="11"/>
          </p:nvPr>
        </p:nvSpPr>
        <p:spPr bwMode="gray"/>
        <p:txBody>
          <a:bodyPr/>
          <a:lstStyle/>
          <a:p>
            <a:r>
              <a:rPr lang="en-US" dirty="0"/>
              <a:t>Training Master</a:t>
            </a:r>
          </a:p>
        </p:txBody>
      </p:sp>
      <p:sp>
        <p:nvSpPr>
          <p:cNvPr id="9" name="Foliennummernplatzhalter 8"/>
          <p:cNvSpPr>
            <a:spLocks noGrp="1"/>
          </p:cNvSpPr>
          <p:nvPr>
            <p:ph type="sldNum" sz="quarter" idx="12"/>
          </p:nvPr>
        </p:nvSpPr>
        <p:spPr bwMode="gray"/>
        <p:txBody>
          <a:bodyPr/>
          <a:lstStyle/>
          <a:p>
            <a:fld id="{4915BD61-E5D5-4E4F-ADA0-6F3448AB9FA6}" type="slidenum">
              <a:rPr lang="en-US"/>
              <a:pPr/>
              <a:t>‹#›</a:t>
            </a:fld>
            <a:endParaRPr lang="en-US" dirty="0"/>
          </a:p>
        </p:txBody>
      </p:sp>
      <p:sp>
        <p:nvSpPr>
          <p:cNvPr id="17" name="Bildplatzhalter 16">
            <a:extLst>
              <a:ext uri="{FF2B5EF4-FFF2-40B4-BE49-F238E27FC236}">
                <a16:creationId xmlns:a16="http://schemas.microsoft.com/office/drawing/2014/main" id="{C82AC9B9-5EED-4C28-8C0A-68CA4B3CEFE3}"/>
              </a:ext>
            </a:extLst>
          </p:cNvPr>
          <p:cNvSpPr>
            <a:spLocks noGrp="1"/>
          </p:cNvSpPr>
          <p:nvPr>
            <p:ph type="pic" sz="quarter" idx="19" hasCustomPrompt="1"/>
          </p:nvPr>
        </p:nvSpPr>
        <p:spPr bwMode="gray">
          <a:xfrm>
            <a:off x="550863" y="1702143"/>
            <a:ext cx="3527728" cy="4191580"/>
          </a:xfrm>
          <a:custGeom>
            <a:avLst/>
            <a:gdLst>
              <a:gd name="connsiteX0" fmla="*/ 0 w 3527728"/>
              <a:gd name="connsiteY0" fmla="*/ 0 h 4191580"/>
              <a:gd name="connsiteX1" fmla="*/ 3527728 w 3527728"/>
              <a:gd name="connsiteY1" fmla="*/ 0 h 4191580"/>
              <a:gd name="connsiteX2" fmla="*/ 3527728 w 3527728"/>
              <a:gd name="connsiteY2" fmla="*/ 4156271 h 4191580"/>
              <a:gd name="connsiteX3" fmla="*/ 3476247 w 3527728"/>
              <a:gd name="connsiteY3" fmla="*/ 4159577 h 4191580"/>
              <a:gd name="connsiteX4" fmla="*/ 3282422 w 3527728"/>
              <a:gd name="connsiteY4" fmla="*/ 4171800 h 4191580"/>
              <a:gd name="connsiteX5" fmla="*/ 3086853 w 3527728"/>
              <a:gd name="connsiteY5" fmla="*/ 4182276 h 4191580"/>
              <a:gd name="connsiteX6" fmla="*/ 2893029 w 3527728"/>
              <a:gd name="connsiteY6" fmla="*/ 4187515 h 4191580"/>
              <a:gd name="connsiteX7" fmla="*/ 2695713 w 3527728"/>
              <a:gd name="connsiteY7" fmla="*/ 4191008 h 4191580"/>
              <a:gd name="connsiteX8" fmla="*/ 2498396 w 3527728"/>
              <a:gd name="connsiteY8" fmla="*/ 4191007 h 4191580"/>
              <a:gd name="connsiteX9" fmla="*/ 2302826 w 3527728"/>
              <a:gd name="connsiteY9" fmla="*/ 4191007 h 4191580"/>
              <a:gd name="connsiteX10" fmla="*/ 2276331 w 3527728"/>
              <a:gd name="connsiteY10" fmla="*/ 4190539 h 4191580"/>
              <a:gd name="connsiteX11" fmla="*/ 2165151 w 3527728"/>
              <a:gd name="connsiteY11" fmla="*/ 4191580 h 4191580"/>
              <a:gd name="connsiteX12" fmla="*/ 331494 w 3527728"/>
              <a:gd name="connsiteY12" fmla="*/ 4053608 h 4191580"/>
              <a:gd name="connsiteX13" fmla="*/ 0 w 3527728"/>
              <a:gd name="connsiteY13" fmla="*/ 3995834 h 4191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27728" h="4191580">
                <a:moveTo>
                  <a:pt x="0" y="0"/>
                </a:moveTo>
                <a:lnTo>
                  <a:pt x="3527728" y="0"/>
                </a:lnTo>
                <a:lnTo>
                  <a:pt x="3527728" y="4156271"/>
                </a:lnTo>
                <a:lnTo>
                  <a:pt x="3476247" y="4159577"/>
                </a:lnTo>
                <a:lnTo>
                  <a:pt x="3282422" y="4171800"/>
                </a:lnTo>
                <a:lnTo>
                  <a:pt x="3086853" y="4182276"/>
                </a:lnTo>
                <a:lnTo>
                  <a:pt x="2893029" y="4187515"/>
                </a:lnTo>
                <a:lnTo>
                  <a:pt x="2695713" y="4191008"/>
                </a:lnTo>
                <a:lnTo>
                  <a:pt x="2498396" y="4191007"/>
                </a:lnTo>
                <a:lnTo>
                  <a:pt x="2302826" y="4191007"/>
                </a:lnTo>
                <a:lnTo>
                  <a:pt x="2276331" y="4190539"/>
                </a:lnTo>
                <a:lnTo>
                  <a:pt x="2165151" y="4191580"/>
                </a:lnTo>
                <a:cubicBezTo>
                  <a:pt x="1511634" y="4184278"/>
                  <a:pt x="895021" y="4136853"/>
                  <a:pt x="331494" y="4053608"/>
                </a:cubicBezTo>
                <a:lnTo>
                  <a:pt x="0" y="3995834"/>
                </a:lnTo>
                <a:close/>
              </a:path>
            </a:pathLst>
          </a:custGeom>
          <a:pattFill prst="ltUpDiag">
            <a:fgClr>
              <a:schemeClr val="accent1"/>
            </a:fgClr>
            <a:bgClr>
              <a:schemeClr val="bg1"/>
            </a:bgClr>
          </a:pattFill>
        </p:spPr>
        <p:txBody>
          <a:bodyPr wrap="square" tIns="0" bIns="648000" anchor="ctr" anchorCtr="1">
            <a:noAutofit/>
          </a:bodyPr>
          <a:lstStyle>
            <a:lvl1pPr marL="0" indent="0" algn="ctr">
              <a:buNone/>
              <a:defRPr sz="1200" b="0" cap="none" baseline="0">
                <a:solidFill>
                  <a:schemeClr val="tx1"/>
                </a:solidFill>
              </a:defRPr>
            </a:lvl1pPr>
          </a:lstStyle>
          <a:p>
            <a:pPr lvl="0"/>
            <a:r>
              <a:rPr lang="en-US" dirty="0"/>
              <a:t>Click on icon to insert picture</a:t>
            </a:r>
          </a:p>
        </p:txBody>
      </p:sp>
      <p:sp>
        <p:nvSpPr>
          <p:cNvPr id="10"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11" name="MIO_VALID_LAYOUT"/>
          <p:cNvSpPr/>
          <p:nvPr userDrawn="1"/>
        </p:nvSpPr>
        <p:spPr bwMode="gray">
          <a:xfrm>
            <a:off x="11855053" y="6586853"/>
            <a:ext cx="335360" cy="260829"/>
          </a:xfrm>
          <a:prstGeom prst="rect">
            <a:avLst/>
          </a:prstGeom>
          <a:noFill/>
          <a:ln w="9525" cap="flat" cmpd="sng" algn="ctr">
            <a:noFill/>
            <a:prstDash val="solid"/>
          </a:ln>
          <a:effectLst/>
        </p:spPr>
        <p:txBody>
          <a:bodyPr rtlCol="0" anchor="ctr" anchorCtr="0"/>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300"/>
              </a:spcBef>
              <a:spcAft>
                <a:spcPts val="300"/>
              </a:spcAft>
              <a:buClr>
                <a:schemeClr val="bg1"/>
              </a:buClr>
              <a:buSzPct val="100000"/>
              <a:buFont typeface="Arial" panose="020B0604020202020204" pitchFamily="34" charset="0"/>
              <a:buNone/>
            </a:pPr>
            <a:endParaRPr lang="en-US" sz="1600" kern="0" dirty="0">
              <a:solidFill>
                <a:srgbClr val="FFFFFF"/>
              </a:solidFill>
              <a:latin typeface="Verdana"/>
            </a:endParaRPr>
          </a:p>
        </p:txBody>
      </p:sp>
      <p:sp>
        <p:nvSpPr>
          <p:cNvPr id="2" name="Titel 1">
            <a:extLst>
              <a:ext uri="{FF2B5EF4-FFF2-40B4-BE49-F238E27FC236}">
                <a16:creationId xmlns:a16="http://schemas.microsoft.com/office/drawing/2014/main" id="{B3DE07DF-95FA-46E4-9FE3-2B5277D24CF0}"/>
              </a:ext>
            </a:extLst>
          </p:cNvPr>
          <p:cNvSpPr>
            <a:spLocks noGrp="1"/>
          </p:cNvSpPr>
          <p:nvPr>
            <p:ph type="title" hasCustomPrompt="1"/>
          </p:nvPr>
        </p:nvSpPr>
        <p:spPr/>
        <p:txBody>
          <a:bodyPr/>
          <a:lstStyle>
            <a:lvl1pPr>
              <a:defRPr/>
            </a:lvl1pPr>
          </a:lstStyle>
          <a:p>
            <a:r>
              <a:rPr lang="en-US" dirty="0"/>
              <a:t>Click to edit Master title style</a:t>
            </a:r>
          </a:p>
        </p:txBody>
      </p:sp>
      <p:sp>
        <p:nvSpPr>
          <p:cNvPr id="3" name="Rechteck 2" hidden="1">
            <a:extLst>
              <a:ext uri="{FF2B5EF4-FFF2-40B4-BE49-F238E27FC236}">
                <a16:creationId xmlns:a16="http://schemas.microsoft.com/office/drawing/2014/main" id="{27BC3B1C-8857-47AA-ADE1-1BE89A460685}"/>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454074331"/>
      </p:ext>
    </p:extLst>
  </p:cSld>
  <p:clrMapOvr>
    <a:masterClrMapping/>
  </p:clrMapOvr>
  <p:extLst mod="1">
    <p:ext uri="{DCECCB84-F9BA-43D5-87BE-67443E8EF086}">
      <p15:sldGuideLst xmlns:p15="http://schemas.microsoft.com/office/powerpoint/2012/main">
        <p15:guide id="1" pos="2705">
          <p15:clr>
            <a:srgbClr val="FBAE40"/>
          </p15:clr>
        </p15:guide>
        <p15:guide id="2" pos="256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Wave picture">
    <p:spTree>
      <p:nvGrpSpPr>
        <p:cNvPr id="1" name=""/>
        <p:cNvGrpSpPr/>
        <p:nvPr/>
      </p:nvGrpSpPr>
      <p:grpSpPr>
        <a:xfrm>
          <a:off x="0" y="0"/>
          <a:ext cx="0" cy="0"/>
          <a:chOff x="0" y="0"/>
          <a:chExt cx="0" cy="0"/>
        </a:xfrm>
      </p:grpSpPr>
      <p:sp>
        <p:nvSpPr>
          <p:cNvPr id="3" name="Datumsplatzhalter 2"/>
          <p:cNvSpPr>
            <a:spLocks noGrp="1"/>
          </p:cNvSpPr>
          <p:nvPr>
            <p:ph type="dt" sz="half" idx="10"/>
          </p:nvPr>
        </p:nvSpPr>
        <p:spPr bwMode="gray"/>
        <p:txBody>
          <a:bodyPr/>
          <a:lstStyle/>
          <a:p>
            <a:fld id="{2FF925DB-4ED6-4EBD-91D8-7C54024C07FC}"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14" name="Bildplatzhalter 13">
            <a:extLst>
              <a:ext uri="{FF2B5EF4-FFF2-40B4-BE49-F238E27FC236}">
                <a16:creationId xmlns:a16="http://schemas.microsoft.com/office/drawing/2014/main" id="{B9CF6654-9B7B-4740-84E6-4C47A44920BE}"/>
              </a:ext>
            </a:extLst>
          </p:cNvPr>
          <p:cNvSpPr>
            <a:spLocks noGrp="1"/>
          </p:cNvSpPr>
          <p:nvPr>
            <p:ph type="pic" sz="quarter" idx="13" hasCustomPrompt="1"/>
          </p:nvPr>
        </p:nvSpPr>
        <p:spPr bwMode="gray">
          <a:xfrm>
            <a:off x="0" y="1"/>
            <a:ext cx="12190413" cy="3400197"/>
          </a:xfrm>
          <a:custGeom>
            <a:avLst/>
            <a:gdLst>
              <a:gd name="connsiteX0" fmla="*/ 0 w 12163425"/>
              <a:gd name="connsiteY0" fmla="*/ 0 h 3400197"/>
              <a:gd name="connsiteX1" fmla="*/ 12163425 w 12163425"/>
              <a:gd name="connsiteY1" fmla="*/ 0 h 3400197"/>
              <a:gd name="connsiteX2" fmla="*/ 12163425 w 12163425"/>
              <a:gd name="connsiteY2" fmla="*/ 3104771 h 3400197"/>
              <a:gd name="connsiteX3" fmla="*/ 11944739 w 12163425"/>
              <a:gd name="connsiteY3" fmla="*/ 3050530 h 3400197"/>
              <a:gd name="connsiteX4" fmla="*/ 11461636 w 12163425"/>
              <a:gd name="connsiteY4" fmla="*/ 2960582 h 3400197"/>
              <a:gd name="connsiteX5" fmla="*/ 11148514 w 12163425"/>
              <a:gd name="connsiteY5" fmla="*/ 2915310 h 3400197"/>
              <a:gd name="connsiteX6" fmla="*/ 11099011 w 12163425"/>
              <a:gd name="connsiteY6" fmla="*/ 2908757 h 3400197"/>
              <a:gd name="connsiteX7" fmla="*/ 10772767 w 12163425"/>
              <a:gd name="connsiteY7" fmla="*/ 2872420 h 3400197"/>
              <a:gd name="connsiteX8" fmla="*/ 6344919 w 12163425"/>
              <a:gd name="connsiteY8" fmla="*/ 3055891 h 3400197"/>
              <a:gd name="connsiteX9" fmla="*/ 6315099 w 12163425"/>
              <a:gd name="connsiteY9" fmla="*/ 3060657 h 3400197"/>
              <a:gd name="connsiteX10" fmla="*/ 6160624 w 12163425"/>
              <a:gd name="connsiteY10" fmla="*/ 3093419 h 3400197"/>
              <a:gd name="connsiteX11" fmla="*/ 5814102 w 12163425"/>
              <a:gd name="connsiteY11" fmla="*/ 3151201 h 3400197"/>
              <a:gd name="connsiteX12" fmla="*/ 5740147 w 12163425"/>
              <a:gd name="connsiteY12" fmla="*/ 3165497 h 3400197"/>
              <a:gd name="connsiteX13" fmla="*/ 5655455 w 12163425"/>
              <a:gd name="connsiteY13" fmla="*/ 3178006 h 3400197"/>
              <a:gd name="connsiteX14" fmla="*/ 5481896 w 12163425"/>
              <a:gd name="connsiteY14" fmla="*/ 3207195 h 3400197"/>
              <a:gd name="connsiteX15" fmla="*/ 5347104 w 12163425"/>
              <a:gd name="connsiteY15" fmla="*/ 3224470 h 3400197"/>
              <a:gd name="connsiteX16" fmla="*/ 5180702 w 12163425"/>
              <a:gd name="connsiteY16" fmla="*/ 3251276 h 3400197"/>
              <a:gd name="connsiteX17" fmla="*/ 4989846 w 12163425"/>
              <a:gd name="connsiteY17" fmla="*/ 3275699 h 3400197"/>
              <a:gd name="connsiteX18" fmla="*/ 4802569 w 12163425"/>
              <a:gd name="connsiteY18" fmla="*/ 3298335 h 3400197"/>
              <a:gd name="connsiteX19" fmla="*/ 4611714 w 12163425"/>
              <a:gd name="connsiteY19" fmla="*/ 3320971 h 3400197"/>
              <a:gd name="connsiteX20" fmla="*/ 4419069 w 12163425"/>
              <a:gd name="connsiteY20" fmla="*/ 3340033 h 3400197"/>
              <a:gd name="connsiteX21" fmla="*/ 4225231 w 12163425"/>
              <a:gd name="connsiteY21" fmla="*/ 3355520 h 3400197"/>
              <a:gd name="connsiteX22" fmla="*/ 4034376 w 12163425"/>
              <a:gd name="connsiteY22" fmla="*/ 3368030 h 3400197"/>
              <a:gd name="connsiteX23" fmla="*/ 3839942 w 12163425"/>
              <a:gd name="connsiteY23" fmla="*/ 3379943 h 3400197"/>
              <a:gd name="connsiteX24" fmla="*/ 3644315 w 12163425"/>
              <a:gd name="connsiteY24" fmla="*/ 3390666 h 3400197"/>
              <a:gd name="connsiteX25" fmla="*/ 3449881 w 12163425"/>
              <a:gd name="connsiteY25" fmla="*/ 3396027 h 3400197"/>
              <a:gd name="connsiteX26" fmla="*/ 3252465 w 12163425"/>
              <a:gd name="connsiteY26" fmla="*/ 3399601 h 3400197"/>
              <a:gd name="connsiteX27" fmla="*/ 3054453 w 12163425"/>
              <a:gd name="connsiteY27" fmla="*/ 3399601 h 3400197"/>
              <a:gd name="connsiteX28" fmla="*/ 2858826 w 12163425"/>
              <a:gd name="connsiteY28" fmla="*/ 3399601 h 3400197"/>
              <a:gd name="connsiteX29" fmla="*/ 2831987 w 12163425"/>
              <a:gd name="connsiteY29" fmla="*/ 3399005 h 3400197"/>
              <a:gd name="connsiteX30" fmla="*/ 2720455 w 12163425"/>
              <a:gd name="connsiteY30" fmla="*/ 3400197 h 3400197"/>
              <a:gd name="connsiteX31" fmla="*/ 337148 w 12163425"/>
              <a:gd name="connsiteY31" fmla="*/ 3167284 h 3400197"/>
              <a:gd name="connsiteX32" fmla="*/ 157624 w 12163425"/>
              <a:gd name="connsiteY32" fmla="*/ 3125586 h 3400197"/>
              <a:gd name="connsiteX33" fmla="*/ 1361 w 12163425"/>
              <a:gd name="connsiteY33" fmla="*/ 3095802 h 3400197"/>
              <a:gd name="connsiteX34" fmla="*/ 1361 w 12163425"/>
              <a:gd name="connsiteY34" fmla="*/ 3089250 h 3400197"/>
              <a:gd name="connsiteX35" fmla="*/ 0 w 12163425"/>
              <a:gd name="connsiteY35" fmla="*/ 3088797 h 3400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63425" h="3400197">
                <a:moveTo>
                  <a:pt x="0" y="0"/>
                </a:moveTo>
                <a:lnTo>
                  <a:pt x="12163425" y="0"/>
                </a:lnTo>
                <a:lnTo>
                  <a:pt x="12163425" y="3104771"/>
                </a:lnTo>
                <a:lnTo>
                  <a:pt x="11944739" y="3050530"/>
                </a:lnTo>
                <a:cubicBezTo>
                  <a:pt x="11789073" y="3017172"/>
                  <a:pt x="11627442" y="2986792"/>
                  <a:pt x="11461636" y="2960582"/>
                </a:cubicBezTo>
                <a:lnTo>
                  <a:pt x="11148514" y="2915310"/>
                </a:lnTo>
                <a:lnTo>
                  <a:pt x="11099011" y="2908757"/>
                </a:lnTo>
                <a:lnTo>
                  <a:pt x="10772767" y="2872420"/>
                </a:lnTo>
                <a:cubicBezTo>
                  <a:pt x="9467197" y="2745540"/>
                  <a:pt x="7933792" y="2807491"/>
                  <a:pt x="6344919" y="3055891"/>
                </a:cubicBezTo>
                <a:lnTo>
                  <a:pt x="6315099" y="3060657"/>
                </a:lnTo>
                <a:lnTo>
                  <a:pt x="6160624" y="3093419"/>
                </a:lnTo>
                <a:lnTo>
                  <a:pt x="5814102" y="3151201"/>
                </a:lnTo>
                <a:lnTo>
                  <a:pt x="5740147" y="3165497"/>
                </a:lnTo>
                <a:lnTo>
                  <a:pt x="5655455" y="3178006"/>
                </a:lnTo>
                <a:lnTo>
                  <a:pt x="5481896" y="3207195"/>
                </a:lnTo>
                <a:lnTo>
                  <a:pt x="5347104" y="3224470"/>
                </a:lnTo>
                <a:lnTo>
                  <a:pt x="5180702" y="3251276"/>
                </a:lnTo>
                <a:lnTo>
                  <a:pt x="4989846" y="3275699"/>
                </a:lnTo>
                <a:lnTo>
                  <a:pt x="4802569" y="3298335"/>
                </a:lnTo>
                <a:lnTo>
                  <a:pt x="4611714" y="3320971"/>
                </a:lnTo>
                <a:lnTo>
                  <a:pt x="4419069" y="3340033"/>
                </a:lnTo>
                <a:lnTo>
                  <a:pt x="4225231" y="3355520"/>
                </a:lnTo>
                <a:lnTo>
                  <a:pt x="4034376" y="3368030"/>
                </a:lnTo>
                <a:lnTo>
                  <a:pt x="3839942" y="3379943"/>
                </a:lnTo>
                <a:lnTo>
                  <a:pt x="3644315" y="3390666"/>
                </a:lnTo>
                <a:lnTo>
                  <a:pt x="3449881" y="3396027"/>
                </a:lnTo>
                <a:lnTo>
                  <a:pt x="3252465" y="3399601"/>
                </a:lnTo>
                <a:lnTo>
                  <a:pt x="3054453" y="3399601"/>
                </a:lnTo>
                <a:lnTo>
                  <a:pt x="2858826" y="3399601"/>
                </a:lnTo>
                <a:lnTo>
                  <a:pt x="2831987" y="3399005"/>
                </a:lnTo>
                <a:lnTo>
                  <a:pt x="2720455" y="3400197"/>
                </a:lnTo>
                <a:cubicBezTo>
                  <a:pt x="1847888" y="3390070"/>
                  <a:pt x="1040331" y="3309057"/>
                  <a:pt x="337148" y="3167284"/>
                </a:cubicBezTo>
                <a:lnTo>
                  <a:pt x="157624" y="3125586"/>
                </a:lnTo>
                <a:lnTo>
                  <a:pt x="1361" y="3095802"/>
                </a:lnTo>
                <a:lnTo>
                  <a:pt x="1361" y="3089250"/>
                </a:lnTo>
                <a:lnTo>
                  <a:pt x="0" y="3088797"/>
                </a:lnTo>
                <a:close/>
              </a:path>
            </a:pathLst>
          </a:custGeom>
          <a:pattFill prst="ltUpDiag">
            <a:fgClr>
              <a:schemeClr val="accent1"/>
            </a:fgClr>
            <a:bgClr>
              <a:schemeClr val="bg1"/>
            </a:bgClr>
          </a:pattFill>
        </p:spPr>
        <p:txBody>
          <a:bodyPr wrap="square" bIns="648000" anchor="ctr" anchorCtr="0">
            <a:noAutofit/>
          </a:bodyPr>
          <a:lstStyle>
            <a:lvl1pPr algn="ctr">
              <a:defRPr sz="1200"/>
            </a:lvl1pPr>
          </a:lstStyle>
          <a:p>
            <a:r>
              <a:rPr lang="en-US" dirty="0"/>
              <a:t>Click on icon to insert picture</a:t>
            </a:r>
          </a:p>
        </p:txBody>
      </p:sp>
      <p:sp>
        <p:nvSpPr>
          <p:cNvPr id="2" name="Rechteck 1" hidden="1">
            <a:extLst>
              <a:ext uri="{FF2B5EF4-FFF2-40B4-BE49-F238E27FC236}">
                <a16:creationId xmlns:a16="http://schemas.microsoft.com/office/drawing/2014/main" id="{0A4AA636-78B1-4711-8CFF-068A60BC1A04}"/>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1134521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icture centered">
    <p:spTree>
      <p:nvGrpSpPr>
        <p:cNvPr id="1" name=""/>
        <p:cNvGrpSpPr/>
        <p:nvPr/>
      </p:nvGrpSpPr>
      <p:grpSpPr>
        <a:xfrm>
          <a:off x="0" y="0"/>
          <a:ext cx="0" cy="0"/>
          <a:chOff x="0" y="0"/>
          <a:chExt cx="0" cy="0"/>
        </a:xfrm>
      </p:grpSpPr>
      <p:sp>
        <p:nvSpPr>
          <p:cNvPr id="10" name="Bildplatzhalter 9">
            <a:extLst>
              <a:ext uri="{FF2B5EF4-FFF2-40B4-BE49-F238E27FC236}">
                <a16:creationId xmlns:a16="http://schemas.microsoft.com/office/drawing/2014/main" id="{6B024B37-A2CD-4E9F-B096-511D33649CF6}"/>
              </a:ext>
            </a:extLst>
          </p:cNvPr>
          <p:cNvSpPr>
            <a:spLocks noGrp="1"/>
          </p:cNvSpPr>
          <p:nvPr>
            <p:ph type="pic" sz="quarter" idx="14" hasCustomPrompt="1"/>
          </p:nvPr>
        </p:nvSpPr>
        <p:spPr>
          <a:xfrm>
            <a:off x="4331494" y="1711326"/>
            <a:ext cx="3527425" cy="4249737"/>
          </a:xfrm>
          <a:pattFill prst="ltUpDiag">
            <a:fgClr>
              <a:schemeClr val="accent1"/>
            </a:fgClr>
            <a:bgClr>
              <a:schemeClr val="bg1"/>
            </a:bgClr>
          </a:pattFill>
        </p:spPr>
        <p:txBody>
          <a:bodyPr bIns="648000" anchor="ctr" anchorCtr="0"/>
          <a:lstStyle>
            <a:lvl1pPr algn="ctr">
              <a:defRPr sz="1200" u="none"/>
            </a:lvl1pPr>
          </a:lstStyle>
          <a:p>
            <a:r>
              <a:rPr lang="en-US" dirty="0"/>
              <a:t>Click on icon to insert picture</a:t>
            </a:r>
          </a:p>
        </p:txBody>
      </p:sp>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DB8DCE0C-6C59-4D32-99E3-FFBB8592DBEC}"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6" name="Rechteck 5" hidden="1">
            <a:extLst>
              <a:ext uri="{FF2B5EF4-FFF2-40B4-BE49-F238E27FC236}">
                <a16:creationId xmlns:a16="http://schemas.microsoft.com/office/drawing/2014/main" id="{AADB644C-E0C3-41E3-A346-C0704E2FCEA5}"/>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61301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white">
    <p:bg>
      <p:bgPr>
        <a:solidFill>
          <a:schemeClr val="bg1"/>
        </a:solidFill>
        <a:effectLst/>
      </p:bgPr>
    </p:bg>
    <p:spTree>
      <p:nvGrpSpPr>
        <p:cNvPr id="1" name=""/>
        <p:cNvGrpSpPr/>
        <p:nvPr/>
      </p:nvGrpSpPr>
      <p:grpSpPr>
        <a:xfrm>
          <a:off x="0" y="0"/>
          <a:ext cx="0" cy="0"/>
          <a:chOff x="0" y="0"/>
          <a:chExt cx="0" cy="0"/>
        </a:xfrm>
      </p:grpSpPr>
      <p:sp>
        <p:nvSpPr>
          <p:cNvPr id="11" name="Freihandform 15">
            <a:extLst>
              <a:ext uri="{FF2B5EF4-FFF2-40B4-BE49-F238E27FC236}">
                <a16:creationId xmlns:a16="http://schemas.microsoft.com/office/drawing/2014/main" id="{989B262F-E219-4EBA-AA0B-C9C5E44F5667}"/>
              </a:ext>
            </a:extLst>
          </p:cNvPr>
          <p:cNvSpPr/>
          <p:nvPr userDrawn="1"/>
        </p:nvSpPr>
        <p:spPr bwMode="gray">
          <a:xfrm>
            <a:off x="0" y="2814917"/>
            <a:ext cx="12190412" cy="591669"/>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91440 w 12190413"/>
              <a:gd name="connsiteY38" fmla="*/ 9144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0" fmla="*/ 12190413 w 12190413"/>
              <a:gd name="connsiteY0" fmla="*/ 0 h 3406586"/>
              <a:gd name="connsiteX1" fmla="*/ 12190413 w 12190413"/>
              <a:gd name="connsiteY1" fmla="*/ 1563230 h 3406586"/>
              <a:gd name="connsiteX2" fmla="*/ 12190412 w 12190413"/>
              <a:gd name="connsiteY2" fmla="*/ 3126460 h 3406586"/>
              <a:gd name="connsiteX3" fmla="*/ 12188206 w 12190413"/>
              <a:gd name="connsiteY3" fmla="*/ 3125946 h 3406586"/>
              <a:gd name="connsiteX4" fmla="*/ 12188206 w 12190413"/>
              <a:gd name="connsiteY4" fmla="*/ 3119321 h 3406586"/>
              <a:gd name="connsiteX5" fmla="*/ 12032390 w 12190413"/>
              <a:gd name="connsiteY5" fmla="*/ 3089643 h 3406586"/>
              <a:gd name="connsiteX6" fmla="*/ 11853287 w 12190413"/>
              <a:gd name="connsiteY6" fmla="*/ 3047915 h 3406586"/>
              <a:gd name="connsiteX7" fmla="*/ 9474399 w 12190413"/>
              <a:gd name="connsiteY7" fmla="*/ 2814917 h 3406586"/>
              <a:gd name="connsiteX8" fmla="*/ 9363219 w 12190413"/>
              <a:gd name="connsiteY8" fmla="*/ 2815958 h 3406586"/>
              <a:gd name="connsiteX9" fmla="*/ 9336724 w 12190413"/>
              <a:gd name="connsiteY9" fmla="*/ 2815490 h 3406586"/>
              <a:gd name="connsiteX10" fmla="*/ 9141154 w 12190413"/>
              <a:gd name="connsiteY10" fmla="*/ 2815490 h 3406586"/>
              <a:gd name="connsiteX11" fmla="*/ 8943837 w 12190413"/>
              <a:gd name="connsiteY11" fmla="*/ 2815489 h 3406586"/>
              <a:gd name="connsiteX12" fmla="*/ 8746521 w 12190413"/>
              <a:gd name="connsiteY12" fmla="*/ 2818982 h 3406586"/>
              <a:gd name="connsiteX13" fmla="*/ 8552697 w 12190413"/>
              <a:gd name="connsiteY13" fmla="*/ 2824221 h 3406586"/>
              <a:gd name="connsiteX14" fmla="*/ 8357128 w 12190413"/>
              <a:gd name="connsiteY14" fmla="*/ 2834697 h 3406586"/>
              <a:gd name="connsiteX15" fmla="*/ 8163303 w 12190413"/>
              <a:gd name="connsiteY15" fmla="*/ 2846920 h 3406586"/>
              <a:gd name="connsiteX16" fmla="*/ 7972972 w 12190413"/>
              <a:gd name="connsiteY16" fmla="*/ 2859144 h 3406586"/>
              <a:gd name="connsiteX17" fmla="*/ 7779149 w 12190413"/>
              <a:gd name="connsiteY17" fmla="*/ 2874858 h 3406586"/>
              <a:gd name="connsiteX18" fmla="*/ 7587072 w 12190413"/>
              <a:gd name="connsiteY18" fmla="*/ 2894066 h 3406586"/>
              <a:gd name="connsiteX19" fmla="*/ 7396738 w 12190413"/>
              <a:gd name="connsiteY19" fmla="*/ 2916766 h 3406586"/>
              <a:gd name="connsiteX20" fmla="*/ 7209903 w 12190413"/>
              <a:gd name="connsiteY20" fmla="*/ 2939466 h 3406586"/>
              <a:gd name="connsiteX21" fmla="*/ 7019571 w 12190413"/>
              <a:gd name="connsiteY21" fmla="*/ 2963913 h 3406586"/>
              <a:gd name="connsiteX22" fmla="*/ 6853019 w 12190413"/>
              <a:gd name="connsiteY22" fmla="*/ 2990374 h 3406586"/>
              <a:gd name="connsiteX23" fmla="*/ 6718666 w 12190413"/>
              <a:gd name="connsiteY23" fmla="*/ 3007620 h 3406586"/>
              <a:gd name="connsiteX24" fmla="*/ 6545441 w 12190413"/>
              <a:gd name="connsiteY24" fmla="*/ 3036817 h 3406586"/>
              <a:gd name="connsiteX25" fmla="*/ 6460798 w 12190413"/>
              <a:gd name="connsiteY25" fmla="*/ 3049475 h 3406586"/>
              <a:gd name="connsiteX26" fmla="*/ 6387367 w 12190413"/>
              <a:gd name="connsiteY26" fmla="*/ 3063462 h 3406586"/>
              <a:gd name="connsiteX27" fmla="*/ 6041160 w 12190413"/>
              <a:gd name="connsiteY27" fmla="*/ 3121816 h 3406586"/>
              <a:gd name="connsiteX28" fmla="*/ 5887321 w 12190413"/>
              <a:gd name="connsiteY28" fmla="*/ 3154127 h 3406586"/>
              <a:gd name="connsiteX29" fmla="*/ 5857713 w 12190413"/>
              <a:gd name="connsiteY29" fmla="*/ 3159113 h 3406586"/>
              <a:gd name="connsiteX30" fmla="*/ 1438219 w 12190413"/>
              <a:gd name="connsiteY30" fmla="*/ 3342542 h 3406586"/>
              <a:gd name="connsiteX31" fmla="*/ 1112913 w 12190413"/>
              <a:gd name="connsiteY31" fmla="*/ 3306015 h 3406586"/>
              <a:gd name="connsiteX32" fmla="*/ 1063194 w 12190413"/>
              <a:gd name="connsiteY32" fmla="*/ 3299628 h 3406586"/>
              <a:gd name="connsiteX33" fmla="*/ 750855 w 12190413"/>
              <a:gd name="connsiteY33" fmla="*/ 3254655 h 3406586"/>
              <a:gd name="connsiteX34" fmla="*/ 268553 w 12190413"/>
              <a:gd name="connsiteY34" fmla="*/ 3164158 h 3406586"/>
              <a:gd name="connsiteX35" fmla="*/ 1 w 12190413"/>
              <a:gd name="connsiteY35" fmla="*/ 3097698 h 3406586"/>
              <a:gd name="connsiteX36" fmla="*/ 0 w 12190413"/>
              <a:gd name="connsiteY36" fmla="*/ 3097676 h 3406586"/>
              <a:gd name="connsiteX0" fmla="*/ 12190413 w 12190413"/>
              <a:gd name="connsiteY0" fmla="*/ 0 h 1843356"/>
              <a:gd name="connsiteX1" fmla="*/ 12190412 w 12190413"/>
              <a:gd name="connsiteY1" fmla="*/ 1563230 h 1843356"/>
              <a:gd name="connsiteX2" fmla="*/ 12188206 w 12190413"/>
              <a:gd name="connsiteY2" fmla="*/ 1562716 h 1843356"/>
              <a:gd name="connsiteX3" fmla="*/ 12188206 w 12190413"/>
              <a:gd name="connsiteY3" fmla="*/ 1556091 h 1843356"/>
              <a:gd name="connsiteX4" fmla="*/ 12032390 w 12190413"/>
              <a:gd name="connsiteY4" fmla="*/ 1526413 h 1843356"/>
              <a:gd name="connsiteX5" fmla="*/ 11853287 w 12190413"/>
              <a:gd name="connsiteY5" fmla="*/ 1484685 h 1843356"/>
              <a:gd name="connsiteX6" fmla="*/ 9474399 w 12190413"/>
              <a:gd name="connsiteY6" fmla="*/ 1251687 h 1843356"/>
              <a:gd name="connsiteX7" fmla="*/ 9363219 w 12190413"/>
              <a:gd name="connsiteY7" fmla="*/ 1252728 h 1843356"/>
              <a:gd name="connsiteX8" fmla="*/ 9336724 w 12190413"/>
              <a:gd name="connsiteY8" fmla="*/ 1252260 h 1843356"/>
              <a:gd name="connsiteX9" fmla="*/ 9141154 w 12190413"/>
              <a:gd name="connsiteY9" fmla="*/ 1252260 h 1843356"/>
              <a:gd name="connsiteX10" fmla="*/ 8943837 w 12190413"/>
              <a:gd name="connsiteY10" fmla="*/ 1252259 h 1843356"/>
              <a:gd name="connsiteX11" fmla="*/ 8746521 w 12190413"/>
              <a:gd name="connsiteY11" fmla="*/ 1255752 h 1843356"/>
              <a:gd name="connsiteX12" fmla="*/ 8552697 w 12190413"/>
              <a:gd name="connsiteY12" fmla="*/ 1260991 h 1843356"/>
              <a:gd name="connsiteX13" fmla="*/ 8357128 w 12190413"/>
              <a:gd name="connsiteY13" fmla="*/ 1271467 h 1843356"/>
              <a:gd name="connsiteX14" fmla="*/ 8163303 w 12190413"/>
              <a:gd name="connsiteY14" fmla="*/ 1283690 h 1843356"/>
              <a:gd name="connsiteX15" fmla="*/ 7972972 w 12190413"/>
              <a:gd name="connsiteY15" fmla="*/ 1295914 h 1843356"/>
              <a:gd name="connsiteX16" fmla="*/ 7779149 w 12190413"/>
              <a:gd name="connsiteY16" fmla="*/ 1311628 h 1843356"/>
              <a:gd name="connsiteX17" fmla="*/ 7587072 w 12190413"/>
              <a:gd name="connsiteY17" fmla="*/ 1330836 h 1843356"/>
              <a:gd name="connsiteX18" fmla="*/ 7396738 w 12190413"/>
              <a:gd name="connsiteY18" fmla="*/ 1353536 h 1843356"/>
              <a:gd name="connsiteX19" fmla="*/ 7209903 w 12190413"/>
              <a:gd name="connsiteY19" fmla="*/ 1376236 h 1843356"/>
              <a:gd name="connsiteX20" fmla="*/ 7019571 w 12190413"/>
              <a:gd name="connsiteY20" fmla="*/ 1400683 h 1843356"/>
              <a:gd name="connsiteX21" fmla="*/ 6853019 w 12190413"/>
              <a:gd name="connsiteY21" fmla="*/ 1427144 h 1843356"/>
              <a:gd name="connsiteX22" fmla="*/ 6718666 w 12190413"/>
              <a:gd name="connsiteY22" fmla="*/ 1444390 h 1843356"/>
              <a:gd name="connsiteX23" fmla="*/ 6545441 w 12190413"/>
              <a:gd name="connsiteY23" fmla="*/ 1473587 h 1843356"/>
              <a:gd name="connsiteX24" fmla="*/ 6460798 w 12190413"/>
              <a:gd name="connsiteY24" fmla="*/ 1486245 h 1843356"/>
              <a:gd name="connsiteX25" fmla="*/ 6387367 w 12190413"/>
              <a:gd name="connsiteY25" fmla="*/ 1500232 h 1843356"/>
              <a:gd name="connsiteX26" fmla="*/ 6041160 w 12190413"/>
              <a:gd name="connsiteY26" fmla="*/ 1558586 h 1843356"/>
              <a:gd name="connsiteX27" fmla="*/ 5887321 w 12190413"/>
              <a:gd name="connsiteY27" fmla="*/ 1590897 h 1843356"/>
              <a:gd name="connsiteX28" fmla="*/ 5857713 w 12190413"/>
              <a:gd name="connsiteY28" fmla="*/ 1595883 h 1843356"/>
              <a:gd name="connsiteX29" fmla="*/ 1438219 w 12190413"/>
              <a:gd name="connsiteY29" fmla="*/ 1779312 h 1843356"/>
              <a:gd name="connsiteX30" fmla="*/ 1112913 w 12190413"/>
              <a:gd name="connsiteY30" fmla="*/ 1742785 h 1843356"/>
              <a:gd name="connsiteX31" fmla="*/ 1063194 w 12190413"/>
              <a:gd name="connsiteY31" fmla="*/ 1736398 h 1843356"/>
              <a:gd name="connsiteX32" fmla="*/ 750855 w 12190413"/>
              <a:gd name="connsiteY32" fmla="*/ 1691425 h 1843356"/>
              <a:gd name="connsiteX33" fmla="*/ 268553 w 12190413"/>
              <a:gd name="connsiteY33" fmla="*/ 1600928 h 1843356"/>
              <a:gd name="connsiteX34" fmla="*/ 1 w 12190413"/>
              <a:gd name="connsiteY34" fmla="*/ 1534468 h 1843356"/>
              <a:gd name="connsiteX35" fmla="*/ 0 w 12190413"/>
              <a:gd name="connsiteY35" fmla="*/ 1534446 h 1843356"/>
              <a:gd name="connsiteX0" fmla="*/ 12190412 w 12190412"/>
              <a:gd name="connsiteY0" fmla="*/ 311543 h 591669"/>
              <a:gd name="connsiteX1" fmla="*/ 12188206 w 12190412"/>
              <a:gd name="connsiteY1" fmla="*/ 311029 h 591669"/>
              <a:gd name="connsiteX2" fmla="*/ 12188206 w 12190412"/>
              <a:gd name="connsiteY2" fmla="*/ 304404 h 591669"/>
              <a:gd name="connsiteX3" fmla="*/ 12032390 w 12190412"/>
              <a:gd name="connsiteY3" fmla="*/ 274726 h 591669"/>
              <a:gd name="connsiteX4" fmla="*/ 11853287 w 12190412"/>
              <a:gd name="connsiteY4" fmla="*/ 232998 h 591669"/>
              <a:gd name="connsiteX5" fmla="*/ 9474399 w 12190412"/>
              <a:gd name="connsiteY5" fmla="*/ 0 h 591669"/>
              <a:gd name="connsiteX6" fmla="*/ 9363219 w 12190412"/>
              <a:gd name="connsiteY6" fmla="*/ 1041 h 591669"/>
              <a:gd name="connsiteX7" fmla="*/ 9336724 w 12190412"/>
              <a:gd name="connsiteY7" fmla="*/ 573 h 591669"/>
              <a:gd name="connsiteX8" fmla="*/ 9141154 w 12190412"/>
              <a:gd name="connsiteY8" fmla="*/ 573 h 591669"/>
              <a:gd name="connsiteX9" fmla="*/ 8943837 w 12190412"/>
              <a:gd name="connsiteY9" fmla="*/ 572 h 591669"/>
              <a:gd name="connsiteX10" fmla="*/ 8746521 w 12190412"/>
              <a:gd name="connsiteY10" fmla="*/ 4065 h 591669"/>
              <a:gd name="connsiteX11" fmla="*/ 8552697 w 12190412"/>
              <a:gd name="connsiteY11" fmla="*/ 9304 h 591669"/>
              <a:gd name="connsiteX12" fmla="*/ 8357128 w 12190412"/>
              <a:gd name="connsiteY12" fmla="*/ 19780 h 591669"/>
              <a:gd name="connsiteX13" fmla="*/ 8163303 w 12190412"/>
              <a:gd name="connsiteY13" fmla="*/ 32003 h 591669"/>
              <a:gd name="connsiteX14" fmla="*/ 7972972 w 12190412"/>
              <a:gd name="connsiteY14" fmla="*/ 44227 h 591669"/>
              <a:gd name="connsiteX15" fmla="*/ 7779149 w 12190412"/>
              <a:gd name="connsiteY15" fmla="*/ 59941 h 591669"/>
              <a:gd name="connsiteX16" fmla="*/ 7587072 w 12190412"/>
              <a:gd name="connsiteY16" fmla="*/ 79149 h 591669"/>
              <a:gd name="connsiteX17" fmla="*/ 7396738 w 12190412"/>
              <a:gd name="connsiteY17" fmla="*/ 101849 h 591669"/>
              <a:gd name="connsiteX18" fmla="*/ 7209903 w 12190412"/>
              <a:gd name="connsiteY18" fmla="*/ 124549 h 591669"/>
              <a:gd name="connsiteX19" fmla="*/ 7019571 w 12190412"/>
              <a:gd name="connsiteY19" fmla="*/ 148996 h 591669"/>
              <a:gd name="connsiteX20" fmla="*/ 6853019 w 12190412"/>
              <a:gd name="connsiteY20" fmla="*/ 175457 h 591669"/>
              <a:gd name="connsiteX21" fmla="*/ 6718666 w 12190412"/>
              <a:gd name="connsiteY21" fmla="*/ 192703 h 591669"/>
              <a:gd name="connsiteX22" fmla="*/ 6545441 w 12190412"/>
              <a:gd name="connsiteY22" fmla="*/ 221900 h 591669"/>
              <a:gd name="connsiteX23" fmla="*/ 6460798 w 12190412"/>
              <a:gd name="connsiteY23" fmla="*/ 234558 h 591669"/>
              <a:gd name="connsiteX24" fmla="*/ 6387367 w 12190412"/>
              <a:gd name="connsiteY24" fmla="*/ 248545 h 591669"/>
              <a:gd name="connsiteX25" fmla="*/ 6041160 w 12190412"/>
              <a:gd name="connsiteY25" fmla="*/ 306899 h 591669"/>
              <a:gd name="connsiteX26" fmla="*/ 5887321 w 12190412"/>
              <a:gd name="connsiteY26" fmla="*/ 339210 h 591669"/>
              <a:gd name="connsiteX27" fmla="*/ 5857713 w 12190412"/>
              <a:gd name="connsiteY27" fmla="*/ 344196 h 591669"/>
              <a:gd name="connsiteX28" fmla="*/ 1438219 w 12190412"/>
              <a:gd name="connsiteY28" fmla="*/ 527625 h 591669"/>
              <a:gd name="connsiteX29" fmla="*/ 1112913 w 12190412"/>
              <a:gd name="connsiteY29" fmla="*/ 491098 h 591669"/>
              <a:gd name="connsiteX30" fmla="*/ 1063194 w 12190412"/>
              <a:gd name="connsiteY30" fmla="*/ 484711 h 591669"/>
              <a:gd name="connsiteX31" fmla="*/ 750855 w 12190412"/>
              <a:gd name="connsiteY31" fmla="*/ 439738 h 591669"/>
              <a:gd name="connsiteX32" fmla="*/ 268553 w 12190412"/>
              <a:gd name="connsiteY32" fmla="*/ 349241 h 591669"/>
              <a:gd name="connsiteX33" fmla="*/ 1 w 12190412"/>
              <a:gd name="connsiteY33" fmla="*/ 282781 h 591669"/>
              <a:gd name="connsiteX34" fmla="*/ 0 w 12190412"/>
              <a:gd name="connsiteY34" fmla="*/ 282759 h 59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0412" h="591669">
                <a:moveTo>
                  <a:pt x="12190412" y="311543"/>
                </a:moveTo>
                <a:lnTo>
                  <a:pt x="12188206" y="311029"/>
                </a:lnTo>
                <a:lnTo>
                  <a:pt x="12188206" y="304404"/>
                </a:lnTo>
                <a:lnTo>
                  <a:pt x="12032390" y="274726"/>
                </a:lnTo>
                <a:lnTo>
                  <a:pt x="11853287" y="232998"/>
                </a:lnTo>
                <a:cubicBezTo>
                  <a:pt x="11151505" y="90802"/>
                  <a:pt x="10345755" y="9736"/>
                  <a:pt x="9474399" y="0"/>
                </a:cubicBezTo>
                <a:lnTo>
                  <a:pt x="9363219" y="1041"/>
                </a:lnTo>
                <a:lnTo>
                  <a:pt x="9336724" y="573"/>
                </a:lnTo>
                <a:lnTo>
                  <a:pt x="9141154" y="573"/>
                </a:lnTo>
                <a:lnTo>
                  <a:pt x="8943837" y="572"/>
                </a:lnTo>
                <a:lnTo>
                  <a:pt x="8746521" y="4065"/>
                </a:lnTo>
                <a:lnTo>
                  <a:pt x="8552697" y="9304"/>
                </a:lnTo>
                <a:lnTo>
                  <a:pt x="8357128" y="19780"/>
                </a:lnTo>
                <a:lnTo>
                  <a:pt x="8163303" y="32003"/>
                </a:lnTo>
                <a:lnTo>
                  <a:pt x="7972972" y="44227"/>
                </a:lnTo>
                <a:lnTo>
                  <a:pt x="7779149" y="59941"/>
                </a:lnTo>
                <a:lnTo>
                  <a:pt x="7587072" y="79149"/>
                </a:lnTo>
                <a:lnTo>
                  <a:pt x="7396738" y="101849"/>
                </a:lnTo>
                <a:lnTo>
                  <a:pt x="7209903" y="124549"/>
                </a:lnTo>
                <a:lnTo>
                  <a:pt x="7019571" y="148996"/>
                </a:lnTo>
                <a:lnTo>
                  <a:pt x="6853019" y="175457"/>
                </a:lnTo>
                <a:lnTo>
                  <a:pt x="6718666" y="192703"/>
                </a:lnTo>
                <a:lnTo>
                  <a:pt x="6545441" y="221900"/>
                </a:lnTo>
                <a:lnTo>
                  <a:pt x="6460798" y="234558"/>
                </a:lnTo>
                <a:lnTo>
                  <a:pt x="6387367" y="248545"/>
                </a:lnTo>
                <a:lnTo>
                  <a:pt x="6041160" y="306899"/>
                </a:lnTo>
                <a:lnTo>
                  <a:pt x="5887321" y="339210"/>
                </a:lnTo>
                <a:lnTo>
                  <a:pt x="5857713" y="344196"/>
                </a:lnTo>
                <a:cubicBezTo>
                  <a:pt x="4271557" y="592719"/>
                  <a:pt x="2741498" y="654449"/>
                  <a:pt x="1438219" y="527625"/>
                </a:cubicBezTo>
                <a:lnTo>
                  <a:pt x="1112913" y="491098"/>
                </a:lnTo>
                <a:lnTo>
                  <a:pt x="1063194" y="484711"/>
                </a:lnTo>
                <a:lnTo>
                  <a:pt x="750855" y="439738"/>
                </a:lnTo>
                <a:cubicBezTo>
                  <a:pt x="585150" y="413086"/>
                  <a:pt x="424237" y="382922"/>
                  <a:pt x="268553" y="349241"/>
                </a:cubicBezTo>
                <a:lnTo>
                  <a:pt x="1" y="282781"/>
                </a:lnTo>
                <a:cubicBezTo>
                  <a:pt x="1" y="282774"/>
                  <a:pt x="0" y="282766"/>
                  <a:pt x="0" y="282759"/>
                </a:cubicBez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ctrTitle" hasCustomPrompt="1"/>
          </p:nvPr>
        </p:nvSpPr>
        <p:spPr bwMode="gray">
          <a:xfrm>
            <a:off x="551976" y="3933864"/>
            <a:ext cx="11088000" cy="792000"/>
          </a:xfrm>
        </p:spPr>
        <p:txBody>
          <a:bodyPr/>
          <a:lstStyle>
            <a:lvl1pPr>
              <a:defRPr sz="3200" baseline="0">
                <a:solidFill>
                  <a:schemeClr val="accent1"/>
                </a:solidFill>
              </a:defRPr>
            </a:lvl1pPr>
          </a:lstStyle>
          <a:p>
            <a:r>
              <a:rPr lang="en-US" dirty="0"/>
              <a:t>Title »white« for internal Presentation 32pt</a:t>
            </a:r>
          </a:p>
        </p:txBody>
      </p:sp>
      <p:sp>
        <p:nvSpPr>
          <p:cNvPr id="3" name="Untertitel 2"/>
          <p:cNvSpPr>
            <a:spLocks noGrp="1"/>
          </p:cNvSpPr>
          <p:nvPr>
            <p:ph type="subTitle" idx="1" hasCustomPrompt="1"/>
          </p:nvPr>
        </p:nvSpPr>
        <p:spPr bwMode="gray">
          <a:xfrm>
            <a:off x="550436" y="4797749"/>
            <a:ext cx="11088000" cy="1152395"/>
          </a:xfrm>
        </p:spPr>
        <p:txBody>
          <a:bodyPr/>
          <a:lstStyle>
            <a:lvl1pPr marL="0" indent="0" algn="l">
              <a:buNone/>
              <a:defRPr sz="2000" cap="none" baseline="0">
                <a:solidFill>
                  <a:schemeClr val="accent1"/>
                </a:solidFill>
              </a:defRPr>
            </a:lvl1pPr>
            <a:lvl2pPr marL="0" indent="0" algn="l">
              <a:buNone/>
              <a:defRPr sz="2000">
                <a:solidFill>
                  <a:schemeClr val="accent1"/>
                </a:solidFill>
              </a:defRPr>
            </a:lvl2pPr>
            <a:lvl3pPr marL="0" indent="0" algn="l">
              <a:buNone/>
              <a:defRPr sz="2000">
                <a:solidFill>
                  <a:schemeClr val="accent1"/>
                </a:solidFill>
              </a:defRPr>
            </a:lvl3pPr>
            <a:lvl4pPr marL="0" indent="0" algn="l">
              <a:buNone/>
              <a:defRPr sz="2000">
                <a:solidFill>
                  <a:schemeClr val="accent1"/>
                </a:solidFill>
              </a:defRPr>
            </a:lvl4pPr>
            <a:lvl5pPr marL="0" indent="0" algn="l">
              <a:buNone/>
              <a:defRPr sz="2000">
                <a:solidFill>
                  <a:schemeClr val="accent1"/>
                </a:solidFill>
              </a:defRPr>
            </a:lvl5pPr>
            <a:lvl6pPr marL="0" indent="0" algn="l">
              <a:buNone/>
              <a:defRPr sz="2000">
                <a:solidFill>
                  <a:schemeClr val="accent1"/>
                </a:solidFill>
              </a:defRPr>
            </a:lvl6pPr>
            <a:lvl7pPr marL="0" indent="0" algn="l">
              <a:buNone/>
              <a:defRPr sz="2000">
                <a:solidFill>
                  <a:schemeClr val="tx2"/>
                </a:solidFill>
              </a:defRPr>
            </a:lvl7pPr>
            <a:lvl8pPr marL="0" indent="0" algn="l">
              <a:buNone/>
              <a:defRPr sz="2000">
                <a:solidFill>
                  <a:schemeClr val="tx2"/>
                </a:solidFill>
              </a:defRPr>
            </a:lvl8pPr>
            <a:lvl9pPr marL="0" indent="0" algn="l">
              <a:buNone/>
              <a:defRPr sz="2000">
                <a:solidFill>
                  <a:schemeClr val="tx2"/>
                </a:solidFill>
              </a:defRPr>
            </a:lvl9pPr>
          </a:lstStyle>
          <a:p>
            <a:pPr lvl="0"/>
            <a:r>
              <a:rPr lang="en-US" dirty="0"/>
              <a:t>Here is a </a:t>
            </a:r>
            <a:r>
              <a:rPr lang="en-US" dirty="0" err="1"/>
              <a:t>Subheadline</a:t>
            </a:r>
            <a:r>
              <a:rPr lang="en-US" dirty="0"/>
              <a:t> 20pt</a:t>
            </a:r>
          </a:p>
        </p:txBody>
      </p:sp>
      <p:sp>
        <p:nvSpPr>
          <p:cNvPr id="7" name="Datumsplatzhalter 6"/>
          <p:cNvSpPr>
            <a:spLocks noGrp="1"/>
          </p:cNvSpPr>
          <p:nvPr>
            <p:ph type="dt" sz="half" idx="11"/>
          </p:nvPr>
        </p:nvSpPr>
        <p:spPr bwMode="gray"/>
        <p:txBody>
          <a:bodyPr/>
          <a:lstStyle/>
          <a:p>
            <a:fld id="{6A9CDB3F-CEC2-4BB1-83DA-62DC4D5FBA94}" type="datetime1">
              <a:rPr lang="en-US" smtClean="0"/>
              <a:t>12/6/2023</a:t>
            </a:fld>
            <a:endParaRPr lang="en-US" dirty="0"/>
          </a:p>
        </p:txBody>
      </p:sp>
      <p:sp>
        <p:nvSpPr>
          <p:cNvPr id="8" name="Fußzeilenplatzhalter 7"/>
          <p:cNvSpPr>
            <a:spLocks noGrp="1"/>
          </p:cNvSpPr>
          <p:nvPr>
            <p:ph type="ftr" sz="quarter" idx="12"/>
          </p:nvPr>
        </p:nvSpPr>
        <p:spPr bwMode="gray"/>
        <p:txBody>
          <a:bodyPr/>
          <a:lstStyle/>
          <a:p>
            <a:r>
              <a:rPr lang="en-US" dirty="0"/>
              <a:t>Training Master</a:t>
            </a:r>
          </a:p>
        </p:txBody>
      </p:sp>
      <p:sp>
        <p:nvSpPr>
          <p:cNvPr id="9" name="Foliennummernplatzhalter 8"/>
          <p:cNvSpPr>
            <a:spLocks noGrp="1"/>
          </p:cNvSpPr>
          <p:nvPr>
            <p:ph type="sldNum" sz="quarter" idx="13"/>
          </p:nvPr>
        </p:nvSpPr>
        <p:spPr bwMode="gray"/>
        <p:txBody>
          <a:bodyPr/>
          <a:lstStyle/>
          <a:p>
            <a:fld id="{4915BD61-E5D5-4E4F-ADA0-6F3448AB9FA6}" type="slidenum">
              <a:rPr lang="en-US"/>
              <a:pPr/>
              <a:t>‹#›</a:t>
            </a:fld>
            <a:endParaRPr lang="en-US" dirty="0"/>
          </a:p>
        </p:txBody>
      </p:sp>
      <p:sp>
        <p:nvSpPr>
          <p:cNvPr id="4" name="Rechteck 3" hidden="1">
            <a:extLst>
              <a:ext uri="{FF2B5EF4-FFF2-40B4-BE49-F238E27FC236}">
                <a16:creationId xmlns:a16="http://schemas.microsoft.com/office/drawing/2014/main" id="{D4084464-A60E-468B-B766-23FE88ACB8B0}"/>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95631846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Laptop Screen">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694EB111-62DE-40EB-9E95-E53930EC56CF}"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pic>
        <p:nvPicPr>
          <p:cNvPr id="10" name="Picture 2" descr="C:\Users\bandelow\Desktop\Zeug\Monitore_Laptop.png">
            <a:extLst>
              <a:ext uri="{FF2B5EF4-FFF2-40B4-BE49-F238E27FC236}">
                <a16:creationId xmlns:a16="http://schemas.microsoft.com/office/drawing/2014/main" id="{6DA23A91-9887-4299-99E7-488EBF108F8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5733995" y="1701800"/>
            <a:ext cx="7346181" cy="424815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1"/>
            </p:custDataLst>
          </p:nvPr>
        </p:nvCxnSpPr>
        <p:spPr bwMode="gray">
          <a:xfrm>
            <a:off x="550436" y="2349644"/>
            <a:ext cx="504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Inhaltsplatzhalter 2">
            <a:extLst>
              <a:ext uri="{FF2B5EF4-FFF2-40B4-BE49-F238E27FC236}">
                <a16:creationId xmlns:a16="http://schemas.microsoft.com/office/drawing/2014/main" id="{C299B181-0583-45C6-8C69-E480A8522313}"/>
              </a:ext>
            </a:extLst>
          </p:cNvPr>
          <p:cNvSpPr>
            <a:spLocks noGrp="1"/>
          </p:cNvSpPr>
          <p:nvPr userDrawn="1">
            <p:ph sz="quarter" idx="15" hasCustomPrompt="1"/>
          </p:nvPr>
        </p:nvSpPr>
        <p:spPr bwMode="gray">
          <a:xfrm>
            <a:off x="550436" y="2493554"/>
            <a:ext cx="3456426" cy="3456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8" name="Textplatzhalter 16">
            <a:extLst>
              <a:ext uri="{FF2B5EF4-FFF2-40B4-BE49-F238E27FC236}">
                <a16:creationId xmlns:a16="http://schemas.microsoft.com/office/drawing/2014/main" id="{43183503-C157-42F0-9D7C-89D2D1327DC3}"/>
              </a:ext>
            </a:extLst>
          </p:cNvPr>
          <p:cNvSpPr>
            <a:spLocks noGrp="1"/>
          </p:cNvSpPr>
          <p:nvPr userDrawn="1">
            <p:ph type="body" sz="quarter" idx="16" hasCustomPrompt="1"/>
          </p:nvPr>
        </p:nvSpPr>
        <p:spPr>
          <a:xfrm>
            <a:off x="550010" y="1701555"/>
            <a:ext cx="3456000" cy="647900"/>
          </a:xfrm>
        </p:spPr>
        <p:txBody>
          <a:bodyPr bIns="144000" anchor="b" anchorCtr="0"/>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sp>
        <p:nvSpPr>
          <p:cNvPr id="21" name="Bildplatzhalter 19">
            <a:extLst>
              <a:ext uri="{FF2B5EF4-FFF2-40B4-BE49-F238E27FC236}">
                <a16:creationId xmlns:a16="http://schemas.microsoft.com/office/drawing/2014/main" id="{3666E3C9-C675-4954-B39B-81B2C0C28F9D}"/>
              </a:ext>
            </a:extLst>
          </p:cNvPr>
          <p:cNvSpPr>
            <a:spLocks noGrp="1"/>
          </p:cNvSpPr>
          <p:nvPr>
            <p:ph type="pic" sz="quarter" idx="17" hasCustomPrompt="1"/>
          </p:nvPr>
        </p:nvSpPr>
        <p:spPr>
          <a:xfrm>
            <a:off x="6635366" y="1958383"/>
            <a:ext cx="5534025" cy="3540125"/>
          </a:xfrm>
          <a:pattFill prst="ltUpDiag">
            <a:fgClr>
              <a:schemeClr val="accent1"/>
            </a:fgClr>
            <a:bgClr>
              <a:schemeClr val="bg1"/>
            </a:bgClr>
          </a:pattFill>
        </p:spPr>
        <p:txBody>
          <a:bodyPr bIns="648000" anchor="ctr" anchorCtr="0"/>
          <a:lstStyle>
            <a:lvl1pPr algn="ctr">
              <a:defRPr sz="1200"/>
            </a:lvl1pPr>
          </a:lstStyle>
          <a:p>
            <a:r>
              <a:rPr lang="en-US" dirty="0"/>
              <a:t>Click on icon to insert picture</a:t>
            </a:r>
          </a:p>
        </p:txBody>
      </p:sp>
      <p:sp>
        <p:nvSpPr>
          <p:cNvPr id="6" name="Rechteck 5" hidden="1">
            <a:extLst>
              <a:ext uri="{FF2B5EF4-FFF2-40B4-BE49-F238E27FC236}">
                <a16:creationId xmlns:a16="http://schemas.microsoft.com/office/drawing/2014/main" id="{98C9CBA6-F0CE-4FDD-B451-BF6314AD4BC2}"/>
              </a:ext>
            </a:extLst>
          </p:cNvPr>
          <p:cNvSpPr/>
          <p:nvPr userDrawn="1">
            <p:custDataLst>
              <p:tags r:id="rId2"/>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2432769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Monitor Screen">
    <p:spTree>
      <p:nvGrpSpPr>
        <p:cNvPr id="1" name=""/>
        <p:cNvGrpSpPr/>
        <p:nvPr/>
      </p:nvGrpSpPr>
      <p:grpSpPr>
        <a:xfrm>
          <a:off x="0" y="0"/>
          <a:ext cx="0" cy="0"/>
          <a:chOff x="0" y="0"/>
          <a:chExt cx="0" cy="0"/>
        </a:xfrm>
      </p:grpSpPr>
      <p:pic>
        <p:nvPicPr>
          <p:cNvPr id="15" name="Picture 2" descr="C:\Users\bandelow\Desktop\Monitore_Computer.png">
            <a:extLst>
              <a:ext uri="{FF2B5EF4-FFF2-40B4-BE49-F238E27FC236}">
                <a16:creationId xmlns:a16="http://schemas.microsoft.com/office/drawing/2014/main" id="{5D6CBE8D-9D8E-454A-9EC4-5433EBCBFD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gray">
          <a:xfrm>
            <a:off x="1653093" y="1701801"/>
            <a:ext cx="5306233" cy="4248150"/>
          </a:xfrm>
          <a:prstGeom prst="rect">
            <a:avLst/>
          </a:prstGeom>
          <a:noFill/>
          <a:extLst>
            <a:ext uri="{909E8E84-426E-40DD-AFC4-6F175D3DCCD1}">
              <a14:hiddenFill xmlns:a14="http://schemas.microsoft.com/office/drawing/2010/main">
                <a:solidFill>
                  <a:srgbClr val="FFFFFF"/>
                </a:solidFill>
              </a14:hiddenFill>
            </a:ext>
          </a:extLst>
        </p:spPr>
      </p:pic>
      <p:sp>
        <p:nvSpPr>
          <p:cNvPr id="25" name="Bildplatzhalter 8">
            <a:extLst>
              <a:ext uri="{FF2B5EF4-FFF2-40B4-BE49-F238E27FC236}">
                <a16:creationId xmlns:a16="http://schemas.microsoft.com/office/drawing/2014/main" id="{CE87011E-1361-45FA-B8FA-E08B105B26A5}"/>
              </a:ext>
            </a:extLst>
          </p:cNvPr>
          <p:cNvSpPr>
            <a:spLocks noGrp="1"/>
          </p:cNvSpPr>
          <p:nvPr>
            <p:ph type="pic" sz="quarter" idx="17" hasCustomPrompt="1"/>
          </p:nvPr>
        </p:nvSpPr>
        <p:spPr>
          <a:xfrm>
            <a:off x="1860009" y="1916470"/>
            <a:ext cx="4892400" cy="2750400"/>
          </a:xfrm>
          <a:pattFill prst="ltUpDiag">
            <a:fgClr>
              <a:schemeClr val="accent1"/>
            </a:fgClr>
            <a:bgClr>
              <a:schemeClr val="bg1"/>
            </a:bgClr>
          </a:pattFill>
        </p:spPr>
        <p:txBody>
          <a:bodyPr bIns="648000" anchor="ctr" anchorCtr="0"/>
          <a:lstStyle>
            <a:lvl1pPr algn="ctr">
              <a:defRPr sz="1200"/>
            </a:lvl1pPr>
          </a:lstStyle>
          <a:p>
            <a:r>
              <a:rPr lang="en-US" dirty="0"/>
              <a:t>Click on icon to insert picture</a:t>
            </a:r>
          </a:p>
        </p:txBody>
      </p:sp>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78E3CE3F-C320-45E0-AED8-36B98A052898}"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1"/>
            </p:custDataLst>
          </p:nvPr>
        </p:nvCxnSpPr>
        <p:spPr bwMode="gray">
          <a:xfrm>
            <a:off x="8183550" y="2349644"/>
            <a:ext cx="504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Inhaltsplatzhalter 2">
            <a:extLst>
              <a:ext uri="{FF2B5EF4-FFF2-40B4-BE49-F238E27FC236}">
                <a16:creationId xmlns:a16="http://schemas.microsoft.com/office/drawing/2014/main" id="{C299B181-0583-45C6-8C69-E480A8522313}"/>
              </a:ext>
            </a:extLst>
          </p:cNvPr>
          <p:cNvSpPr>
            <a:spLocks noGrp="1"/>
          </p:cNvSpPr>
          <p:nvPr userDrawn="1">
            <p:ph sz="quarter" idx="15" hasCustomPrompt="1"/>
          </p:nvPr>
        </p:nvSpPr>
        <p:spPr bwMode="gray">
          <a:xfrm>
            <a:off x="8183550" y="2493554"/>
            <a:ext cx="3456426" cy="34560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18" name="Textplatzhalter 16">
            <a:extLst>
              <a:ext uri="{FF2B5EF4-FFF2-40B4-BE49-F238E27FC236}">
                <a16:creationId xmlns:a16="http://schemas.microsoft.com/office/drawing/2014/main" id="{43183503-C157-42F0-9D7C-89D2D1327DC3}"/>
              </a:ext>
            </a:extLst>
          </p:cNvPr>
          <p:cNvSpPr>
            <a:spLocks noGrp="1"/>
          </p:cNvSpPr>
          <p:nvPr userDrawn="1">
            <p:ph type="body" sz="quarter" idx="16" hasCustomPrompt="1"/>
          </p:nvPr>
        </p:nvSpPr>
        <p:spPr>
          <a:xfrm>
            <a:off x="8183124" y="1701555"/>
            <a:ext cx="3456000" cy="647900"/>
          </a:xfrm>
        </p:spPr>
        <p:txBody>
          <a:bodyPr bIns="144000" anchor="b" anchorCtr="0"/>
          <a:lstStyle>
            <a:lvl1pPr>
              <a:defRPr sz="1800" b="1"/>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sp>
        <p:nvSpPr>
          <p:cNvPr id="6" name="Rechteck 5" hidden="1">
            <a:extLst>
              <a:ext uri="{FF2B5EF4-FFF2-40B4-BE49-F238E27FC236}">
                <a16:creationId xmlns:a16="http://schemas.microsoft.com/office/drawing/2014/main" id="{6C87ADAF-34EA-4A24-A586-3B5198D59B6C}"/>
              </a:ext>
            </a:extLst>
          </p:cNvPr>
          <p:cNvSpPr/>
          <p:nvPr userDrawn="1">
            <p:custDataLst>
              <p:tags r:id="rId2"/>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46827389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let Screen">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6D9B4122-7B77-453C-9B40-C0C844011EFD}"/>
              </a:ext>
            </a:extLst>
          </p:cNvPr>
          <p:cNvSpPr/>
          <p:nvPr userDrawn="1"/>
        </p:nvSpPr>
        <p:spPr bwMode="gray">
          <a:xfrm>
            <a:off x="6095207" y="1241"/>
            <a:ext cx="6095206" cy="6857107"/>
          </a:xfrm>
          <a:prstGeom prst="rect">
            <a:avLst/>
          </a:prstGeom>
          <a:solidFill>
            <a:schemeClr val="accent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sz="1600" dirty="0">
              <a:solidFill>
                <a:schemeClr val="tx1"/>
              </a:solidFill>
            </a:endParaRPr>
          </a:p>
        </p:txBody>
      </p:sp>
      <p:pic>
        <p:nvPicPr>
          <p:cNvPr id="19" name="Picture 428" descr="C:\Users\bandelow\Desktop\Zeug\Monitore_Tablet.png">
            <a:extLst>
              <a:ext uri="{FF2B5EF4-FFF2-40B4-BE49-F238E27FC236}">
                <a16:creationId xmlns:a16="http://schemas.microsoft.com/office/drawing/2014/main" id="{E0A3F7ED-3C47-4504-BECC-9363345C658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1794072" y="1700213"/>
            <a:ext cx="5669146" cy="4285246"/>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Gerader Verbinder 21">
            <a:extLst>
              <a:ext uri="{FF2B5EF4-FFF2-40B4-BE49-F238E27FC236}">
                <a16:creationId xmlns:a16="http://schemas.microsoft.com/office/drawing/2014/main" id="{5008A449-952D-46F0-98CE-DED020AFD12D}"/>
              </a:ext>
            </a:extLst>
          </p:cNvPr>
          <p:cNvCxnSpPr/>
          <p:nvPr userDrawn="1">
            <p:custDataLst>
              <p:tags r:id="rId1"/>
            </p:custDataLst>
          </p:nvPr>
        </p:nvCxnSpPr>
        <p:spPr bwMode="gray">
          <a:xfrm>
            <a:off x="8182887"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userDrawn="1">
            <p:ph type="title" hasCustomPrompt="1"/>
          </p:nvPr>
        </p:nvSpPr>
        <p:spPr bwMode="gray">
          <a:xfrm>
            <a:off x="550862" y="405374"/>
            <a:ext cx="5400324" cy="432000"/>
          </a:xfrm>
        </p:spPr>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userDrawn="1">
            <p:ph type="dt" sz="half" idx="10"/>
          </p:nvPr>
        </p:nvSpPr>
        <p:spPr bwMode="gray"/>
        <p:txBody>
          <a:bodyPr/>
          <a:lstStyle/>
          <a:p>
            <a:fld id="{22DFF253-ED6C-4D2B-B9AD-FFBA6E60FB65}" type="datetime1">
              <a:rPr lang="en-US" smtClean="0"/>
              <a:t>12/6/2023</a:t>
            </a:fld>
            <a:endParaRPr lang="en-US" dirty="0"/>
          </a:p>
        </p:txBody>
      </p:sp>
      <p:sp>
        <p:nvSpPr>
          <p:cNvPr id="4" name="Fußzeilenplatzhalter 3"/>
          <p:cNvSpPr>
            <a:spLocks noGrp="1"/>
          </p:cNvSpPr>
          <p:nvPr userDrawn="1">
            <p:ph type="ftr" sz="quarter" idx="11"/>
          </p:nvPr>
        </p:nvSpPr>
        <p:spPr bwMode="gray"/>
        <p:txBody>
          <a:bodyPr/>
          <a:lstStyle/>
          <a:p>
            <a:r>
              <a:rPr lang="en-US" dirty="0"/>
              <a:t>Training Master</a:t>
            </a:r>
          </a:p>
        </p:txBody>
      </p:sp>
      <p:sp>
        <p:nvSpPr>
          <p:cNvPr id="5" name="Foliennummernplatzhalter 4"/>
          <p:cNvSpPr>
            <a:spLocks noGrp="1"/>
          </p:cNvSpPr>
          <p:nvPr userDrawn="1">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userDrawn="1">
            <p:ph type="body" sz="quarter" idx="13" hasCustomPrompt="1"/>
          </p:nvPr>
        </p:nvSpPr>
        <p:spPr bwMode="gray">
          <a:xfrm>
            <a:off x="550863" y="982286"/>
            <a:ext cx="5400323"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2"/>
            </p:custDataLst>
          </p:nvPr>
        </p:nvCxnSpPr>
        <p:spPr bwMode="gray">
          <a:xfrm>
            <a:off x="8183550"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Inhaltsplatzhalter 2">
            <a:extLst>
              <a:ext uri="{FF2B5EF4-FFF2-40B4-BE49-F238E27FC236}">
                <a16:creationId xmlns:a16="http://schemas.microsoft.com/office/drawing/2014/main" id="{408A4CA4-4EF2-4DD0-B04B-56BEE49D6702}"/>
              </a:ext>
            </a:extLst>
          </p:cNvPr>
          <p:cNvSpPr>
            <a:spLocks noGrp="1"/>
          </p:cNvSpPr>
          <p:nvPr userDrawn="1">
            <p:ph sz="quarter" idx="15" hasCustomPrompt="1"/>
          </p:nvPr>
        </p:nvSpPr>
        <p:spPr bwMode="gray">
          <a:xfrm>
            <a:off x="8183550" y="2493554"/>
            <a:ext cx="3456426" cy="3456000"/>
          </a:xfrm>
        </p:spPr>
        <p:txBody>
          <a:bodyPr/>
          <a:lstStyle>
            <a:lvl1pP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defRPr sz="1800">
                <a:solidFill>
                  <a:schemeClr val="bg1"/>
                </a:solidFill>
              </a:defRPr>
            </a:lvl4pPr>
            <a:lvl5pPr>
              <a:defRPr sz="1800">
                <a:solidFill>
                  <a:schemeClr val="bg1"/>
                </a:solidFill>
              </a:defRPr>
            </a:lvl5pPr>
            <a:lvl6pPr>
              <a:defRPr sz="1800">
                <a:solidFill>
                  <a:schemeClr val="bg1"/>
                </a:solidFill>
              </a:defRPr>
            </a:lvl6pPr>
            <a:lvl7pPr>
              <a:defRPr sz="1800">
                <a:solidFill>
                  <a:schemeClr val="bg1"/>
                </a:solidFill>
              </a:defRPr>
            </a:lvl7pPr>
            <a:lvl8pPr>
              <a:defRPr sz="1800">
                <a:solidFill>
                  <a:schemeClr val="bg1"/>
                </a:solidFill>
              </a:defRPr>
            </a:lvl8pPr>
            <a:lvl9pPr>
              <a:defRPr sz="18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26" name="Textplatzhalter 16">
            <a:extLst>
              <a:ext uri="{FF2B5EF4-FFF2-40B4-BE49-F238E27FC236}">
                <a16:creationId xmlns:a16="http://schemas.microsoft.com/office/drawing/2014/main" id="{BF543DF8-8001-47DD-968F-BCF210EEFC1C}"/>
              </a:ext>
            </a:extLst>
          </p:cNvPr>
          <p:cNvSpPr>
            <a:spLocks noGrp="1"/>
          </p:cNvSpPr>
          <p:nvPr userDrawn="1">
            <p:ph type="body" sz="quarter" idx="16" hasCustomPrompt="1"/>
          </p:nvPr>
        </p:nvSpPr>
        <p:spPr>
          <a:xfrm>
            <a:off x="8183124" y="1701555"/>
            <a:ext cx="3456000" cy="647900"/>
          </a:xfrm>
        </p:spPr>
        <p:txBody>
          <a:bodyPr bIns="144000" anchor="b" anchorCtr="0"/>
          <a:lstStyle>
            <a:lvl1pPr>
              <a:defRPr sz="1800" b="1">
                <a:solidFill>
                  <a:schemeClr val="bg1"/>
                </a:solidFill>
              </a:defRPr>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sp>
        <p:nvSpPr>
          <p:cNvPr id="27" name="Bildplatzhalter 8">
            <a:extLst>
              <a:ext uri="{FF2B5EF4-FFF2-40B4-BE49-F238E27FC236}">
                <a16:creationId xmlns:a16="http://schemas.microsoft.com/office/drawing/2014/main" id="{C7AE3E79-1748-461B-B237-66D207B1C495}"/>
              </a:ext>
            </a:extLst>
          </p:cNvPr>
          <p:cNvSpPr>
            <a:spLocks noGrp="1"/>
          </p:cNvSpPr>
          <p:nvPr>
            <p:ph type="pic" sz="quarter" idx="17" hasCustomPrompt="1"/>
          </p:nvPr>
        </p:nvSpPr>
        <p:spPr>
          <a:xfrm>
            <a:off x="2198942" y="2104973"/>
            <a:ext cx="4859337" cy="3477600"/>
          </a:xfrm>
          <a:pattFill prst="ltUpDiag">
            <a:fgClr>
              <a:schemeClr val="accent1"/>
            </a:fgClr>
            <a:bgClr>
              <a:schemeClr val="bg1"/>
            </a:bgClr>
          </a:pattFill>
        </p:spPr>
        <p:txBody>
          <a:bodyPr bIns="648000" anchor="ctr" anchorCtr="0"/>
          <a:lstStyle>
            <a:lvl1pPr algn="ctr">
              <a:defRPr sz="1200"/>
            </a:lvl1pPr>
          </a:lstStyle>
          <a:p>
            <a:pPr marL="0" marR="0" lvl="0" indent="0" algn="ctr" defTabSz="1219170" rtl="0" eaLnBrk="1" fontAlgn="auto" latinLnBrk="0" hangingPunct="1">
              <a:lnSpc>
                <a:spcPct val="100000"/>
              </a:lnSpc>
              <a:spcBef>
                <a:spcPts val="0"/>
              </a:spcBef>
              <a:spcAft>
                <a:spcPts val="600"/>
              </a:spcAft>
              <a:buClr>
                <a:schemeClr val="tx2"/>
              </a:buClr>
              <a:buSzTx/>
              <a:buFont typeface="Wingdings" panose="05000000000000000000" pitchFamily="2" charset="2"/>
              <a:buNone/>
              <a:tabLst/>
              <a:defRPr/>
            </a:pPr>
            <a:r>
              <a:rPr lang="en-US" dirty="0"/>
              <a:t>Click on icon to insert picture</a:t>
            </a:r>
          </a:p>
        </p:txBody>
      </p:sp>
      <p:pic>
        <p:nvPicPr>
          <p:cNvPr id="15" name="Grafik 8">
            <a:extLst>
              <a:ext uri="{FF2B5EF4-FFF2-40B4-BE49-F238E27FC236}">
                <a16:creationId xmlns:a16="http://schemas.microsoft.com/office/drawing/2014/main" id="{D1B5E144-178B-4121-AD14-4BE461F14A83}"/>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
        <p:nvSpPr>
          <p:cNvPr id="6" name="Rechteck 5" hidden="1">
            <a:extLst>
              <a:ext uri="{FF2B5EF4-FFF2-40B4-BE49-F238E27FC236}">
                <a16:creationId xmlns:a16="http://schemas.microsoft.com/office/drawing/2014/main" id="{92F09E00-2EE0-48BD-A12D-C5A9BFA95EA5}"/>
              </a:ext>
            </a:extLst>
          </p:cNvPr>
          <p:cNvSpPr/>
          <p:nvPr userDrawn="1">
            <p:custDataLst>
              <p:tags r:id="rId3"/>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335498384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martphone Screen">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6D9B4122-7B77-453C-9B40-C0C844011EFD}"/>
              </a:ext>
            </a:extLst>
          </p:cNvPr>
          <p:cNvSpPr/>
          <p:nvPr userDrawn="1"/>
        </p:nvSpPr>
        <p:spPr bwMode="gray">
          <a:xfrm>
            <a:off x="6095207" y="1241"/>
            <a:ext cx="6095206" cy="6857107"/>
          </a:xfrm>
          <a:prstGeom prst="rect">
            <a:avLst/>
          </a:prstGeom>
          <a:solidFill>
            <a:schemeClr val="accent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4" rIns="91428" bIns="45714" numCol="1" spcCol="0" rtlCol="0" fromWordArt="0" anchor="ctr" anchorCtr="0" forceAA="0" compatLnSpc="1">
            <a:prstTxWarp prst="textNoShape">
              <a:avLst/>
            </a:prstTxWarp>
            <a:noAutofit/>
          </a:bodyPr>
          <a:lstStyle/>
          <a:p>
            <a:pPr algn="ctr"/>
            <a:endParaRPr lang="en-US" sz="1600" dirty="0">
              <a:solidFill>
                <a:schemeClr val="tx1"/>
              </a:solidFill>
            </a:endParaRPr>
          </a:p>
        </p:txBody>
      </p:sp>
      <p:cxnSp>
        <p:nvCxnSpPr>
          <p:cNvPr id="22" name="Gerader Verbinder 21">
            <a:extLst>
              <a:ext uri="{FF2B5EF4-FFF2-40B4-BE49-F238E27FC236}">
                <a16:creationId xmlns:a16="http://schemas.microsoft.com/office/drawing/2014/main" id="{5008A449-952D-46F0-98CE-DED020AFD12D}"/>
              </a:ext>
            </a:extLst>
          </p:cNvPr>
          <p:cNvCxnSpPr/>
          <p:nvPr userDrawn="1">
            <p:custDataLst>
              <p:tags r:id="rId1"/>
            </p:custDataLst>
          </p:nvPr>
        </p:nvCxnSpPr>
        <p:spPr bwMode="gray">
          <a:xfrm>
            <a:off x="8182887"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el 1"/>
          <p:cNvSpPr>
            <a:spLocks noGrp="1"/>
          </p:cNvSpPr>
          <p:nvPr userDrawn="1">
            <p:ph type="title" hasCustomPrompt="1"/>
          </p:nvPr>
        </p:nvSpPr>
        <p:spPr bwMode="gray">
          <a:xfrm>
            <a:off x="550862" y="405374"/>
            <a:ext cx="5400324" cy="432000"/>
          </a:xfrm>
        </p:spPr>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userDrawn="1">
            <p:ph type="dt" sz="half" idx="10"/>
          </p:nvPr>
        </p:nvSpPr>
        <p:spPr bwMode="gray"/>
        <p:txBody>
          <a:bodyPr/>
          <a:lstStyle/>
          <a:p>
            <a:fld id="{ECE71245-B931-4ACC-9D64-70EBAE0A514D}" type="datetime1">
              <a:rPr lang="en-US" smtClean="0"/>
              <a:t>12/6/2023</a:t>
            </a:fld>
            <a:endParaRPr lang="en-US" dirty="0"/>
          </a:p>
        </p:txBody>
      </p:sp>
      <p:sp>
        <p:nvSpPr>
          <p:cNvPr id="4" name="Fußzeilenplatzhalter 3"/>
          <p:cNvSpPr>
            <a:spLocks noGrp="1"/>
          </p:cNvSpPr>
          <p:nvPr userDrawn="1">
            <p:ph type="ftr" sz="quarter" idx="11"/>
          </p:nvPr>
        </p:nvSpPr>
        <p:spPr bwMode="gray"/>
        <p:txBody>
          <a:bodyPr/>
          <a:lstStyle/>
          <a:p>
            <a:r>
              <a:rPr lang="en-US" dirty="0"/>
              <a:t>Training Master</a:t>
            </a:r>
          </a:p>
        </p:txBody>
      </p:sp>
      <p:sp>
        <p:nvSpPr>
          <p:cNvPr id="5" name="Foliennummernplatzhalter 4"/>
          <p:cNvSpPr>
            <a:spLocks noGrp="1"/>
          </p:cNvSpPr>
          <p:nvPr userDrawn="1">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userDrawn="1">
            <p:ph type="body" sz="quarter" idx="13" hasCustomPrompt="1"/>
          </p:nvPr>
        </p:nvSpPr>
        <p:spPr bwMode="gray">
          <a:xfrm>
            <a:off x="550863" y="982286"/>
            <a:ext cx="5400323"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cxnSp>
        <p:nvCxnSpPr>
          <p:cNvPr id="13" name="Gerader Verbinder 12">
            <a:extLst>
              <a:ext uri="{FF2B5EF4-FFF2-40B4-BE49-F238E27FC236}">
                <a16:creationId xmlns:a16="http://schemas.microsoft.com/office/drawing/2014/main" id="{96185E96-7390-4BAC-96EC-A9ED030CB5C4}"/>
              </a:ext>
            </a:extLst>
          </p:cNvPr>
          <p:cNvCxnSpPr/>
          <p:nvPr userDrawn="1">
            <p:custDataLst>
              <p:tags r:id="rId2"/>
            </p:custDataLst>
          </p:nvPr>
        </p:nvCxnSpPr>
        <p:spPr bwMode="gray">
          <a:xfrm>
            <a:off x="8183550" y="2349644"/>
            <a:ext cx="504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Inhaltsplatzhalter 2">
            <a:extLst>
              <a:ext uri="{FF2B5EF4-FFF2-40B4-BE49-F238E27FC236}">
                <a16:creationId xmlns:a16="http://schemas.microsoft.com/office/drawing/2014/main" id="{408A4CA4-4EF2-4DD0-B04B-56BEE49D6702}"/>
              </a:ext>
            </a:extLst>
          </p:cNvPr>
          <p:cNvSpPr>
            <a:spLocks noGrp="1"/>
          </p:cNvSpPr>
          <p:nvPr userDrawn="1">
            <p:ph sz="quarter" idx="15" hasCustomPrompt="1"/>
          </p:nvPr>
        </p:nvSpPr>
        <p:spPr bwMode="gray">
          <a:xfrm>
            <a:off x="8183550" y="2493554"/>
            <a:ext cx="3456426" cy="3456000"/>
          </a:xfrm>
        </p:spPr>
        <p:txBody>
          <a:bodyPr/>
          <a:lstStyle>
            <a:lvl1pPr>
              <a:defRPr sz="1800">
                <a:solidFill>
                  <a:schemeClr val="bg1"/>
                </a:solidFill>
              </a:defRPr>
            </a:lvl1pPr>
            <a:lvl2pPr>
              <a:buClr>
                <a:schemeClr val="bg1"/>
              </a:buClr>
              <a:defRPr sz="1800">
                <a:solidFill>
                  <a:schemeClr val="bg1"/>
                </a:solidFill>
              </a:defRPr>
            </a:lvl2pPr>
            <a:lvl3pPr>
              <a:buClr>
                <a:schemeClr val="bg1"/>
              </a:buClr>
              <a:defRPr sz="1800">
                <a:solidFill>
                  <a:schemeClr val="bg1"/>
                </a:solidFill>
              </a:defRPr>
            </a:lvl3pPr>
            <a:lvl4pPr>
              <a:defRPr sz="1800">
                <a:solidFill>
                  <a:schemeClr val="bg1"/>
                </a:solidFill>
              </a:defRPr>
            </a:lvl4pPr>
            <a:lvl5pPr>
              <a:defRPr sz="1800">
                <a:solidFill>
                  <a:schemeClr val="bg1"/>
                </a:solidFill>
              </a:defRPr>
            </a:lvl5pPr>
            <a:lvl6pPr>
              <a:defRPr sz="1800">
                <a:solidFill>
                  <a:schemeClr val="bg1"/>
                </a:solidFill>
              </a:defRPr>
            </a:lvl6pPr>
            <a:lvl7pPr>
              <a:defRPr sz="1800">
                <a:solidFill>
                  <a:schemeClr val="bg1"/>
                </a:solidFill>
              </a:defRPr>
            </a:lvl7pPr>
            <a:lvl8pPr>
              <a:defRPr sz="1800">
                <a:solidFill>
                  <a:schemeClr val="bg1"/>
                </a:solidFill>
              </a:defRPr>
            </a:lvl8pPr>
            <a:lvl9pPr>
              <a:defRPr sz="1800">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26" name="Textplatzhalter 16">
            <a:extLst>
              <a:ext uri="{FF2B5EF4-FFF2-40B4-BE49-F238E27FC236}">
                <a16:creationId xmlns:a16="http://schemas.microsoft.com/office/drawing/2014/main" id="{BF543DF8-8001-47DD-968F-BCF210EEFC1C}"/>
              </a:ext>
            </a:extLst>
          </p:cNvPr>
          <p:cNvSpPr>
            <a:spLocks noGrp="1"/>
          </p:cNvSpPr>
          <p:nvPr userDrawn="1">
            <p:ph type="body" sz="quarter" idx="16" hasCustomPrompt="1"/>
          </p:nvPr>
        </p:nvSpPr>
        <p:spPr>
          <a:xfrm>
            <a:off x="8183124" y="1701555"/>
            <a:ext cx="3456000" cy="647900"/>
          </a:xfrm>
        </p:spPr>
        <p:txBody>
          <a:bodyPr bIns="144000" anchor="b" anchorCtr="0"/>
          <a:lstStyle>
            <a:lvl1pPr>
              <a:defRPr sz="1800" b="1">
                <a:solidFill>
                  <a:schemeClr val="bg1"/>
                </a:solidFill>
              </a:defRPr>
            </a:lvl1pPr>
            <a:lvl2pPr marL="0" indent="0">
              <a:buFontTx/>
              <a:buNone/>
              <a:defRPr sz="1800" b="1"/>
            </a:lvl2pPr>
            <a:lvl3pPr marL="0" indent="0">
              <a:buFontTx/>
              <a:buNone/>
              <a:defRPr sz="1800" b="1"/>
            </a:lvl3pPr>
            <a:lvl4pPr marL="0" indent="0">
              <a:buFontTx/>
              <a:buNone/>
              <a:defRPr sz="1800" b="1"/>
            </a:lvl4pPr>
            <a:lvl5pPr marL="0" indent="0">
              <a:buFontTx/>
              <a:buNone/>
              <a:defRPr sz="1800" b="1"/>
            </a:lvl5pPr>
          </a:lstStyle>
          <a:p>
            <a:pPr lvl="0"/>
            <a:r>
              <a:rPr lang="en-US" dirty="0"/>
              <a:t>Edit Master Text Format</a:t>
            </a:r>
          </a:p>
        </p:txBody>
      </p:sp>
      <p:pic>
        <p:nvPicPr>
          <p:cNvPr id="16" name="Picture 2" descr="I:\Teams\Vorlagen\Globale Bibliothek\Sonstiges\Inhalte\Monitore\Monitore_Samsung_Smartphone.png">
            <a:extLst>
              <a:ext uri="{FF2B5EF4-FFF2-40B4-BE49-F238E27FC236}">
                <a16:creationId xmlns:a16="http://schemas.microsoft.com/office/drawing/2014/main" id="{CA52DC82-7799-471B-9682-9AC53038341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gray">
          <a:xfrm>
            <a:off x="4973423" y="1701800"/>
            <a:ext cx="2243567" cy="4248150"/>
          </a:xfrm>
          <a:prstGeom prst="rect">
            <a:avLst/>
          </a:prstGeom>
          <a:noFill/>
          <a:extLst>
            <a:ext uri="{909E8E84-426E-40DD-AFC4-6F175D3DCCD1}">
              <a14:hiddenFill xmlns:a14="http://schemas.microsoft.com/office/drawing/2010/main">
                <a:solidFill>
                  <a:srgbClr val="FFFFFF"/>
                </a:solidFill>
              </a14:hiddenFill>
            </a:ext>
          </a:extLst>
        </p:spPr>
      </p:pic>
      <p:sp>
        <p:nvSpPr>
          <p:cNvPr id="20" name="Bildplatzhalter 8">
            <a:extLst>
              <a:ext uri="{FF2B5EF4-FFF2-40B4-BE49-F238E27FC236}">
                <a16:creationId xmlns:a16="http://schemas.microsoft.com/office/drawing/2014/main" id="{E110C881-68EA-4863-88D6-1A3991532E3C}"/>
              </a:ext>
            </a:extLst>
          </p:cNvPr>
          <p:cNvSpPr>
            <a:spLocks noGrp="1"/>
          </p:cNvSpPr>
          <p:nvPr>
            <p:ph type="pic" sz="quarter" idx="17" hasCustomPrompt="1"/>
          </p:nvPr>
        </p:nvSpPr>
        <p:spPr>
          <a:xfrm>
            <a:off x="5090184" y="2039548"/>
            <a:ext cx="2027238" cy="3589200"/>
          </a:xfrm>
          <a:pattFill prst="ltUpDiag">
            <a:fgClr>
              <a:schemeClr val="accent1"/>
            </a:fgClr>
            <a:bgClr>
              <a:schemeClr val="bg1"/>
            </a:bgClr>
          </a:pattFill>
        </p:spPr>
        <p:txBody>
          <a:bodyPr bIns="648000" anchor="ctr" anchorCtr="0"/>
          <a:lstStyle>
            <a:lvl1pPr algn="ctr">
              <a:defRPr sz="1200"/>
            </a:lvl1pPr>
          </a:lstStyle>
          <a:p>
            <a:r>
              <a:rPr lang="en-US" dirty="0"/>
              <a:t>Click on icon to insert picture</a:t>
            </a:r>
          </a:p>
        </p:txBody>
      </p:sp>
      <p:pic>
        <p:nvPicPr>
          <p:cNvPr id="15" name="Grafik 8">
            <a:extLst>
              <a:ext uri="{FF2B5EF4-FFF2-40B4-BE49-F238E27FC236}">
                <a16:creationId xmlns:a16="http://schemas.microsoft.com/office/drawing/2014/main" id="{D1B5E144-178B-4121-AD14-4BE461F14A83}"/>
              </a:ext>
            </a:extLst>
          </p:cNvPr>
          <p:cNvPicPr>
            <a:picLocks noChangeAspect="1"/>
          </p:cNvPicPr>
          <p:nvPr userDrawn="1"/>
        </p:nvPicPr>
        <p:blipFill>
          <a:blip r:embed="rId6">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
        <p:nvSpPr>
          <p:cNvPr id="6" name="Rechteck 5" hidden="1">
            <a:extLst>
              <a:ext uri="{FF2B5EF4-FFF2-40B4-BE49-F238E27FC236}">
                <a16:creationId xmlns:a16="http://schemas.microsoft.com/office/drawing/2014/main" id="{1397C2DB-5D3D-4A4C-A260-588301750960}"/>
              </a:ext>
            </a:extLst>
          </p:cNvPr>
          <p:cNvSpPr/>
          <p:nvPr userDrawn="1">
            <p:custDataLst>
              <p:tags r:id="rId3"/>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8311616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losing blue">
    <p:bg>
      <p:bgPr>
        <a:solidFill>
          <a:srgbClr val="0071B9"/>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550435" y="477384"/>
            <a:ext cx="6624000" cy="1440000"/>
          </a:xfrm>
        </p:spPr>
        <p:txBody>
          <a:bodyPr/>
          <a:lstStyle>
            <a:lvl1pPr>
              <a:defRPr sz="3200" baseline="0">
                <a:solidFill>
                  <a:schemeClr val="bg1"/>
                </a:solidFill>
              </a:defRPr>
            </a:lvl1pPr>
          </a:lstStyle>
          <a:p>
            <a:r>
              <a:rPr lang="en-US" dirty="0"/>
              <a:t>Thank you for</a:t>
            </a:r>
            <a:br>
              <a:rPr lang="en-US" dirty="0"/>
            </a:br>
            <a:r>
              <a:rPr lang="en-US" dirty="0"/>
              <a:t>your attention 32pt</a:t>
            </a:r>
          </a:p>
        </p:txBody>
      </p:sp>
      <p:sp>
        <p:nvSpPr>
          <p:cNvPr id="3" name="Untertitel 2"/>
          <p:cNvSpPr>
            <a:spLocks noGrp="1"/>
          </p:cNvSpPr>
          <p:nvPr>
            <p:ph type="subTitle" idx="1" hasCustomPrompt="1"/>
          </p:nvPr>
        </p:nvSpPr>
        <p:spPr bwMode="gray">
          <a:xfrm>
            <a:off x="550435" y="1989744"/>
            <a:ext cx="6624000" cy="1080000"/>
          </a:xfrm>
        </p:spPr>
        <p:txBody>
          <a:bodyPr/>
          <a:lstStyle>
            <a:lvl1pPr marL="0" indent="0" algn="l">
              <a:spcAft>
                <a:spcPts val="0"/>
              </a:spcAft>
              <a:buFont typeface="Arial" panose="020B0604020202020204" pitchFamily="34" charset="0"/>
              <a:buNone/>
              <a:defRPr sz="2000" cap="none" baseline="0">
                <a:solidFill>
                  <a:schemeClr val="bg1"/>
                </a:solidFill>
              </a:defRPr>
            </a:lvl1pPr>
            <a:lvl2pPr marL="0" indent="0" algn="l">
              <a:spcAft>
                <a:spcPts val="0"/>
              </a:spcAft>
              <a:buFont typeface="Arial" panose="020B0604020202020204" pitchFamily="34" charset="0"/>
              <a:buNone/>
              <a:defRPr sz="2000">
                <a:solidFill>
                  <a:schemeClr val="bg1"/>
                </a:solidFill>
              </a:defRPr>
            </a:lvl2pPr>
            <a:lvl3pPr marL="0" indent="0" algn="l">
              <a:spcAft>
                <a:spcPts val="0"/>
              </a:spcAft>
              <a:buFont typeface="Arial" panose="020B0604020202020204" pitchFamily="34" charset="0"/>
              <a:buNone/>
              <a:defRPr sz="2000">
                <a:solidFill>
                  <a:schemeClr val="bg1"/>
                </a:solidFill>
              </a:defRPr>
            </a:lvl3pPr>
            <a:lvl4pPr marL="0" indent="0" algn="l">
              <a:spcAft>
                <a:spcPts val="0"/>
              </a:spcAft>
              <a:buFont typeface="Arial" panose="020B0604020202020204" pitchFamily="34" charset="0"/>
              <a:buNone/>
              <a:defRPr sz="2000">
                <a:solidFill>
                  <a:schemeClr val="bg1"/>
                </a:solidFill>
              </a:defRPr>
            </a:lvl4pPr>
            <a:lvl5pPr marL="0" indent="0" algn="l">
              <a:spcAft>
                <a:spcPts val="0"/>
              </a:spcAft>
              <a:buFont typeface="Arial" panose="020B0604020202020204" pitchFamily="34" charset="0"/>
              <a:buNone/>
              <a:defRPr sz="2000">
                <a:solidFill>
                  <a:schemeClr val="bg1"/>
                </a:solidFill>
              </a:defRPr>
            </a:lvl5pPr>
            <a:lvl6pPr marL="0" indent="0" algn="l">
              <a:spcAft>
                <a:spcPts val="0"/>
              </a:spcAft>
              <a:buFont typeface="Arial" panose="020B0604020202020204" pitchFamily="34" charset="0"/>
              <a:buNone/>
              <a:defRPr sz="2000">
                <a:solidFill>
                  <a:schemeClr val="bg1"/>
                </a:solidFill>
              </a:defRPr>
            </a:lvl6pPr>
            <a:lvl7pPr marL="0" indent="0" algn="l">
              <a:spcAft>
                <a:spcPts val="0"/>
              </a:spcAft>
              <a:buFont typeface="Arial" panose="020B0604020202020204" pitchFamily="34" charset="0"/>
              <a:buNone/>
              <a:defRPr sz="2000">
                <a:solidFill>
                  <a:schemeClr val="bg1"/>
                </a:solidFill>
              </a:defRPr>
            </a:lvl7pPr>
            <a:lvl8pPr marL="0" indent="0" algn="l">
              <a:spcAft>
                <a:spcPts val="0"/>
              </a:spcAft>
              <a:buFont typeface="Arial" panose="020B0604020202020204" pitchFamily="34" charset="0"/>
              <a:buNone/>
              <a:defRPr sz="2000">
                <a:solidFill>
                  <a:schemeClr val="bg1"/>
                </a:solidFill>
              </a:defRPr>
            </a:lvl8pPr>
            <a:lvl9pPr marL="0" indent="0" algn="l">
              <a:spcAft>
                <a:spcPts val="0"/>
              </a:spcAft>
              <a:buFont typeface="Arial" panose="020B0604020202020204" pitchFamily="34" charset="0"/>
              <a:buNone/>
              <a:defRPr sz="2000">
                <a:solidFill>
                  <a:schemeClr val="bg1"/>
                </a:solidFill>
              </a:defRPr>
            </a:lvl9pPr>
          </a:lstStyle>
          <a:p>
            <a:pPr lvl="0"/>
            <a:r>
              <a:rPr lang="en-US" dirty="0"/>
              <a:t>Here is a </a:t>
            </a:r>
            <a:r>
              <a:rPr lang="en-US" dirty="0" err="1"/>
              <a:t>Subheadline</a:t>
            </a:r>
            <a:r>
              <a:rPr lang="en-US" dirty="0"/>
              <a:t> 20pt</a:t>
            </a:r>
          </a:p>
        </p:txBody>
      </p:sp>
      <p:sp>
        <p:nvSpPr>
          <p:cNvPr id="14" name="Textplatzhalter 13"/>
          <p:cNvSpPr>
            <a:spLocks noGrp="1"/>
          </p:cNvSpPr>
          <p:nvPr>
            <p:ph type="body" sz="quarter" idx="10" hasCustomPrompt="1"/>
          </p:nvPr>
        </p:nvSpPr>
        <p:spPr bwMode="gray">
          <a:xfrm>
            <a:off x="550435" y="3141894"/>
            <a:ext cx="6624000" cy="1008000"/>
          </a:xfrm>
        </p:spPr>
        <p:txBody>
          <a:bodyPr/>
          <a:lstStyle>
            <a:lvl1pPr marL="0" indent="0">
              <a:buNone/>
              <a:defRPr sz="1400" b="1" cap="none" baseline="0">
                <a:solidFill>
                  <a:schemeClr val="bg1"/>
                </a:solidFill>
              </a:defRPr>
            </a:lvl1pPr>
            <a:lvl2pPr marL="0" indent="0">
              <a:buFont typeface="Arial" panose="020B0604020202020204" pitchFamily="34" charset="0"/>
              <a:buNone/>
              <a:defRPr sz="1400" b="1">
                <a:solidFill>
                  <a:schemeClr val="bg1"/>
                </a:solidFill>
              </a:defRPr>
            </a:lvl2pPr>
            <a:lvl3pPr marL="0" indent="0">
              <a:buFont typeface="Arial" panose="020B0604020202020204" pitchFamily="34" charset="0"/>
              <a:buNone/>
              <a:defRPr sz="1400" b="1">
                <a:solidFill>
                  <a:schemeClr val="bg1"/>
                </a:solidFill>
              </a:defRPr>
            </a:lvl3pPr>
            <a:lvl4pPr marL="0" indent="0">
              <a:buFont typeface="Arial" panose="020B0604020202020204" pitchFamily="34" charset="0"/>
              <a:buNone/>
              <a:defRPr sz="1400" b="1">
                <a:solidFill>
                  <a:schemeClr val="bg1"/>
                </a:solidFill>
              </a:defRPr>
            </a:lvl4pPr>
            <a:lvl5pPr marL="0" indent="0">
              <a:buFont typeface="Arial" panose="020B0604020202020204" pitchFamily="34" charset="0"/>
              <a:buNone/>
              <a:defRPr sz="1400" b="1">
                <a:solidFill>
                  <a:schemeClr val="bg1"/>
                </a:solidFill>
              </a:defRPr>
            </a:lvl5pPr>
            <a:lvl6pPr marL="0" indent="0">
              <a:buNone/>
              <a:defRPr sz="1400" b="1">
                <a:solidFill>
                  <a:schemeClr val="bg1"/>
                </a:solidFill>
              </a:defRPr>
            </a:lvl6pPr>
            <a:lvl7pPr marL="0" indent="0">
              <a:buNone/>
              <a:defRPr sz="1400" b="1">
                <a:solidFill>
                  <a:schemeClr val="bg1"/>
                </a:solidFill>
              </a:defRPr>
            </a:lvl7pPr>
            <a:lvl8pPr marL="0" indent="0">
              <a:buNone/>
              <a:defRPr sz="1400" b="1">
                <a:solidFill>
                  <a:schemeClr val="bg1"/>
                </a:solidFill>
              </a:defRPr>
            </a:lvl8pPr>
            <a:lvl9pPr marL="0" indent="0">
              <a:buNone/>
              <a:defRPr sz="1400" b="1">
                <a:solidFill>
                  <a:schemeClr val="bg1"/>
                </a:solidFill>
              </a:defRPr>
            </a:lvl9pPr>
          </a:lstStyle>
          <a:p>
            <a:pPr lvl="0"/>
            <a:r>
              <a:rPr lang="en-US" dirty="0"/>
              <a:t>John Doe – Head of Corporate</a:t>
            </a:r>
            <a:br>
              <a:rPr lang="en-US" dirty="0"/>
            </a:br>
            <a:r>
              <a:rPr lang="en-US" dirty="0"/>
              <a:t>Place, Date</a:t>
            </a:r>
          </a:p>
        </p:txBody>
      </p:sp>
      <p:sp>
        <p:nvSpPr>
          <p:cNvPr id="10" name="Textplatzhalter 13"/>
          <p:cNvSpPr>
            <a:spLocks noGrp="1"/>
          </p:cNvSpPr>
          <p:nvPr>
            <p:ph type="body" sz="quarter" idx="14" hasCustomPrompt="1"/>
          </p:nvPr>
        </p:nvSpPr>
        <p:spPr bwMode="gray">
          <a:xfrm>
            <a:off x="550436" y="4725938"/>
            <a:ext cx="6624000" cy="1008000"/>
          </a:xfrm>
        </p:spPr>
        <p:txBody>
          <a:bodyPr/>
          <a:lstStyle>
            <a:lvl1pPr marL="0" indent="0" algn="l">
              <a:spcAft>
                <a:spcPts val="0"/>
              </a:spcAft>
              <a:buFont typeface="Arial" panose="020B0604020202020204" pitchFamily="34" charset="0"/>
              <a:buNone/>
              <a:defRPr sz="1400" cap="none" baseline="0">
                <a:solidFill>
                  <a:schemeClr val="bg1"/>
                </a:solidFill>
              </a:defRPr>
            </a:lvl1pPr>
            <a:lvl2pPr marL="0" indent="0" algn="l">
              <a:spcAft>
                <a:spcPts val="0"/>
              </a:spcAft>
              <a:buFont typeface="Arial" panose="020B0604020202020204" pitchFamily="34" charset="0"/>
              <a:buNone/>
              <a:defRPr sz="1400">
                <a:solidFill>
                  <a:schemeClr val="bg1"/>
                </a:solidFill>
              </a:defRPr>
            </a:lvl2pPr>
            <a:lvl3pPr marL="0" indent="0" algn="l">
              <a:spcAft>
                <a:spcPts val="0"/>
              </a:spcAft>
              <a:buFont typeface="Arial" panose="020B0604020202020204" pitchFamily="34" charset="0"/>
              <a:buNone/>
              <a:defRPr sz="1400">
                <a:solidFill>
                  <a:schemeClr val="bg1"/>
                </a:solidFill>
              </a:defRPr>
            </a:lvl3pPr>
            <a:lvl4pPr marL="0" indent="0" algn="l">
              <a:spcAft>
                <a:spcPts val="0"/>
              </a:spcAft>
              <a:buFont typeface="Arial" panose="020B0604020202020204" pitchFamily="34" charset="0"/>
              <a:buNone/>
              <a:defRPr sz="1400">
                <a:solidFill>
                  <a:schemeClr val="bg1"/>
                </a:solidFill>
              </a:defRPr>
            </a:lvl4pPr>
            <a:lvl5pPr marL="0" indent="0" algn="l">
              <a:spcAft>
                <a:spcPts val="0"/>
              </a:spcAft>
              <a:buFont typeface="Arial" panose="020B0604020202020204" pitchFamily="34" charset="0"/>
              <a:buNone/>
              <a:defRPr sz="1400">
                <a:solidFill>
                  <a:schemeClr val="bg1"/>
                </a:solidFill>
              </a:defRPr>
            </a:lvl5pPr>
            <a:lvl6pPr marL="0" indent="0" algn="l">
              <a:spcAft>
                <a:spcPts val="0"/>
              </a:spcAft>
              <a:buNone/>
              <a:defRPr sz="1400">
                <a:solidFill>
                  <a:schemeClr val="bg1"/>
                </a:solidFill>
              </a:defRPr>
            </a:lvl6pPr>
            <a:lvl7pPr marL="0" indent="0" algn="l">
              <a:spcAft>
                <a:spcPts val="0"/>
              </a:spcAft>
              <a:buNone/>
              <a:defRPr sz="1400">
                <a:solidFill>
                  <a:schemeClr val="bg1"/>
                </a:solidFill>
              </a:defRPr>
            </a:lvl7pPr>
            <a:lvl8pPr marL="0" indent="0" algn="l">
              <a:spcAft>
                <a:spcPts val="0"/>
              </a:spcAft>
              <a:buNone/>
              <a:defRPr sz="1400">
                <a:solidFill>
                  <a:schemeClr val="bg1"/>
                </a:solidFill>
              </a:defRPr>
            </a:lvl8pPr>
            <a:lvl9pPr marL="0" indent="0" algn="l">
              <a:spcAft>
                <a:spcPts val="0"/>
              </a:spcAft>
              <a:buNone/>
              <a:defRPr sz="1400">
                <a:solidFill>
                  <a:schemeClr val="bg1"/>
                </a:solidFill>
              </a:defRPr>
            </a:lvl9pPr>
          </a:lstStyle>
          <a:p>
            <a:pPr lvl="0"/>
            <a:r>
              <a:rPr lang="en-US" dirty="0"/>
              <a:t>www.tuv.com</a:t>
            </a:r>
          </a:p>
        </p:txBody>
      </p:sp>
      <p:sp>
        <p:nvSpPr>
          <p:cNvPr id="12" name="Rectangle 5">
            <a:extLst>
              <a:ext uri="{FF2B5EF4-FFF2-40B4-BE49-F238E27FC236}">
                <a16:creationId xmlns:a16="http://schemas.microsoft.com/office/drawing/2014/main" id="{2B460911-9C75-49AA-ABC9-2D92B48329FD}"/>
              </a:ext>
            </a:extLst>
          </p:cNvPr>
          <p:cNvSpPr>
            <a:spLocks noChangeArrowheads="1"/>
          </p:cNvSpPr>
          <p:nvPr userDrawn="1"/>
        </p:nvSpPr>
        <p:spPr bwMode="auto">
          <a:xfrm>
            <a:off x="550863" y="5840628"/>
            <a:ext cx="6624493" cy="789871"/>
          </a:xfrm>
          <a:prstGeom prst="rect">
            <a:avLst/>
          </a:prstGeom>
          <a:noFill/>
          <a:ln w="3175" algn="ctr">
            <a:noFill/>
            <a:miter lim="800000"/>
            <a:headEnd/>
            <a:tailEnd/>
          </a:ln>
        </p:spPr>
        <p:txBody>
          <a:bodyPr lIns="0" tIns="0" rIns="0" bIns="0" anchor="b" anchorCtr="0"/>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800" dirty="0">
                <a:solidFill>
                  <a:schemeClr val="lt1"/>
                </a:solidFill>
              </a:rPr>
              <a:t>LEGAL DISCLAIMER</a:t>
            </a:r>
          </a:p>
          <a:p>
            <a:pPr marL="0" indent="0">
              <a:buNone/>
            </a:pPr>
            <a:r>
              <a:rPr lang="en-US" sz="800" dirty="0">
                <a:solidFill>
                  <a:schemeClr val="lt1"/>
                </a:solidFill>
              </a:rPr>
              <a:t>This document remains the property of TÜV Rheinland. It is supplied in confidence solely for information purposes for the recipient. Neither this </a:t>
            </a:r>
            <a:br>
              <a:rPr lang="en-US" sz="800" dirty="0">
                <a:solidFill>
                  <a:schemeClr val="lt1"/>
                </a:solidFill>
              </a:rPr>
            </a:br>
            <a:r>
              <a:rPr lang="en-US" sz="800" dirty="0">
                <a:solidFill>
                  <a:schemeClr val="lt1"/>
                </a:solidFill>
              </a:rPr>
              <a:t>document nor any information or data contained therein may be used for any other purposes, or duplicated or disclosed in whole or in part, to any </a:t>
            </a:r>
            <a:br>
              <a:rPr lang="en-US" sz="800" dirty="0">
                <a:solidFill>
                  <a:schemeClr val="lt1"/>
                </a:solidFill>
              </a:rPr>
            </a:br>
            <a:r>
              <a:rPr lang="en-US" sz="800" dirty="0">
                <a:solidFill>
                  <a:schemeClr val="lt1"/>
                </a:solidFill>
              </a:rPr>
              <a:t>third party, without the prior written authorization by TÜV Rheinland. This document is not complete without a verbal explanation (presentation) </a:t>
            </a:r>
            <a:br>
              <a:rPr lang="en-US" sz="800" dirty="0">
                <a:solidFill>
                  <a:schemeClr val="lt1"/>
                </a:solidFill>
              </a:rPr>
            </a:br>
            <a:r>
              <a:rPr lang="en-US" sz="800" dirty="0">
                <a:solidFill>
                  <a:schemeClr val="lt1"/>
                </a:solidFill>
              </a:rPr>
              <a:t>of the content. </a:t>
            </a:r>
          </a:p>
          <a:p>
            <a:r>
              <a:rPr lang="en-US" sz="800" dirty="0">
                <a:solidFill>
                  <a:schemeClr val="lt1"/>
                </a:solidFill>
              </a:rPr>
              <a:t>TÜV Rheinland AG</a:t>
            </a:r>
          </a:p>
        </p:txBody>
      </p:sp>
      <p:pic>
        <p:nvPicPr>
          <p:cNvPr id="9" name="Grafik 8">
            <a:extLst>
              <a:ext uri="{FF2B5EF4-FFF2-40B4-BE49-F238E27FC236}">
                <a16:creationId xmlns:a16="http://schemas.microsoft.com/office/drawing/2014/main" id="{D1B5E144-178B-4121-AD14-4BE461F14A83}"/>
              </a:ext>
            </a:extLst>
          </p:cNvPr>
          <p:cNvPicPr>
            <a:picLocks noChangeAspect="1"/>
          </p:cNvPicPr>
          <p:nvPr userDrawn="1"/>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
        <p:nvSpPr>
          <p:cNvPr id="4" name="Rechteck 3" hidden="1">
            <a:extLst>
              <a:ext uri="{FF2B5EF4-FFF2-40B4-BE49-F238E27FC236}">
                <a16:creationId xmlns:a16="http://schemas.microsoft.com/office/drawing/2014/main" id="{E92782C3-5C20-41C7-A693-0CED90073334}"/>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1345425336"/>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Closing white">
    <p:bg>
      <p:bgPr>
        <a:solidFill>
          <a:schemeClr val="bg1"/>
        </a:solidFill>
        <a:effectLst/>
      </p:bgPr>
    </p:bg>
    <p:spTree>
      <p:nvGrpSpPr>
        <p:cNvPr id="1" name=""/>
        <p:cNvGrpSpPr/>
        <p:nvPr/>
      </p:nvGrpSpPr>
      <p:grpSpPr>
        <a:xfrm>
          <a:off x="0" y="0"/>
          <a:ext cx="0" cy="0"/>
          <a:chOff x="0" y="0"/>
          <a:chExt cx="0" cy="0"/>
        </a:xfrm>
      </p:grpSpPr>
      <p:sp>
        <p:nvSpPr>
          <p:cNvPr id="7" name="Freihandform 15">
            <a:extLst>
              <a:ext uri="{FF2B5EF4-FFF2-40B4-BE49-F238E27FC236}">
                <a16:creationId xmlns:a16="http://schemas.microsoft.com/office/drawing/2014/main" id="{6CF90710-5F00-4402-AB92-162AB58A4A50}"/>
              </a:ext>
            </a:extLst>
          </p:cNvPr>
          <p:cNvSpPr/>
          <p:nvPr userDrawn="1"/>
        </p:nvSpPr>
        <p:spPr bwMode="gray">
          <a:xfrm>
            <a:off x="0" y="5102691"/>
            <a:ext cx="12190412" cy="591669"/>
          </a:xfrm>
          <a:custGeom>
            <a:avLst/>
            <a:gdLst>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0 w 12190413"/>
              <a:gd name="connsiteY38" fmla="*/ 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38" fmla="*/ 91440 w 12190413"/>
              <a:gd name="connsiteY38" fmla="*/ 91440 h 3406586"/>
              <a:gd name="connsiteX0" fmla="*/ 0 w 12190413"/>
              <a:gd name="connsiteY0" fmla="*/ 0 h 3406586"/>
              <a:gd name="connsiteX1" fmla="*/ 12190413 w 12190413"/>
              <a:gd name="connsiteY1" fmla="*/ 0 h 3406586"/>
              <a:gd name="connsiteX2" fmla="*/ 12190413 w 12190413"/>
              <a:gd name="connsiteY2" fmla="*/ 1563230 h 3406586"/>
              <a:gd name="connsiteX3" fmla="*/ 12190412 w 12190413"/>
              <a:gd name="connsiteY3" fmla="*/ 3126460 h 3406586"/>
              <a:gd name="connsiteX4" fmla="*/ 12188206 w 12190413"/>
              <a:gd name="connsiteY4" fmla="*/ 3125946 h 3406586"/>
              <a:gd name="connsiteX5" fmla="*/ 12188206 w 12190413"/>
              <a:gd name="connsiteY5" fmla="*/ 3119321 h 3406586"/>
              <a:gd name="connsiteX6" fmla="*/ 12032390 w 12190413"/>
              <a:gd name="connsiteY6" fmla="*/ 3089643 h 3406586"/>
              <a:gd name="connsiteX7" fmla="*/ 11853287 w 12190413"/>
              <a:gd name="connsiteY7" fmla="*/ 3047915 h 3406586"/>
              <a:gd name="connsiteX8" fmla="*/ 9474399 w 12190413"/>
              <a:gd name="connsiteY8" fmla="*/ 2814917 h 3406586"/>
              <a:gd name="connsiteX9" fmla="*/ 9363219 w 12190413"/>
              <a:gd name="connsiteY9" fmla="*/ 2815958 h 3406586"/>
              <a:gd name="connsiteX10" fmla="*/ 9336724 w 12190413"/>
              <a:gd name="connsiteY10" fmla="*/ 2815490 h 3406586"/>
              <a:gd name="connsiteX11" fmla="*/ 9141154 w 12190413"/>
              <a:gd name="connsiteY11" fmla="*/ 2815490 h 3406586"/>
              <a:gd name="connsiteX12" fmla="*/ 8943837 w 12190413"/>
              <a:gd name="connsiteY12" fmla="*/ 2815489 h 3406586"/>
              <a:gd name="connsiteX13" fmla="*/ 8746521 w 12190413"/>
              <a:gd name="connsiteY13" fmla="*/ 2818982 h 3406586"/>
              <a:gd name="connsiteX14" fmla="*/ 8552697 w 12190413"/>
              <a:gd name="connsiteY14" fmla="*/ 2824221 h 3406586"/>
              <a:gd name="connsiteX15" fmla="*/ 8357128 w 12190413"/>
              <a:gd name="connsiteY15" fmla="*/ 2834697 h 3406586"/>
              <a:gd name="connsiteX16" fmla="*/ 8163303 w 12190413"/>
              <a:gd name="connsiteY16" fmla="*/ 2846920 h 3406586"/>
              <a:gd name="connsiteX17" fmla="*/ 7972972 w 12190413"/>
              <a:gd name="connsiteY17" fmla="*/ 2859144 h 3406586"/>
              <a:gd name="connsiteX18" fmla="*/ 7779149 w 12190413"/>
              <a:gd name="connsiteY18" fmla="*/ 2874858 h 3406586"/>
              <a:gd name="connsiteX19" fmla="*/ 7587072 w 12190413"/>
              <a:gd name="connsiteY19" fmla="*/ 2894066 h 3406586"/>
              <a:gd name="connsiteX20" fmla="*/ 7396738 w 12190413"/>
              <a:gd name="connsiteY20" fmla="*/ 2916766 h 3406586"/>
              <a:gd name="connsiteX21" fmla="*/ 7209903 w 12190413"/>
              <a:gd name="connsiteY21" fmla="*/ 2939466 h 3406586"/>
              <a:gd name="connsiteX22" fmla="*/ 7019571 w 12190413"/>
              <a:gd name="connsiteY22" fmla="*/ 2963913 h 3406586"/>
              <a:gd name="connsiteX23" fmla="*/ 6853019 w 12190413"/>
              <a:gd name="connsiteY23" fmla="*/ 2990374 h 3406586"/>
              <a:gd name="connsiteX24" fmla="*/ 6718666 w 12190413"/>
              <a:gd name="connsiteY24" fmla="*/ 3007620 h 3406586"/>
              <a:gd name="connsiteX25" fmla="*/ 6545441 w 12190413"/>
              <a:gd name="connsiteY25" fmla="*/ 3036817 h 3406586"/>
              <a:gd name="connsiteX26" fmla="*/ 6460798 w 12190413"/>
              <a:gd name="connsiteY26" fmla="*/ 3049475 h 3406586"/>
              <a:gd name="connsiteX27" fmla="*/ 6387367 w 12190413"/>
              <a:gd name="connsiteY27" fmla="*/ 3063462 h 3406586"/>
              <a:gd name="connsiteX28" fmla="*/ 6041160 w 12190413"/>
              <a:gd name="connsiteY28" fmla="*/ 3121816 h 3406586"/>
              <a:gd name="connsiteX29" fmla="*/ 5887321 w 12190413"/>
              <a:gd name="connsiteY29" fmla="*/ 3154127 h 3406586"/>
              <a:gd name="connsiteX30" fmla="*/ 5857713 w 12190413"/>
              <a:gd name="connsiteY30" fmla="*/ 3159113 h 3406586"/>
              <a:gd name="connsiteX31" fmla="*/ 1438219 w 12190413"/>
              <a:gd name="connsiteY31" fmla="*/ 3342542 h 3406586"/>
              <a:gd name="connsiteX32" fmla="*/ 1112913 w 12190413"/>
              <a:gd name="connsiteY32" fmla="*/ 3306015 h 3406586"/>
              <a:gd name="connsiteX33" fmla="*/ 1063194 w 12190413"/>
              <a:gd name="connsiteY33" fmla="*/ 3299628 h 3406586"/>
              <a:gd name="connsiteX34" fmla="*/ 750855 w 12190413"/>
              <a:gd name="connsiteY34" fmla="*/ 3254655 h 3406586"/>
              <a:gd name="connsiteX35" fmla="*/ 268553 w 12190413"/>
              <a:gd name="connsiteY35" fmla="*/ 3164158 h 3406586"/>
              <a:gd name="connsiteX36" fmla="*/ 1 w 12190413"/>
              <a:gd name="connsiteY36" fmla="*/ 3097698 h 3406586"/>
              <a:gd name="connsiteX37" fmla="*/ 0 w 12190413"/>
              <a:gd name="connsiteY37" fmla="*/ 3097676 h 3406586"/>
              <a:gd name="connsiteX0" fmla="*/ 12190413 w 12190413"/>
              <a:gd name="connsiteY0" fmla="*/ 0 h 3406586"/>
              <a:gd name="connsiteX1" fmla="*/ 12190413 w 12190413"/>
              <a:gd name="connsiteY1" fmla="*/ 1563230 h 3406586"/>
              <a:gd name="connsiteX2" fmla="*/ 12190412 w 12190413"/>
              <a:gd name="connsiteY2" fmla="*/ 3126460 h 3406586"/>
              <a:gd name="connsiteX3" fmla="*/ 12188206 w 12190413"/>
              <a:gd name="connsiteY3" fmla="*/ 3125946 h 3406586"/>
              <a:gd name="connsiteX4" fmla="*/ 12188206 w 12190413"/>
              <a:gd name="connsiteY4" fmla="*/ 3119321 h 3406586"/>
              <a:gd name="connsiteX5" fmla="*/ 12032390 w 12190413"/>
              <a:gd name="connsiteY5" fmla="*/ 3089643 h 3406586"/>
              <a:gd name="connsiteX6" fmla="*/ 11853287 w 12190413"/>
              <a:gd name="connsiteY6" fmla="*/ 3047915 h 3406586"/>
              <a:gd name="connsiteX7" fmla="*/ 9474399 w 12190413"/>
              <a:gd name="connsiteY7" fmla="*/ 2814917 h 3406586"/>
              <a:gd name="connsiteX8" fmla="*/ 9363219 w 12190413"/>
              <a:gd name="connsiteY8" fmla="*/ 2815958 h 3406586"/>
              <a:gd name="connsiteX9" fmla="*/ 9336724 w 12190413"/>
              <a:gd name="connsiteY9" fmla="*/ 2815490 h 3406586"/>
              <a:gd name="connsiteX10" fmla="*/ 9141154 w 12190413"/>
              <a:gd name="connsiteY10" fmla="*/ 2815490 h 3406586"/>
              <a:gd name="connsiteX11" fmla="*/ 8943837 w 12190413"/>
              <a:gd name="connsiteY11" fmla="*/ 2815489 h 3406586"/>
              <a:gd name="connsiteX12" fmla="*/ 8746521 w 12190413"/>
              <a:gd name="connsiteY12" fmla="*/ 2818982 h 3406586"/>
              <a:gd name="connsiteX13" fmla="*/ 8552697 w 12190413"/>
              <a:gd name="connsiteY13" fmla="*/ 2824221 h 3406586"/>
              <a:gd name="connsiteX14" fmla="*/ 8357128 w 12190413"/>
              <a:gd name="connsiteY14" fmla="*/ 2834697 h 3406586"/>
              <a:gd name="connsiteX15" fmla="*/ 8163303 w 12190413"/>
              <a:gd name="connsiteY15" fmla="*/ 2846920 h 3406586"/>
              <a:gd name="connsiteX16" fmla="*/ 7972972 w 12190413"/>
              <a:gd name="connsiteY16" fmla="*/ 2859144 h 3406586"/>
              <a:gd name="connsiteX17" fmla="*/ 7779149 w 12190413"/>
              <a:gd name="connsiteY17" fmla="*/ 2874858 h 3406586"/>
              <a:gd name="connsiteX18" fmla="*/ 7587072 w 12190413"/>
              <a:gd name="connsiteY18" fmla="*/ 2894066 h 3406586"/>
              <a:gd name="connsiteX19" fmla="*/ 7396738 w 12190413"/>
              <a:gd name="connsiteY19" fmla="*/ 2916766 h 3406586"/>
              <a:gd name="connsiteX20" fmla="*/ 7209903 w 12190413"/>
              <a:gd name="connsiteY20" fmla="*/ 2939466 h 3406586"/>
              <a:gd name="connsiteX21" fmla="*/ 7019571 w 12190413"/>
              <a:gd name="connsiteY21" fmla="*/ 2963913 h 3406586"/>
              <a:gd name="connsiteX22" fmla="*/ 6853019 w 12190413"/>
              <a:gd name="connsiteY22" fmla="*/ 2990374 h 3406586"/>
              <a:gd name="connsiteX23" fmla="*/ 6718666 w 12190413"/>
              <a:gd name="connsiteY23" fmla="*/ 3007620 h 3406586"/>
              <a:gd name="connsiteX24" fmla="*/ 6545441 w 12190413"/>
              <a:gd name="connsiteY24" fmla="*/ 3036817 h 3406586"/>
              <a:gd name="connsiteX25" fmla="*/ 6460798 w 12190413"/>
              <a:gd name="connsiteY25" fmla="*/ 3049475 h 3406586"/>
              <a:gd name="connsiteX26" fmla="*/ 6387367 w 12190413"/>
              <a:gd name="connsiteY26" fmla="*/ 3063462 h 3406586"/>
              <a:gd name="connsiteX27" fmla="*/ 6041160 w 12190413"/>
              <a:gd name="connsiteY27" fmla="*/ 3121816 h 3406586"/>
              <a:gd name="connsiteX28" fmla="*/ 5887321 w 12190413"/>
              <a:gd name="connsiteY28" fmla="*/ 3154127 h 3406586"/>
              <a:gd name="connsiteX29" fmla="*/ 5857713 w 12190413"/>
              <a:gd name="connsiteY29" fmla="*/ 3159113 h 3406586"/>
              <a:gd name="connsiteX30" fmla="*/ 1438219 w 12190413"/>
              <a:gd name="connsiteY30" fmla="*/ 3342542 h 3406586"/>
              <a:gd name="connsiteX31" fmla="*/ 1112913 w 12190413"/>
              <a:gd name="connsiteY31" fmla="*/ 3306015 h 3406586"/>
              <a:gd name="connsiteX32" fmla="*/ 1063194 w 12190413"/>
              <a:gd name="connsiteY32" fmla="*/ 3299628 h 3406586"/>
              <a:gd name="connsiteX33" fmla="*/ 750855 w 12190413"/>
              <a:gd name="connsiteY33" fmla="*/ 3254655 h 3406586"/>
              <a:gd name="connsiteX34" fmla="*/ 268553 w 12190413"/>
              <a:gd name="connsiteY34" fmla="*/ 3164158 h 3406586"/>
              <a:gd name="connsiteX35" fmla="*/ 1 w 12190413"/>
              <a:gd name="connsiteY35" fmla="*/ 3097698 h 3406586"/>
              <a:gd name="connsiteX36" fmla="*/ 0 w 12190413"/>
              <a:gd name="connsiteY36" fmla="*/ 3097676 h 3406586"/>
              <a:gd name="connsiteX0" fmla="*/ 12190413 w 12190413"/>
              <a:gd name="connsiteY0" fmla="*/ 0 h 1843356"/>
              <a:gd name="connsiteX1" fmla="*/ 12190412 w 12190413"/>
              <a:gd name="connsiteY1" fmla="*/ 1563230 h 1843356"/>
              <a:gd name="connsiteX2" fmla="*/ 12188206 w 12190413"/>
              <a:gd name="connsiteY2" fmla="*/ 1562716 h 1843356"/>
              <a:gd name="connsiteX3" fmla="*/ 12188206 w 12190413"/>
              <a:gd name="connsiteY3" fmla="*/ 1556091 h 1843356"/>
              <a:gd name="connsiteX4" fmla="*/ 12032390 w 12190413"/>
              <a:gd name="connsiteY4" fmla="*/ 1526413 h 1843356"/>
              <a:gd name="connsiteX5" fmla="*/ 11853287 w 12190413"/>
              <a:gd name="connsiteY5" fmla="*/ 1484685 h 1843356"/>
              <a:gd name="connsiteX6" fmla="*/ 9474399 w 12190413"/>
              <a:gd name="connsiteY6" fmla="*/ 1251687 h 1843356"/>
              <a:gd name="connsiteX7" fmla="*/ 9363219 w 12190413"/>
              <a:gd name="connsiteY7" fmla="*/ 1252728 h 1843356"/>
              <a:gd name="connsiteX8" fmla="*/ 9336724 w 12190413"/>
              <a:gd name="connsiteY8" fmla="*/ 1252260 h 1843356"/>
              <a:gd name="connsiteX9" fmla="*/ 9141154 w 12190413"/>
              <a:gd name="connsiteY9" fmla="*/ 1252260 h 1843356"/>
              <a:gd name="connsiteX10" fmla="*/ 8943837 w 12190413"/>
              <a:gd name="connsiteY10" fmla="*/ 1252259 h 1843356"/>
              <a:gd name="connsiteX11" fmla="*/ 8746521 w 12190413"/>
              <a:gd name="connsiteY11" fmla="*/ 1255752 h 1843356"/>
              <a:gd name="connsiteX12" fmla="*/ 8552697 w 12190413"/>
              <a:gd name="connsiteY12" fmla="*/ 1260991 h 1843356"/>
              <a:gd name="connsiteX13" fmla="*/ 8357128 w 12190413"/>
              <a:gd name="connsiteY13" fmla="*/ 1271467 h 1843356"/>
              <a:gd name="connsiteX14" fmla="*/ 8163303 w 12190413"/>
              <a:gd name="connsiteY14" fmla="*/ 1283690 h 1843356"/>
              <a:gd name="connsiteX15" fmla="*/ 7972972 w 12190413"/>
              <a:gd name="connsiteY15" fmla="*/ 1295914 h 1843356"/>
              <a:gd name="connsiteX16" fmla="*/ 7779149 w 12190413"/>
              <a:gd name="connsiteY16" fmla="*/ 1311628 h 1843356"/>
              <a:gd name="connsiteX17" fmla="*/ 7587072 w 12190413"/>
              <a:gd name="connsiteY17" fmla="*/ 1330836 h 1843356"/>
              <a:gd name="connsiteX18" fmla="*/ 7396738 w 12190413"/>
              <a:gd name="connsiteY18" fmla="*/ 1353536 h 1843356"/>
              <a:gd name="connsiteX19" fmla="*/ 7209903 w 12190413"/>
              <a:gd name="connsiteY19" fmla="*/ 1376236 h 1843356"/>
              <a:gd name="connsiteX20" fmla="*/ 7019571 w 12190413"/>
              <a:gd name="connsiteY20" fmla="*/ 1400683 h 1843356"/>
              <a:gd name="connsiteX21" fmla="*/ 6853019 w 12190413"/>
              <a:gd name="connsiteY21" fmla="*/ 1427144 h 1843356"/>
              <a:gd name="connsiteX22" fmla="*/ 6718666 w 12190413"/>
              <a:gd name="connsiteY22" fmla="*/ 1444390 h 1843356"/>
              <a:gd name="connsiteX23" fmla="*/ 6545441 w 12190413"/>
              <a:gd name="connsiteY23" fmla="*/ 1473587 h 1843356"/>
              <a:gd name="connsiteX24" fmla="*/ 6460798 w 12190413"/>
              <a:gd name="connsiteY24" fmla="*/ 1486245 h 1843356"/>
              <a:gd name="connsiteX25" fmla="*/ 6387367 w 12190413"/>
              <a:gd name="connsiteY25" fmla="*/ 1500232 h 1843356"/>
              <a:gd name="connsiteX26" fmla="*/ 6041160 w 12190413"/>
              <a:gd name="connsiteY26" fmla="*/ 1558586 h 1843356"/>
              <a:gd name="connsiteX27" fmla="*/ 5887321 w 12190413"/>
              <a:gd name="connsiteY27" fmla="*/ 1590897 h 1843356"/>
              <a:gd name="connsiteX28" fmla="*/ 5857713 w 12190413"/>
              <a:gd name="connsiteY28" fmla="*/ 1595883 h 1843356"/>
              <a:gd name="connsiteX29" fmla="*/ 1438219 w 12190413"/>
              <a:gd name="connsiteY29" fmla="*/ 1779312 h 1843356"/>
              <a:gd name="connsiteX30" fmla="*/ 1112913 w 12190413"/>
              <a:gd name="connsiteY30" fmla="*/ 1742785 h 1843356"/>
              <a:gd name="connsiteX31" fmla="*/ 1063194 w 12190413"/>
              <a:gd name="connsiteY31" fmla="*/ 1736398 h 1843356"/>
              <a:gd name="connsiteX32" fmla="*/ 750855 w 12190413"/>
              <a:gd name="connsiteY32" fmla="*/ 1691425 h 1843356"/>
              <a:gd name="connsiteX33" fmla="*/ 268553 w 12190413"/>
              <a:gd name="connsiteY33" fmla="*/ 1600928 h 1843356"/>
              <a:gd name="connsiteX34" fmla="*/ 1 w 12190413"/>
              <a:gd name="connsiteY34" fmla="*/ 1534468 h 1843356"/>
              <a:gd name="connsiteX35" fmla="*/ 0 w 12190413"/>
              <a:gd name="connsiteY35" fmla="*/ 1534446 h 1843356"/>
              <a:gd name="connsiteX0" fmla="*/ 12190412 w 12190412"/>
              <a:gd name="connsiteY0" fmla="*/ 311543 h 591669"/>
              <a:gd name="connsiteX1" fmla="*/ 12188206 w 12190412"/>
              <a:gd name="connsiteY1" fmla="*/ 311029 h 591669"/>
              <a:gd name="connsiteX2" fmla="*/ 12188206 w 12190412"/>
              <a:gd name="connsiteY2" fmla="*/ 304404 h 591669"/>
              <a:gd name="connsiteX3" fmla="*/ 12032390 w 12190412"/>
              <a:gd name="connsiteY3" fmla="*/ 274726 h 591669"/>
              <a:gd name="connsiteX4" fmla="*/ 11853287 w 12190412"/>
              <a:gd name="connsiteY4" fmla="*/ 232998 h 591669"/>
              <a:gd name="connsiteX5" fmla="*/ 9474399 w 12190412"/>
              <a:gd name="connsiteY5" fmla="*/ 0 h 591669"/>
              <a:gd name="connsiteX6" fmla="*/ 9363219 w 12190412"/>
              <a:gd name="connsiteY6" fmla="*/ 1041 h 591669"/>
              <a:gd name="connsiteX7" fmla="*/ 9336724 w 12190412"/>
              <a:gd name="connsiteY7" fmla="*/ 573 h 591669"/>
              <a:gd name="connsiteX8" fmla="*/ 9141154 w 12190412"/>
              <a:gd name="connsiteY8" fmla="*/ 573 h 591669"/>
              <a:gd name="connsiteX9" fmla="*/ 8943837 w 12190412"/>
              <a:gd name="connsiteY9" fmla="*/ 572 h 591669"/>
              <a:gd name="connsiteX10" fmla="*/ 8746521 w 12190412"/>
              <a:gd name="connsiteY10" fmla="*/ 4065 h 591669"/>
              <a:gd name="connsiteX11" fmla="*/ 8552697 w 12190412"/>
              <a:gd name="connsiteY11" fmla="*/ 9304 h 591669"/>
              <a:gd name="connsiteX12" fmla="*/ 8357128 w 12190412"/>
              <a:gd name="connsiteY12" fmla="*/ 19780 h 591669"/>
              <a:gd name="connsiteX13" fmla="*/ 8163303 w 12190412"/>
              <a:gd name="connsiteY13" fmla="*/ 32003 h 591669"/>
              <a:gd name="connsiteX14" fmla="*/ 7972972 w 12190412"/>
              <a:gd name="connsiteY14" fmla="*/ 44227 h 591669"/>
              <a:gd name="connsiteX15" fmla="*/ 7779149 w 12190412"/>
              <a:gd name="connsiteY15" fmla="*/ 59941 h 591669"/>
              <a:gd name="connsiteX16" fmla="*/ 7587072 w 12190412"/>
              <a:gd name="connsiteY16" fmla="*/ 79149 h 591669"/>
              <a:gd name="connsiteX17" fmla="*/ 7396738 w 12190412"/>
              <a:gd name="connsiteY17" fmla="*/ 101849 h 591669"/>
              <a:gd name="connsiteX18" fmla="*/ 7209903 w 12190412"/>
              <a:gd name="connsiteY18" fmla="*/ 124549 h 591669"/>
              <a:gd name="connsiteX19" fmla="*/ 7019571 w 12190412"/>
              <a:gd name="connsiteY19" fmla="*/ 148996 h 591669"/>
              <a:gd name="connsiteX20" fmla="*/ 6853019 w 12190412"/>
              <a:gd name="connsiteY20" fmla="*/ 175457 h 591669"/>
              <a:gd name="connsiteX21" fmla="*/ 6718666 w 12190412"/>
              <a:gd name="connsiteY21" fmla="*/ 192703 h 591669"/>
              <a:gd name="connsiteX22" fmla="*/ 6545441 w 12190412"/>
              <a:gd name="connsiteY22" fmla="*/ 221900 h 591669"/>
              <a:gd name="connsiteX23" fmla="*/ 6460798 w 12190412"/>
              <a:gd name="connsiteY23" fmla="*/ 234558 h 591669"/>
              <a:gd name="connsiteX24" fmla="*/ 6387367 w 12190412"/>
              <a:gd name="connsiteY24" fmla="*/ 248545 h 591669"/>
              <a:gd name="connsiteX25" fmla="*/ 6041160 w 12190412"/>
              <a:gd name="connsiteY25" fmla="*/ 306899 h 591669"/>
              <a:gd name="connsiteX26" fmla="*/ 5887321 w 12190412"/>
              <a:gd name="connsiteY26" fmla="*/ 339210 h 591669"/>
              <a:gd name="connsiteX27" fmla="*/ 5857713 w 12190412"/>
              <a:gd name="connsiteY27" fmla="*/ 344196 h 591669"/>
              <a:gd name="connsiteX28" fmla="*/ 1438219 w 12190412"/>
              <a:gd name="connsiteY28" fmla="*/ 527625 h 591669"/>
              <a:gd name="connsiteX29" fmla="*/ 1112913 w 12190412"/>
              <a:gd name="connsiteY29" fmla="*/ 491098 h 591669"/>
              <a:gd name="connsiteX30" fmla="*/ 1063194 w 12190412"/>
              <a:gd name="connsiteY30" fmla="*/ 484711 h 591669"/>
              <a:gd name="connsiteX31" fmla="*/ 750855 w 12190412"/>
              <a:gd name="connsiteY31" fmla="*/ 439738 h 591669"/>
              <a:gd name="connsiteX32" fmla="*/ 268553 w 12190412"/>
              <a:gd name="connsiteY32" fmla="*/ 349241 h 591669"/>
              <a:gd name="connsiteX33" fmla="*/ 1 w 12190412"/>
              <a:gd name="connsiteY33" fmla="*/ 282781 h 591669"/>
              <a:gd name="connsiteX34" fmla="*/ 0 w 12190412"/>
              <a:gd name="connsiteY34" fmla="*/ 282759 h 591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0412" h="591669">
                <a:moveTo>
                  <a:pt x="12190412" y="311543"/>
                </a:moveTo>
                <a:lnTo>
                  <a:pt x="12188206" y="311029"/>
                </a:lnTo>
                <a:lnTo>
                  <a:pt x="12188206" y="304404"/>
                </a:lnTo>
                <a:lnTo>
                  <a:pt x="12032390" y="274726"/>
                </a:lnTo>
                <a:lnTo>
                  <a:pt x="11853287" y="232998"/>
                </a:lnTo>
                <a:cubicBezTo>
                  <a:pt x="11151505" y="90802"/>
                  <a:pt x="10345755" y="9736"/>
                  <a:pt x="9474399" y="0"/>
                </a:cubicBezTo>
                <a:lnTo>
                  <a:pt x="9363219" y="1041"/>
                </a:lnTo>
                <a:lnTo>
                  <a:pt x="9336724" y="573"/>
                </a:lnTo>
                <a:lnTo>
                  <a:pt x="9141154" y="573"/>
                </a:lnTo>
                <a:lnTo>
                  <a:pt x="8943837" y="572"/>
                </a:lnTo>
                <a:lnTo>
                  <a:pt x="8746521" y="4065"/>
                </a:lnTo>
                <a:lnTo>
                  <a:pt x="8552697" y="9304"/>
                </a:lnTo>
                <a:lnTo>
                  <a:pt x="8357128" y="19780"/>
                </a:lnTo>
                <a:lnTo>
                  <a:pt x="8163303" y="32003"/>
                </a:lnTo>
                <a:lnTo>
                  <a:pt x="7972972" y="44227"/>
                </a:lnTo>
                <a:lnTo>
                  <a:pt x="7779149" y="59941"/>
                </a:lnTo>
                <a:lnTo>
                  <a:pt x="7587072" y="79149"/>
                </a:lnTo>
                <a:lnTo>
                  <a:pt x="7396738" y="101849"/>
                </a:lnTo>
                <a:lnTo>
                  <a:pt x="7209903" y="124549"/>
                </a:lnTo>
                <a:lnTo>
                  <a:pt x="7019571" y="148996"/>
                </a:lnTo>
                <a:lnTo>
                  <a:pt x="6853019" y="175457"/>
                </a:lnTo>
                <a:lnTo>
                  <a:pt x="6718666" y="192703"/>
                </a:lnTo>
                <a:lnTo>
                  <a:pt x="6545441" y="221900"/>
                </a:lnTo>
                <a:lnTo>
                  <a:pt x="6460798" y="234558"/>
                </a:lnTo>
                <a:lnTo>
                  <a:pt x="6387367" y="248545"/>
                </a:lnTo>
                <a:lnTo>
                  <a:pt x="6041160" y="306899"/>
                </a:lnTo>
                <a:lnTo>
                  <a:pt x="5887321" y="339210"/>
                </a:lnTo>
                <a:lnTo>
                  <a:pt x="5857713" y="344196"/>
                </a:lnTo>
                <a:cubicBezTo>
                  <a:pt x="4271557" y="592719"/>
                  <a:pt x="2741498" y="654449"/>
                  <a:pt x="1438219" y="527625"/>
                </a:cubicBezTo>
                <a:lnTo>
                  <a:pt x="1112913" y="491098"/>
                </a:lnTo>
                <a:lnTo>
                  <a:pt x="1063194" y="484711"/>
                </a:lnTo>
                <a:lnTo>
                  <a:pt x="750855" y="439738"/>
                </a:lnTo>
                <a:cubicBezTo>
                  <a:pt x="585150" y="413086"/>
                  <a:pt x="424237" y="382922"/>
                  <a:pt x="268553" y="349241"/>
                </a:cubicBezTo>
                <a:lnTo>
                  <a:pt x="1" y="282781"/>
                </a:lnTo>
                <a:cubicBezTo>
                  <a:pt x="1" y="282774"/>
                  <a:pt x="0" y="282766"/>
                  <a:pt x="0" y="282759"/>
                </a:cubicBezTo>
              </a:path>
            </a:pathLst>
          </a:custGeom>
          <a:noFill/>
          <a:ln w="127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ctrTitle" hasCustomPrompt="1"/>
          </p:nvPr>
        </p:nvSpPr>
        <p:spPr bwMode="gray">
          <a:xfrm>
            <a:off x="550436" y="477384"/>
            <a:ext cx="6624000" cy="1440000"/>
          </a:xfrm>
        </p:spPr>
        <p:txBody>
          <a:bodyPr/>
          <a:lstStyle>
            <a:lvl1pPr>
              <a:defRPr sz="3200" baseline="0">
                <a:solidFill>
                  <a:schemeClr val="accent1"/>
                </a:solidFill>
              </a:defRPr>
            </a:lvl1pPr>
          </a:lstStyle>
          <a:p>
            <a:r>
              <a:rPr lang="en-US" dirty="0"/>
              <a:t>Thank you for</a:t>
            </a:r>
            <a:br>
              <a:rPr lang="en-US" dirty="0"/>
            </a:br>
            <a:r>
              <a:rPr lang="en-US" dirty="0"/>
              <a:t>your attention 32pt</a:t>
            </a:r>
          </a:p>
        </p:txBody>
      </p:sp>
      <p:sp>
        <p:nvSpPr>
          <p:cNvPr id="3" name="Untertitel 2"/>
          <p:cNvSpPr>
            <a:spLocks noGrp="1"/>
          </p:cNvSpPr>
          <p:nvPr>
            <p:ph type="subTitle" idx="1" hasCustomPrompt="1"/>
          </p:nvPr>
        </p:nvSpPr>
        <p:spPr bwMode="gray">
          <a:xfrm>
            <a:off x="550436" y="1989744"/>
            <a:ext cx="6624000" cy="1080000"/>
          </a:xfrm>
        </p:spPr>
        <p:txBody>
          <a:bodyPr/>
          <a:lstStyle>
            <a:lvl1pPr marL="0" indent="0" algn="l">
              <a:spcAft>
                <a:spcPts val="0"/>
              </a:spcAft>
              <a:buFont typeface="Arial" panose="020B0604020202020204" pitchFamily="34" charset="0"/>
              <a:buNone/>
              <a:defRPr sz="2000" cap="none" baseline="0">
                <a:solidFill>
                  <a:schemeClr val="accent1"/>
                </a:solidFill>
              </a:defRPr>
            </a:lvl1pPr>
            <a:lvl2pPr marL="0" indent="0" algn="l">
              <a:spcAft>
                <a:spcPts val="0"/>
              </a:spcAft>
              <a:buFont typeface="Arial" panose="020B0604020202020204" pitchFamily="34" charset="0"/>
              <a:buNone/>
              <a:defRPr sz="2000">
                <a:solidFill>
                  <a:schemeClr val="accent1"/>
                </a:solidFill>
              </a:defRPr>
            </a:lvl2pPr>
            <a:lvl3pPr marL="0" indent="0" algn="l">
              <a:spcAft>
                <a:spcPts val="0"/>
              </a:spcAft>
              <a:buFont typeface="Arial" panose="020B0604020202020204" pitchFamily="34" charset="0"/>
              <a:buNone/>
              <a:defRPr sz="2000">
                <a:solidFill>
                  <a:schemeClr val="accent1"/>
                </a:solidFill>
              </a:defRPr>
            </a:lvl3pPr>
            <a:lvl4pPr marL="0" indent="0" algn="l">
              <a:spcAft>
                <a:spcPts val="0"/>
              </a:spcAft>
              <a:buFont typeface="Arial" panose="020B0604020202020204" pitchFamily="34" charset="0"/>
              <a:buNone/>
              <a:defRPr sz="2000">
                <a:solidFill>
                  <a:schemeClr val="accent1"/>
                </a:solidFill>
              </a:defRPr>
            </a:lvl4pPr>
            <a:lvl5pPr marL="0" indent="0" algn="l">
              <a:spcAft>
                <a:spcPts val="0"/>
              </a:spcAft>
              <a:buFont typeface="Arial" panose="020B0604020202020204" pitchFamily="34" charset="0"/>
              <a:buNone/>
              <a:defRPr sz="2000">
                <a:solidFill>
                  <a:schemeClr val="accent1"/>
                </a:solidFill>
              </a:defRPr>
            </a:lvl5pPr>
            <a:lvl6pPr marL="0" indent="0" algn="l">
              <a:spcAft>
                <a:spcPts val="0"/>
              </a:spcAft>
              <a:buFont typeface="Arial" panose="020B0604020202020204" pitchFamily="34" charset="0"/>
              <a:buNone/>
              <a:defRPr sz="2000">
                <a:solidFill>
                  <a:schemeClr val="accent1"/>
                </a:solidFill>
              </a:defRPr>
            </a:lvl6pPr>
            <a:lvl7pPr marL="0" indent="0" algn="l">
              <a:spcAft>
                <a:spcPts val="0"/>
              </a:spcAft>
              <a:buFont typeface="Arial" panose="020B0604020202020204" pitchFamily="34" charset="0"/>
              <a:buNone/>
              <a:defRPr sz="2000">
                <a:solidFill>
                  <a:schemeClr val="tx2"/>
                </a:solidFill>
              </a:defRPr>
            </a:lvl7pPr>
            <a:lvl8pPr marL="0" indent="0" algn="l">
              <a:spcAft>
                <a:spcPts val="0"/>
              </a:spcAft>
              <a:buFont typeface="Arial" panose="020B0604020202020204" pitchFamily="34" charset="0"/>
              <a:buNone/>
              <a:defRPr sz="2000">
                <a:solidFill>
                  <a:schemeClr val="tx2"/>
                </a:solidFill>
              </a:defRPr>
            </a:lvl8pPr>
            <a:lvl9pPr marL="0" indent="0" algn="l">
              <a:spcAft>
                <a:spcPts val="0"/>
              </a:spcAft>
              <a:buFont typeface="Arial" panose="020B0604020202020204" pitchFamily="34" charset="0"/>
              <a:buNone/>
              <a:defRPr sz="2000">
                <a:solidFill>
                  <a:schemeClr val="tx2"/>
                </a:solidFill>
              </a:defRPr>
            </a:lvl9pPr>
          </a:lstStyle>
          <a:p>
            <a:pPr lvl="0"/>
            <a:r>
              <a:rPr lang="en-US" dirty="0"/>
              <a:t>Here is a </a:t>
            </a:r>
            <a:r>
              <a:rPr lang="en-US" dirty="0" err="1"/>
              <a:t>Subheadline</a:t>
            </a:r>
            <a:r>
              <a:rPr lang="en-US" dirty="0"/>
              <a:t> 20pt</a:t>
            </a:r>
          </a:p>
        </p:txBody>
      </p:sp>
      <p:sp>
        <p:nvSpPr>
          <p:cNvPr id="14" name="Textplatzhalter 13"/>
          <p:cNvSpPr>
            <a:spLocks noGrp="1"/>
          </p:cNvSpPr>
          <p:nvPr>
            <p:ph type="body" sz="quarter" idx="10" hasCustomPrompt="1"/>
          </p:nvPr>
        </p:nvSpPr>
        <p:spPr bwMode="gray">
          <a:xfrm>
            <a:off x="550436" y="3141894"/>
            <a:ext cx="6624000" cy="1008000"/>
          </a:xfrm>
        </p:spPr>
        <p:txBody>
          <a:bodyPr/>
          <a:lstStyle>
            <a:lvl1pPr marL="0" indent="0">
              <a:spcAft>
                <a:spcPts val="600"/>
              </a:spcAft>
              <a:buFont typeface="Arial" panose="020B0604020202020204" pitchFamily="34" charset="0"/>
              <a:buNone/>
              <a:defRPr sz="1400" b="1" cap="none" baseline="0">
                <a:solidFill>
                  <a:schemeClr val="tx1"/>
                </a:solidFill>
              </a:defRPr>
            </a:lvl1pPr>
            <a:lvl2pPr marL="0" indent="0">
              <a:spcAft>
                <a:spcPts val="600"/>
              </a:spcAft>
              <a:buFont typeface="Arial" panose="020B0604020202020204" pitchFamily="34" charset="0"/>
              <a:buNone/>
              <a:defRPr sz="1400" b="1">
                <a:solidFill>
                  <a:schemeClr val="tx1"/>
                </a:solidFill>
              </a:defRPr>
            </a:lvl2pPr>
            <a:lvl3pPr marL="0" indent="0">
              <a:spcAft>
                <a:spcPts val="600"/>
              </a:spcAft>
              <a:buFont typeface="Arial" panose="020B0604020202020204" pitchFamily="34" charset="0"/>
              <a:buNone/>
              <a:defRPr sz="1400" b="1">
                <a:solidFill>
                  <a:schemeClr val="tx1"/>
                </a:solidFill>
              </a:defRPr>
            </a:lvl3pPr>
            <a:lvl4pPr marL="0" indent="0">
              <a:spcAft>
                <a:spcPts val="600"/>
              </a:spcAft>
              <a:buFont typeface="Arial" panose="020B0604020202020204" pitchFamily="34" charset="0"/>
              <a:buNone/>
              <a:defRPr sz="1400" b="1">
                <a:solidFill>
                  <a:schemeClr val="tx1"/>
                </a:solidFill>
              </a:defRPr>
            </a:lvl4pPr>
            <a:lvl5pPr marL="0" indent="0">
              <a:spcAft>
                <a:spcPts val="600"/>
              </a:spcAft>
              <a:buFont typeface="Arial" panose="020B0604020202020204" pitchFamily="34" charset="0"/>
              <a:buNone/>
              <a:defRPr sz="1400" b="1">
                <a:solidFill>
                  <a:schemeClr val="tx1"/>
                </a:solidFill>
              </a:defRPr>
            </a:lvl5pPr>
            <a:lvl6pPr marL="0" indent="0">
              <a:spcAft>
                <a:spcPts val="600"/>
              </a:spcAft>
              <a:buNone/>
              <a:defRPr sz="1400" b="1">
                <a:solidFill>
                  <a:schemeClr val="tx1"/>
                </a:solidFill>
              </a:defRPr>
            </a:lvl6pPr>
            <a:lvl7pPr marL="0" indent="0">
              <a:spcAft>
                <a:spcPts val="600"/>
              </a:spcAft>
              <a:buNone/>
              <a:defRPr sz="1400" b="1">
                <a:solidFill>
                  <a:schemeClr val="tx1"/>
                </a:solidFill>
              </a:defRPr>
            </a:lvl7pPr>
            <a:lvl8pPr marL="0" indent="0">
              <a:spcAft>
                <a:spcPts val="600"/>
              </a:spcAft>
              <a:buNone/>
              <a:defRPr sz="1400" b="1">
                <a:solidFill>
                  <a:schemeClr val="tx1"/>
                </a:solidFill>
              </a:defRPr>
            </a:lvl8pPr>
            <a:lvl9pPr marL="0" indent="0">
              <a:spcAft>
                <a:spcPts val="600"/>
              </a:spcAft>
              <a:buNone/>
              <a:defRPr sz="1400" b="1">
                <a:solidFill>
                  <a:schemeClr val="tx1"/>
                </a:solidFill>
              </a:defRPr>
            </a:lvl9pPr>
          </a:lstStyle>
          <a:p>
            <a:pPr lvl="0"/>
            <a:r>
              <a:rPr lang="en-US" dirty="0"/>
              <a:t>John Doe – Head of Corporate</a:t>
            </a:r>
            <a:br>
              <a:rPr lang="en-US" dirty="0"/>
            </a:br>
            <a:r>
              <a:rPr lang="en-US" dirty="0"/>
              <a:t>Place, Date</a:t>
            </a:r>
          </a:p>
        </p:txBody>
      </p:sp>
      <p:sp>
        <p:nvSpPr>
          <p:cNvPr id="10" name="Textplatzhalter 13"/>
          <p:cNvSpPr>
            <a:spLocks noGrp="1"/>
          </p:cNvSpPr>
          <p:nvPr>
            <p:ph type="body" sz="quarter" idx="14" hasCustomPrompt="1"/>
          </p:nvPr>
        </p:nvSpPr>
        <p:spPr bwMode="gray">
          <a:xfrm>
            <a:off x="550436" y="4725938"/>
            <a:ext cx="6624000" cy="1056462"/>
          </a:xfrm>
        </p:spPr>
        <p:txBody>
          <a:bodyPr/>
          <a:lstStyle>
            <a:lvl1pPr marL="0" indent="0">
              <a:buFont typeface="Arial" panose="020B0604020202020204" pitchFamily="34" charset="0"/>
              <a:buNone/>
              <a:defRPr sz="1400" cap="none" baseline="0">
                <a:solidFill>
                  <a:schemeClr val="tx1"/>
                </a:solidFill>
              </a:defRPr>
            </a:lvl1pPr>
            <a:lvl2pPr marL="0" indent="0">
              <a:buFont typeface="Arial" panose="020B0604020202020204" pitchFamily="34" charset="0"/>
              <a:buNone/>
              <a:defRPr sz="1400"/>
            </a:lvl2pPr>
            <a:lvl3pPr marL="0" indent="0">
              <a:buFont typeface="Arial" panose="020B0604020202020204" pitchFamily="34" charset="0"/>
              <a:buNone/>
              <a:defRPr sz="1400"/>
            </a:lvl3pPr>
            <a:lvl4pPr marL="0" indent="0">
              <a:buFont typeface="Arial" panose="020B0604020202020204" pitchFamily="34" charset="0"/>
              <a:buNone/>
              <a:defRPr sz="1400"/>
            </a:lvl4pPr>
            <a:lvl5pPr marL="0" indent="0">
              <a:buFont typeface="Arial" panose="020B0604020202020204" pitchFamily="34" charset="0"/>
              <a:buNone/>
              <a:defRPr sz="1400"/>
            </a:lvl5pPr>
            <a:lvl6pPr marL="0" indent="0">
              <a:buNone/>
              <a:defRPr sz="1400"/>
            </a:lvl6pPr>
            <a:lvl7pPr marL="0" indent="0">
              <a:buNone/>
              <a:defRPr sz="1400"/>
            </a:lvl7pPr>
            <a:lvl8pPr marL="0" indent="0">
              <a:buNone/>
              <a:defRPr sz="1400"/>
            </a:lvl8pPr>
            <a:lvl9pPr marL="0" indent="0">
              <a:buNone/>
              <a:defRPr sz="1400"/>
            </a:lvl9pPr>
          </a:lstStyle>
          <a:p>
            <a:pPr lvl="0"/>
            <a:r>
              <a:rPr lang="en-US" dirty="0"/>
              <a:t>www.tuv.com</a:t>
            </a:r>
          </a:p>
        </p:txBody>
      </p:sp>
      <p:sp>
        <p:nvSpPr>
          <p:cNvPr id="9" name="Rectangle 5">
            <a:extLst>
              <a:ext uri="{FF2B5EF4-FFF2-40B4-BE49-F238E27FC236}">
                <a16:creationId xmlns:a16="http://schemas.microsoft.com/office/drawing/2014/main" id="{BA199C2E-BE57-4B83-9238-7C4B35C40E75}"/>
              </a:ext>
            </a:extLst>
          </p:cNvPr>
          <p:cNvSpPr>
            <a:spLocks noChangeArrowheads="1"/>
          </p:cNvSpPr>
          <p:nvPr userDrawn="1"/>
        </p:nvSpPr>
        <p:spPr bwMode="auto">
          <a:xfrm>
            <a:off x="550863" y="5840628"/>
            <a:ext cx="6624493" cy="789871"/>
          </a:xfrm>
          <a:prstGeom prst="rect">
            <a:avLst/>
          </a:prstGeom>
          <a:noFill/>
          <a:ln w="3175" algn="ctr">
            <a:noFill/>
            <a:miter lim="800000"/>
            <a:headEnd/>
            <a:tailEnd/>
          </a:ln>
        </p:spPr>
        <p:txBody>
          <a:bodyPr lIns="0" tIns="0" rIns="0" bIns="0" anchor="b" anchorCtr="0"/>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marL="0" indent="0">
              <a:buNone/>
            </a:pPr>
            <a:r>
              <a:rPr lang="en-US" sz="800" dirty="0">
                <a:solidFill>
                  <a:schemeClr val="tx1"/>
                </a:solidFill>
              </a:rPr>
              <a:t>LEGAL DISCLAIMER</a:t>
            </a:r>
          </a:p>
          <a:p>
            <a:pPr marL="0" indent="0">
              <a:buNone/>
            </a:pPr>
            <a:r>
              <a:rPr lang="en-US" sz="800" dirty="0">
                <a:solidFill>
                  <a:schemeClr val="tx1"/>
                </a:solidFill>
              </a:rPr>
              <a:t>This document remains the property of TÜV Rheinland. It is supplied in confidence solely for information purposes for the recipient. Neither this document nor any information or data contained therein may be used for any other purposes, or duplicated or disclosed in whole or in part, to any third party, without the prior written authorization by TÜV Rheinland. This document is not complete without a verbal explanation (presentation) </a:t>
            </a:r>
            <a:br>
              <a:rPr lang="en-US" sz="800" dirty="0">
                <a:solidFill>
                  <a:schemeClr val="tx1"/>
                </a:solidFill>
              </a:rPr>
            </a:br>
            <a:r>
              <a:rPr lang="en-US" sz="800" dirty="0">
                <a:solidFill>
                  <a:schemeClr val="tx1"/>
                </a:solidFill>
              </a:rPr>
              <a:t>of the content. </a:t>
            </a:r>
          </a:p>
          <a:p>
            <a:r>
              <a:rPr lang="en-US" sz="800" dirty="0">
                <a:solidFill>
                  <a:schemeClr val="tx1"/>
                </a:solidFill>
              </a:rPr>
              <a:t>TÜV Rheinland AG</a:t>
            </a:r>
          </a:p>
        </p:txBody>
      </p:sp>
      <p:sp>
        <p:nvSpPr>
          <p:cNvPr id="4" name="Rechteck 3" hidden="1">
            <a:extLst>
              <a:ext uri="{FF2B5EF4-FFF2-40B4-BE49-F238E27FC236}">
                <a16:creationId xmlns:a16="http://schemas.microsoft.com/office/drawing/2014/main" id="{CA83EDA0-B3BA-4946-A385-C9506065C2CD}"/>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28873798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9" y="1588"/>
          <a:ext cx="1586" cy="1587"/>
        </p:xfrm>
        <a:graphic>
          <a:graphicData uri="http://schemas.openxmlformats.org/presentationml/2006/ole">
            <mc:AlternateContent xmlns:mc="http://schemas.openxmlformats.org/markup-compatibility/2006">
              <mc:Choice xmlns:v="urn:schemas-microsoft-com:vml" Requires="v">
                <p:oleObj spid="_x0000_s246797" name="think-cell Slide" r:id="rId4" imgW="324" imgH="324" progId="TCLayout.ActiveDocument.1">
                  <p:embed/>
                </p:oleObj>
              </mc:Choice>
              <mc:Fallback>
                <p:oleObj name="think-cell Slide" r:id="rId4" imgW="324" imgH="324" progId="TCLayout.ActiveDocument.1">
                  <p:embed/>
                  <p:pic>
                    <p:nvPicPr>
                      <p:cNvPr id="2" name="Object 1" hidden="1"/>
                      <p:cNvPicPr/>
                      <p:nvPr/>
                    </p:nvPicPr>
                    <p:blipFill>
                      <a:blip r:embed="rId5"/>
                      <a:stretch>
                        <a:fillRect/>
                      </a:stretch>
                    </p:blipFill>
                    <p:spPr>
                      <a:xfrm>
                        <a:off x="1589" y="1588"/>
                        <a:ext cx="1586" cy="1587"/>
                      </a:xfrm>
                      <a:prstGeom prst="rect">
                        <a:avLst/>
                      </a:prstGeom>
                    </p:spPr>
                  </p:pic>
                </p:oleObj>
              </mc:Fallback>
            </mc:AlternateContent>
          </a:graphicData>
        </a:graphic>
      </p:graphicFrame>
      <p:sp>
        <p:nvSpPr>
          <p:cNvPr id="6" name="Titel 5"/>
          <p:cNvSpPr>
            <a:spLocks noGrp="1"/>
          </p:cNvSpPr>
          <p:nvPr>
            <p:ph type="title" hasCustomPrompt="1"/>
          </p:nvPr>
        </p:nvSpPr>
        <p:spPr>
          <a:xfrm>
            <a:off x="542925" y="447676"/>
            <a:ext cx="11087101" cy="503999"/>
          </a:xfrm>
        </p:spPr>
        <p:txBody>
          <a:bodyPr/>
          <a:lstStyle>
            <a:lvl1pPr>
              <a:defRPr/>
            </a:lvl1pPr>
          </a:lstStyle>
          <a:p>
            <a:r>
              <a:rPr lang="en-GB" dirty="0" smtClean="0"/>
              <a:t>Content</a:t>
            </a:r>
            <a:endParaRPr lang="en-GB" dirty="0"/>
          </a:p>
        </p:txBody>
      </p:sp>
      <p:sp>
        <p:nvSpPr>
          <p:cNvPr id="8" name="Fußzeilenplatzhalter 7"/>
          <p:cNvSpPr>
            <a:spLocks noGrp="1"/>
          </p:cNvSpPr>
          <p:nvPr>
            <p:ph type="ftr" sz="quarter" idx="11"/>
          </p:nvPr>
        </p:nvSpPr>
        <p:spPr/>
        <p:txBody>
          <a:bodyPr/>
          <a:lstStyle/>
          <a:p>
            <a:r>
              <a:rPr lang="en-GB" smtClean="0"/>
              <a:t>Training Master</a:t>
            </a:r>
            <a:endParaRPr lang="en-GB" dirty="0"/>
          </a:p>
        </p:txBody>
      </p:sp>
      <p:sp>
        <p:nvSpPr>
          <p:cNvPr id="9" name="Foliennummernplatzhalter 8"/>
          <p:cNvSpPr>
            <a:spLocks noGrp="1"/>
          </p:cNvSpPr>
          <p:nvPr>
            <p:ph type="sldNum" sz="quarter" idx="12"/>
          </p:nvPr>
        </p:nvSpPr>
        <p:spPr/>
        <p:txBody>
          <a:bodyPr/>
          <a:lstStyle/>
          <a:p>
            <a:fld id="{4915BD61-E5D5-4E4F-ADA0-6F3448AB9FA6}" type="slidenum">
              <a:rPr lang="en-GB" smtClean="0"/>
              <a:pPr/>
              <a:t>‹#›</a:t>
            </a:fld>
            <a:endParaRPr lang="en-GB" dirty="0"/>
          </a:p>
        </p:txBody>
      </p:sp>
      <p:sp>
        <p:nvSpPr>
          <p:cNvPr id="3" name="Inhaltsplatzhalter 2"/>
          <p:cNvSpPr>
            <a:spLocks noGrp="1"/>
          </p:cNvSpPr>
          <p:nvPr>
            <p:ph sz="quarter" idx="13" hasCustomPrompt="1"/>
          </p:nvPr>
        </p:nvSpPr>
        <p:spPr>
          <a:xfrm>
            <a:off x="542927" y="1221604"/>
            <a:ext cx="11087098" cy="4721998"/>
          </a:xfrm>
        </p:spPr>
        <p:txBody>
          <a:bodyPr/>
          <a:lstStyle/>
          <a:p>
            <a:pPr lvl="0"/>
            <a:r>
              <a:rPr lang="en-GB" dirty="0" smtClean="0"/>
              <a:t>Change </a:t>
            </a:r>
            <a:r>
              <a:rPr lang="en-GB" dirty="0" err="1" smtClean="0"/>
              <a:t>textformat</a:t>
            </a:r>
            <a:endParaRPr lang="en-GB" dirty="0" smtClean="0"/>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GB" dirty="0"/>
          </a:p>
        </p:txBody>
      </p:sp>
      <p:sp>
        <p:nvSpPr>
          <p:cNvPr id="10" name="Datumsplatzhalter 3"/>
          <p:cNvSpPr>
            <a:spLocks noGrp="1"/>
          </p:cNvSpPr>
          <p:nvPr>
            <p:ph type="dt" sz="half" idx="2"/>
          </p:nvPr>
        </p:nvSpPr>
        <p:spPr>
          <a:xfrm>
            <a:off x="928643" y="6416056"/>
            <a:ext cx="839429" cy="288099"/>
          </a:xfrm>
          <a:prstGeom prst="rect">
            <a:avLst/>
          </a:prstGeom>
        </p:spPr>
        <p:txBody>
          <a:bodyPr vert="horz" lIns="0" tIns="60958" rIns="121917" bIns="60958" rtlCol="0" anchor="ctr"/>
          <a:lstStyle>
            <a:lvl1pPr algn="l">
              <a:defRPr sz="800">
                <a:solidFill>
                  <a:schemeClr val="tx1"/>
                </a:solidFill>
              </a:defRPr>
            </a:lvl1pPr>
          </a:lstStyle>
          <a:p>
            <a:fld id="{FEF0CE70-536E-468C-9577-8C31DB8C5512}" type="datetime1">
              <a:rPr lang="en-US" smtClean="0"/>
              <a:t>12/6/2023</a:t>
            </a:fld>
            <a:endParaRPr lang="en-US" dirty="0"/>
          </a:p>
        </p:txBody>
      </p:sp>
    </p:spTree>
    <p:extLst>
      <p:ext uri="{BB962C8B-B14F-4D97-AF65-F5344CB8AC3E}">
        <p14:creationId xmlns:p14="http://schemas.microsoft.com/office/powerpoint/2010/main" val="1350140511"/>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037597-8BB0-4750-8FAD-252867721047}"/>
              </a:ext>
            </a:extLst>
          </p:cNvPr>
          <p:cNvSpPr>
            <a:spLocks noGrp="1"/>
          </p:cNvSpPr>
          <p:nvPr>
            <p:ph type="title" hasCustomPrompt="1"/>
          </p:nvPr>
        </p:nvSpPr>
        <p:spPr bwMode="gray">
          <a:xfrm>
            <a:off x="599677" y="320357"/>
            <a:ext cx="11421424" cy="720892"/>
          </a:xfrm>
        </p:spPr>
        <p:txBody>
          <a:bodyPr/>
          <a:lstStyle>
            <a:lvl1pPr>
              <a:defRPr/>
            </a:lvl1pPr>
          </a:lstStyle>
          <a:p>
            <a:r>
              <a:rPr lang="en-GB"/>
              <a:t>Click to add headline</a:t>
            </a:r>
          </a:p>
        </p:txBody>
      </p:sp>
      <p:sp>
        <p:nvSpPr>
          <p:cNvPr id="6" name="Textplatzhalter 7">
            <a:extLst>
              <a:ext uri="{FF2B5EF4-FFF2-40B4-BE49-F238E27FC236}">
                <a16:creationId xmlns:a16="http://schemas.microsoft.com/office/drawing/2014/main" id="{F0E6115A-0138-4831-8CBC-F3B86D4660B2}"/>
              </a:ext>
            </a:extLst>
          </p:cNvPr>
          <p:cNvSpPr>
            <a:spLocks noGrp="1"/>
          </p:cNvSpPr>
          <p:nvPr>
            <p:ph type="body" sz="quarter" idx="13" hasCustomPrompt="1"/>
          </p:nvPr>
        </p:nvSpPr>
        <p:spPr bwMode="gray">
          <a:xfrm>
            <a:off x="599679" y="1361608"/>
            <a:ext cx="9562334" cy="4661705"/>
          </a:xfrm>
        </p:spPr>
        <p:txBody>
          <a:bodyPr/>
          <a:lstStyle>
            <a:lvl1pPr marL="304770" indent="-304770">
              <a:spcBef>
                <a:spcPts val="2400"/>
              </a:spcBef>
              <a:buFont typeface="+mj-lt"/>
              <a:buAutoNum type="arabicPeriod"/>
              <a:defRPr/>
            </a:lvl1pPr>
          </a:lstStyle>
          <a:p>
            <a:pPr lvl="0"/>
            <a:r>
              <a:rPr lang="en-GB"/>
              <a:t>Click to add text</a:t>
            </a:r>
          </a:p>
        </p:txBody>
      </p:sp>
      <p:sp>
        <p:nvSpPr>
          <p:cNvPr id="3" name="Datumsplatzhalter 2">
            <a:extLst>
              <a:ext uri="{FF2B5EF4-FFF2-40B4-BE49-F238E27FC236}">
                <a16:creationId xmlns:a16="http://schemas.microsoft.com/office/drawing/2014/main" id="{E8E34994-3EAD-3646-AF5A-0F955B5DE76D}"/>
              </a:ext>
            </a:extLst>
          </p:cNvPr>
          <p:cNvSpPr>
            <a:spLocks noGrp="1"/>
          </p:cNvSpPr>
          <p:nvPr>
            <p:ph type="dt" sz="half" idx="14"/>
          </p:nvPr>
        </p:nvSpPr>
        <p:spPr/>
        <p:txBody>
          <a:bodyPr/>
          <a:lstStyle/>
          <a:p>
            <a:fld id="{970134E3-EBB9-4E0A-97AD-26C484E98599}" type="datetime1">
              <a:rPr lang="en-US" smtClean="0"/>
              <a:t>12/6/2023</a:t>
            </a:fld>
            <a:endParaRPr lang="en-GB"/>
          </a:p>
        </p:txBody>
      </p:sp>
      <p:sp>
        <p:nvSpPr>
          <p:cNvPr id="4" name="Fußzeilenplatzhalter 3">
            <a:extLst>
              <a:ext uri="{FF2B5EF4-FFF2-40B4-BE49-F238E27FC236}">
                <a16:creationId xmlns:a16="http://schemas.microsoft.com/office/drawing/2014/main" id="{2FBF661A-9BFF-2D41-B02F-77A9E4D79EC5}"/>
              </a:ext>
            </a:extLst>
          </p:cNvPr>
          <p:cNvSpPr>
            <a:spLocks noGrp="1"/>
          </p:cNvSpPr>
          <p:nvPr>
            <p:ph type="ftr" sz="quarter" idx="15"/>
          </p:nvPr>
        </p:nvSpPr>
        <p:spPr/>
        <p:txBody>
          <a:bodyPr/>
          <a:lstStyle/>
          <a:p>
            <a:r>
              <a:rPr lang="de-DE" smtClean="0"/>
              <a:t>Training Master</a:t>
            </a:r>
            <a:endParaRPr lang="de-DE"/>
          </a:p>
        </p:txBody>
      </p:sp>
      <p:sp>
        <p:nvSpPr>
          <p:cNvPr id="5" name="Foliennummernplatzhalter 4">
            <a:extLst>
              <a:ext uri="{FF2B5EF4-FFF2-40B4-BE49-F238E27FC236}">
                <a16:creationId xmlns:a16="http://schemas.microsoft.com/office/drawing/2014/main" id="{837C6991-B177-B345-B232-E121F20CC5F2}"/>
              </a:ext>
            </a:extLst>
          </p:cNvPr>
          <p:cNvSpPr>
            <a:spLocks noGrp="1"/>
          </p:cNvSpPr>
          <p:nvPr>
            <p:ph type="sldNum" sz="quarter" idx="16"/>
          </p:nvPr>
        </p:nvSpPr>
        <p:spPr/>
        <p:txBody>
          <a:bodyPr/>
          <a:lstStyle/>
          <a:p>
            <a:r>
              <a:rPr lang="en-GB"/>
              <a:t>Page </a:t>
            </a:r>
            <a:fld id="{3A8B5DB7-81A8-4ED4-916B-6B23CD603687}" type="slidenum">
              <a:rPr lang="en-GB" smtClean="0"/>
              <a:pPr/>
              <a:t>‹#›</a:t>
            </a:fld>
            <a:endParaRPr lang="en-GB"/>
          </a:p>
        </p:txBody>
      </p:sp>
    </p:spTree>
    <p:extLst>
      <p:ext uri="{BB962C8B-B14F-4D97-AF65-F5344CB8AC3E}">
        <p14:creationId xmlns:p14="http://schemas.microsoft.com/office/powerpoint/2010/main" val="3024358549"/>
      </p:ext>
    </p:extLst>
  </p:cSld>
  <p:clrMapOvr>
    <a:masterClrMapping/>
  </p:clrMapOvr>
  <p:transition>
    <p:fade/>
  </p:transition>
  <p:extLst mod="1">
    <p:ext uri="{DCECCB84-F9BA-43D5-87BE-67443E8EF086}">
      <p15:sldGuideLst xmlns:p15="http://schemas.microsoft.com/office/powerpoint/2012/main">
        <p15:guide id="1" orient="horz" pos="2845">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281" y="2130920"/>
            <a:ext cx="10361851" cy="1470365"/>
          </a:xfrm>
        </p:spPr>
        <p:txBody>
          <a:bodyPr/>
          <a:lstStyle/>
          <a:p>
            <a:r>
              <a:rPr lang="en-US"/>
              <a:t>Click to edit Master title style</a:t>
            </a:r>
            <a:endParaRPr lang="en-GB"/>
          </a:p>
        </p:txBody>
      </p:sp>
      <p:sp>
        <p:nvSpPr>
          <p:cNvPr id="3" name="Subtitle 2"/>
          <p:cNvSpPr>
            <a:spLocks noGrp="1"/>
          </p:cNvSpPr>
          <p:nvPr>
            <p:ph type="subTitle" idx="1"/>
          </p:nvPr>
        </p:nvSpPr>
        <p:spPr>
          <a:xfrm>
            <a:off x="1828562" y="3887100"/>
            <a:ext cx="8533289" cy="1753006"/>
          </a:xfrm>
        </p:spPr>
        <p:txBody>
          <a:bodyPr/>
          <a:lstStyle>
            <a:lvl1pPr marL="0" indent="0" algn="ctr">
              <a:buNone/>
              <a:defRPr>
                <a:solidFill>
                  <a:schemeClr val="tx1">
                    <a:tint val="75000"/>
                  </a:schemeClr>
                </a:solidFill>
              </a:defRPr>
            </a:lvl1pPr>
            <a:lvl2pPr marL="457154" indent="0" algn="ctr">
              <a:buNone/>
              <a:defRPr>
                <a:solidFill>
                  <a:schemeClr val="tx1">
                    <a:tint val="75000"/>
                  </a:schemeClr>
                </a:solidFill>
              </a:defRPr>
            </a:lvl2pPr>
            <a:lvl3pPr marL="914309" indent="0" algn="ctr">
              <a:buNone/>
              <a:defRPr>
                <a:solidFill>
                  <a:schemeClr val="tx1">
                    <a:tint val="75000"/>
                  </a:schemeClr>
                </a:solidFill>
              </a:defRPr>
            </a:lvl3pPr>
            <a:lvl4pPr marL="1371463" indent="0" algn="ctr">
              <a:buNone/>
              <a:defRPr>
                <a:solidFill>
                  <a:schemeClr val="tx1">
                    <a:tint val="75000"/>
                  </a:schemeClr>
                </a:solidFill>
              </a:defRPr>
            </a:lvl4pPr>
            <a:lvl5pPr marL="1828617" indent="0" algn="ctr">
              <a:buNone/>
              <a:defRPr>
                <a:solidFill>
                  <a:schemeClr val="tx1">
                    <a:tint val="75000"/>
                  </a:schemeClr>
                </a:solidFill>
              </a:defRPr>
            </a:lvl5pPr>
            <a:lvl6pPr marL="2285771" indent="0" algn="ctr">
              <a:buNone/>
              <a:defRPr>
                <a:solidFill>
                  <a:schemeClr val="tx1">
                    <a:tint val="75000"/>
                  </a:schemeClr>
                </a:solidFill>
              </a:defRPr>
            </a:lvl6pPr>
            <a:lvl7pPr marL="2742926" indent="0" algn="ctr">
              <a:buNone/>
              <a:defRPr>
                <a:solidFill>
                  <a:schemeClr val="tx1">
                    <a:tint val="75000"/>
                  </a:schemeClr>
                </a:solidFill>
              </a:defRPr>
            </a:lvl7pPr>
            <a:lvl8pPr marL="3200080" indent="0" algn="ctr">
              <a:buNone/>
              <a:defRPr>
                <a:solidFill>
                  <a:schemeClr val="tx1">
                    <a:tint val="75000"/>
                  </a:schemeClr>
                </a:solidFill>
              </a:defRPr>
            </a:lvl8pPr>
            <a:lvl9pPr marL="3657234" indent="0" algn="ctr">
              <a:buNone/>
              <a:defRPr>
                <a:solidFill>
                  <a:schemeClr val="tx1">
                    <a:tint val="75000"/>
                  </a:schemeClr>
                </a:solidFill>
              </a:defRPr>
            </a:lvl9pPr>
          </a:lstStyle>
          <a:p>
            <a:r>
              <a:rPr lang="en-US"/>
              <a:t>Click to edit Master subtitle style</a:t>
            </a:r>
            <a:endParaRPr lang="en-GB"/>
          </a:p>
        </p:txBody>
      </p:sp>
      <p:sp>
        <p:nvSpPr>
          <p:cNvPr id="7" name="Date Placeholder 6">
            <a:extLst>
              <a:ext uri="{FF2B5EF4-FFF2-40B4-BE49-F238E27FC236}">
                <a16:creationId xmlns:a16="http://schemas.microsoft.com/office/drawing/2014/main" id="{41ECEAB3-33AC-4043-AAE1-26F2F2118CF5}"/>
              </a:ext>
            </a:extLst>
          </p:cNvPr>
          <p:cNvSpPr>
            <a:spLocks noGrp="1"/>
          </p:cNvSpPr>
          <p:nvPr>
            <p:ph type="dt" sz="half" idx="10"/>
          </p:nvPr>
        </p:nvSpPr>
        <p:spPr/>
        <p:txBody>
          <a:bodyPr/>
          <a:lstStyle/>
          <a:p>
            <a:fld id="{390531D1-2E3F-7044-A5DA-15936594C2F6}" type="datetime1">
              <a:rPr lang="en-GB" smtClean="0"/>
              <a:t>06/12/2023</a:t>
            </a:fld>
            <a:endParaRPr lang="en-US" dirty="0"/>
          </a:p>
        </p:txBody>
      </p:sp>
      <p:sp>
        <p:nvSpPr>
          <p:cNvPr id="8" name="Footer Placeholder 7">
            <a:extLst>
              <a:ext uri="{FF2B5EF4-FFF2-40B4-BE49-F238E27FC236}">
                <a16:creationId xmlns:a16="http://schemas.microsoft.com/office/drawing/2014/main" id="{8FBC3D2A-B0BA-074D-AF0B-70B925788775}"/>
              </a:ext>
            </a:extLst>
          </p:cNvPr>
          <p:cNvSpPr>
            <a:spLocks noGrp="1"/>
          </p:cNvSpPr>
          <p:nvPr>
            <p:ph type="ftr" sz="quarter" idx="11"/>
          </p:nvPr>
        </p:nvSpPr>
        <p:spPr/>
        <p:txBody>
          <a:bodyPr/>
          <a:lstStyle/>
          <a:p>
            <a:r>
              <a:rPr lang="en-US" dirty="0"/>
              <a:t>Strictly Confidential</a:t>
            </a:r>
          </a:p>
        </p:txBody>
      </p:sp>
      <p:sp>
        <p:nvSpPr>
          <p:cNvPr id="9" name="Slide Number Placeholder 8">
            <a:extLst>
              <a:ext uri="{FF2B5EF4-FFF2-40B4-BE49-F238E27FC236}">
                <a16:creationId xmlns:a16="http://schemas.microsoft.com/office/drawing/2014/main" id="{A817D698-DA03-8B44-8BB6-D4174A1FFE95}"/>
              </a:ext>
            </a:extLst>
          </p:cNvPr>
          <p:cNvSpPr>
            <a:spLocks noGrp="1"/>
          </p:cNvSpPr>
          <p:nvPr>
            <p:ph type="sldNum" sz="quarter" idx="12"/>
          </p:nvPr>
        </p:nvSpPr>
        <p:spPr/>
        <p:txBody>
          <a:bodyPr/>
          <a:lstStyle/>
          <a:p>
            <a:fld id="{605B13EA-2A2B-B648-A860-CD8292E0A173}" type="slidenum">
              <a:rPr lang="en-US" smtClean="0"/>
              <a:pPr/>
              <a:t>‹#›</a:t>
            </a:fld>
            <a:endParaRPr lang="en-US" dirty="0"/>
          </a:p>
        </p:txBody>
      </p:sp>
    </p:spTree>
    <p:extLst>
      <p:ext uri="{BB962C8B-B14F-4D97-AF65-F5344CB8AC3E}">
        <p14:creationId xmlns:p14="http://schemas.microsoft.com/office/powerpoint/2010/main" val="26361740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AF55691-55C7-C649-A09A-0BCFBFCECD48}" type="datetime1">
              <a:rPr lang="en-GB" smtClean="0"/>
              <a:t>06/12/2023</a:t>
            </a:fld>
            <a:endParaRPr lang="en-US" dirty="0"/>
          </a:p>
        </p:txBody>
      </p:sp>
      <p:sp>
        <p:nvSpPr>
          <p:cNvPr id="5" name="Footer Placeholder 4"/>
          <p:cNvSpPr>
            <a:spLocks noGrp="1"/>
          </p:cNvSpPr>
          <p:nvPr>
            <p:ph type="ftr" sz="quarter" idx="11"/>
          </p:nvPr>
        </p:nvSpPr>
        <p:spPr/>
        <p:txBody>
          <a:bodyPr/>
          <a:lstStyle/>
          <a:p>
            <a:r>
              <a:rPr lang="en-US" dirty="0"/>
              <a:t>Strictly Confidential</a:t>
            </a:r>
          </a:p>
        </p:txBody>
      </p:sp>
      <p:sp>
        <p:nvSpPr>
          <p:cNvPr id="6" name="Slide Number Placeholder 5"/>
          <p:cNvSpPr>
            <a:spLocks noGrp="1"/>
          </p:cNvSpPr>
          <p:nvPr>
            <p:ph type="sldNum" sz="quarter" idx="12"/>
          </p:nvPr>
        </p:nvSpPr>
        <p:spPr/>
        <p:txBody>
          <a:bodyPr/>
          <a:lstStyle/>
          <a:p>
            <a:fld id="{605B13EA-2A2B-B648-A860-CD8292E0A173}" type="slidenum">
              <a:rPr lang="en-US" smtClean="0"/>
              <a:t>‹#›</a:t>
            </a:fld>
            <a:endParaRPr lang="en-US" dirty="0"/>
          </a:p>
        </p:txBody>
      </p:sp>
      <p:pic>
        <p:nvPicPr>
          <p:cNvPr id="9" name="Picture 8">
            <a:extLst>
              <a:ext uri="{FF2B5EF4-FFF2-40B4-BE49-F238E27FC236}">
                <a16:creationId xmlns:a16="http://schemas.microsoft.com/office/drawing/2014/main" id="{66CFDEDD-1D47-9D49-A831-7E0D4EB8B3C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534957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p:txBody>
          <a:bodyPr/>
          <a:lstStyle>
            <a:lvl1pPr>
              <a:defRPr>
                <a:solidFill>
                  <a:schemeClr val="accent1"/>
                </a:solidFill>
              </a:defRPr>
            </a:lvl1pPr>
          </a:lstStyle>
          <a:p>
            <a:r>
              <a:rPr lang="en-US" dirty="0"/>
              <a:t>Click to edit Master title style</a:t>
            </a:r>
          </a:p>
        </p:txBody>
      </p:sp>
      <p:sp>
        <p:nvSpPr>
          <p:cNvPr id="3" name="Datumsplatzhalter 2"/>
          <p:cNvSpPr>
            <a:spLocks noGrp="1"/>
          </p:cNvSpPr>
          <p:nvPr>
            <p:ph type="dt" sz="half" idx="10"/>
          </p:nvPr>
        </p:nvSpPr>
        <p:spPr bwMode="gray"/>
        <p:txBody>
          <a:bodyPr/>
          <a:lstStyle/>
          <a:p>
            <a:fld id="{AD8B2499-EA36-428E-B5A6-B20DCA885D93}" type="datetime1">
              <a:rPr lang="en-US" smtClean="0"/>
              <a:t>12/6/2023</a:t>
            </a:fld>
            <a:endParaRPr lang="en-US" dirty="0"/>
          </a:p>
        </p:txBody>
      </p:sp>
      <p:sp>
        <p:nvSpPr>
          <p:cNvPr id="4" name="Fußzeilenplatzhalter 3"/>
          <p:cNvSpPr>
            <a:spLocks noGrp="1"/>
          </p:cNvSpPr>
          <p:nvPr>
            <p:ph type="ftr" sz="quarter" idx="11"/>
          </p:nvPr>
        </p:nvSpPr>
        <p:spPr bwMode="gray"/>
        <p:txBody>
          <a:bodyPr/>
          <a:lstStyle/>
          <a:p>
            <a:r>
              <a:rPr lang="en-US" dirty="0"/>
              <a:t>Training Master</a:t>
            </a:r>
          </a:p>
        </p:txBody>
      </p:sp>
      <p:sp>
        <p:nvSpPr>
          <p:cNvPr id="5" name="Foliennummernplatzhalter 4"/>
          <p:cNvSpPr>
            <a:spLocks noGrp="1"/>
          </p:cNvSpPr>
          <p:nvPr>
            <p:ph type="sldNum" sz="quarter" idx="12"/>
          </p:nvPr>
        </p:nvSpPr>
        <p:spPr bwMode="gray"/>
        <p:txBody>
          <a:bodyPr/>
          <a:lstStyle/>
          <a:p>
            <a:fld id="{4915BD61-E5D5-4E4F-ADA0-6F3448AB9FA6}" type="slidenum">
              <a:rPr lang="en-US"/>
              <a:pPr/>
              <a:t>‹#›</a:t>
            </a:fld>
            <a:endParaRPr lang="en-US" dirty="0"/>
          </a:p>
        </p:txBody>
      </p:sp>
      <p:sp>
        <p:nvSpPr>
          <p:cNvPr id="7" name="Textplatzhalter 6"/>
          <p:cNvSpPr>
            <a:spLocks noGrp="1"/>
          </p:cNvSpPr>
          <p:nvPr>
            <p:ph type="body" sz="quarter" idx="13" hasCustomPrompt="1"/>
          </p:nvPr>
        </p:nvSpPr>
        <p:spPr bwMode="gray">
          <a:xfrm>
            <a:off x="550863" y="982286"/>
            <a:ext cx="11088687" cy="503238"/>
          </a:xfrm>
        </p:spPr>
        <p:txBody>
          <a:bodyPr/>
          <a:lstStyle>
            <a:lvl1pPr marL="0" indent="0">
              <a:spcAft>
                <a:spcPts val="0"/>
              </a:spcAft>
              <a:buNone/>
              <a:defRPr sz="1800" cap="none" baseline="0">
                <a:solidFill>
                  <a:schemeClr val="accent1"/>
                </a:solidFill>
              </a:defRPr>
            </a:lvl1pPr>
            <a:lvl2pPr marL="0" indent="0">
              <a:spcAft>
                <a:spcPts val="0"/>
              </a:spcAft>
              <a:buNone/>
              <a:defRPr sz="1800">
                <a:solidFill>
                  <a:schemeClr val="accent1"/>
                </a:solidFill>
              </a:defRPr>
            </a:lvl2pPr>
            <a:lvl3pPr marL="0" indent="0">
              <a:spcAft>
                <a:spcPts val="0"/>
              </a:spcAft>
              <a:buNone/>
              <a:defRPr sz="1800">
                <a:solidFill>
                  <a:schemeClr val="accent1"/>
                </a:solidFill>
              </a:defRPr>
            </a:lvl3pPr>
            <a:lvl4pPr marL="0" indent="0">
              <a:spcAft>
                <a:spcPts val="0"/>
              </a:spcAft>
              <a:buNone/>
              <a:defRPr sz="1800">
                <a:solidFill>
                  <a:schemeClr val="accent1"/>
                </a:solidFill>
              </a:defRPr>
            </a:lvl4pPr>
            <a:lvl5pPr marL="0" indent="0">
              <a:spcAft>
                <a:spcPts val="0"/>
              </a:spcAft>
              <a:buNone/>
              <a:defRPr sz="1800">
                <a:solidFill>
                  <a:schemeClr val="accent1"/>
                </a:solidFill>
              </a:defRPr>
            </a:lvl5pPr>
            <a:lvl6pPr marL="0" indent="0">
              <a:spcAft>
                <a:spcPts val="0"/>
              </a:spcAft>
              <a:buNone/>
              <a:defRPr sz="1800">
                <a:solidFill>
                  <a:schemeClr val="accent1"/>
                </a:solidFill>
              </a:defRPr>
            </a:lvl6pPr>
            <a:lvl7pPr marL="0" indent="0">
              <a:buNone/>
              <a:defRPr sz="1800">
                <a:solidFill>
                  <a:schemeClr val="tx2"/>
                </a:solidFill>
              </a:defRPr>
            </a:lvl7pPr>
            <a:lvl8pPr marL="0" indent="0">
              <a:buNone/>
              <a:defRPr sz="1800">
                <a:solidFill>
                  <a:schemeClr val="tx2"/>
                </a:solidFill>
              </a:defRPr>
            </a:lvl8pPr>
            <a:lvl9pPr marL="0" indent="0">
              <a:buNone/>
              <a:defRPr sz="1800">
                <a:solidFill>
                  <a:schemeClr val="tx2"/>
                </a:solidFill>
              </a:defRPr>
            </a:lvl9pPr>
          </a:lstStyle>
          <a:p>
            <a:pPr lvl="0"/>
            <a:r>
              <a:rPr lang="en-US" dirty="0" err="1"/>
              <a:t>Subheadline</a:t>
            </a:r>
            <a:endParaRPr lang="en-US" dirty="0"/>
          </a:p>
        </p:txBody>
      </p:sp>
      <p:sp>
        <p:nvSpPr>
          <p:cNvPr id="6" name="Rechteck 5" hidden="1">
            <a:extLst>
              <a:ext uri="{FF2B5EF4-FFF2-40B4-BE49-F238E27FC236}">
                <a16:creationId xmlns:a16="http://schemas.microsoft.com/office/drawing/2014/main" id="{BF3DFC2B-FB61-4118-A2CD-E98707ECC58E}"/>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Tree>
    <p:extLst>
      <p:ext uri="{BB962C8B-B14F-4D97-AF65-F5344CB8AC3E}">
        <p14:creationId xmlns:p14="http://schemas.microsoft.com/office/powerpoint/2010/main" val="404253536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959" y="4407922"/>
            <a:ext cx="10361851" cy="136239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2959" y="2907387"/>
            <a:ext cx="10361851" cy="1500534"/>
          </a:xfrm>
        </p:spPr>
        <p:txBody>
          <a:bodyPr anchor="b"/>
          <a:lstStyle>
            <a:lvl1pPr marL="0" indent="0">
              <a:buNone/>
              <a:defRPr sz="2000">
                <a:solidFill>
                  <a:schemeClr val="tx1">
                    <a:tint val="75000"/>
                  </a:schemeClr>
                </a:solidFill>
              </a:defRPr>
            </a:lvl1pPr>
            <a:lvl2pPr marL="457154" indent="0">
              <a:buNone/>
              <a:defRPr sz="1800">
                <a:solidFill>
                  <a:schemeClr val="tx1">
                    <a:tint val="75000"/>
                  </a:schemeClr>
                </a:solidFill>
              </a:defRPr>
            </a:lvl2pPr>
            <a:lvl3pPr marL="914309" indent="0">
              <a:buNone/>
              <a:defRPr sz="1600">
                <a:solidFill>
                  <a:schemeClr val="tx1">
                    <a:tint val="75000"/>
                  </a:schemeClr>
                </a:solidFill>
              </a:defRPr>
            </a:lvl3pPr>
            <a:lvl4pPr marL="1371463" indent="0">
              <a:buNone/>
              <a:defRPr sz="1400">
                <a:solidFill>
                  <a:schemeClr val="tx1">
                    <a:tint val="75000"/>
                  </a:schemeClr>
                </a:solidFill>
              </a:defRPr>
            </a:lvl4pPr>
            <a:lvl5pPr marL="1828617" indent="0">
              <a:buNone/>
              <a:defRPr sz="1400">
                <a:solidFill>
                  <a:schemeClr val="tx1">
                    <a:tint val="75000"/>
                  </a:schemeClr>
                </a:solidFill>
              </a:defRPr>
            </a:lvl5pPr>
            <a:lvl6pPr marL="2285771" indent="0">
              <a:buNone/>
              <a:defRPr sz="1400">
                <a:solidFill>
                  <a:schemeClr val="tx1">
                    <a:tint val="75000"/>
                  </a:schemeClr>
                </a:solidFill>
              </a:defRPr>
            </a:lvl6pPr>
            <a:lvl7pPr marL="2742926" indent="0">
              <a:buNone/>
              <a:defRPr sz="1400">
                <a:solidFill>
                  <a:schemeClr val="tx1">
                    <a:tint val="75000"/>
                  </a:schemeClr>
                </a:solidFill>
              </a:defRPr>
            </a:lvl7pPr>
            <a:lvl8pPr marL="3200080" indent="0">
              <a:buNone/>
              <a:defRPr sz="1400">
                <a:solidFill>
                  <a:schemeClr val="tx1">
                    <a:tint val="75000"/>
                  </a:schemeClr>
                </a:solidFill>
              </a:defRPr>
            </a:lvl8pPr>
            <a:lvl9pPr marL="3657234"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0A233B3-AD0C-7847-8DFB-F5C7617D5C85}" type="datetime1">
              <a:rPr lang="en-GB" smtClean="0"/>
              <a:t>06/12/2023</a:t>
            </a:fld>
            <a:endParaRPr lang="en-US" dirty="0"/>
          </a:p>
        </p:txBody>
      </p:sp>
      <p:sp>
        <p:nvSpPr>
          <p:cNvPr id="5" name="Footer Placeholder 4"/>
          <p:cNvSpPr>
            <a:spLocks noGrp="1"/>
          </p:cNvSpPr>
          <p:nvPr>
            <p:ph type="ftr" sz="quarter" idx="11"/>
          </p:nvPr>
        </p:nvSpPr>
        <p:spPr/>
        <p:txBody>
          <a:bodyPr/>
          <a:lstStyle/>
          <a:p>
            <a:r>
              <a:rPr lang="en-US" dirty="0"/>
              <a:t>Strictly Confidential</a:t>
            </a:r>
          </a:p>
        </p:txBody>
      </p:sp>
      <p:sp>
        <p:nvSpPr>
          <p:cNvPr id="6" name="Slide Number Placeholder 5"/>
          <p:cNvSpPr>
            <a:spLocks noGrp="1"/>
          </p:cNvSpPr>
          <p:nvPr>
            <p:ph type="sldNum" sz="quarter" idx="12"/>
          </p:nvPr>
        </p:nvSpPr>
        <p:spPr/>
        <p:txBody>
          <a:bodyPr/>
          <a:lstStyle/>
          <a:p>
            <a:fld id="{605B13EA-2A2B-B648-A860-CD8292E0A173}" type="slidenum">
              <a:rPr lang="en-US" smtClean="0"/>
              <a:t>‹#›</a:t>
            </a:fld>
            <a:endParaRPr lang="en-US" dirty="0"/>
          </a:p>
        </p:txBody>
      </p:sp>
      <p:pic>
        <p:nvPicPr>
          <p:cNvPr id="8" name="Picture 7">
            <a:extLst>
              <a:ext uri="{FF2B5EF4-FFF2-40B4-BE49-F238E27FC236}">
                <a16:creationId xmlns:a16="http://schemas.microsoft.com/office/drawing/2014/main" id="{9DEDE2C5-7BAB-E74A-9871-CE25961D24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404049378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521" y="1600572"/>
            <a:ext cx="5384099" cy="452701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6793" y="1600572"/>
            <a:ext cx="5384099" cy="452701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13E9CDF-3181-E94E-8BD8-3761CC281B65}" type="datetime1">
              <a:rPr lang="en-GB" smtClean="0"/>
              <a:t>06/12/2023</a:t>
            </a:fld>
            <a:endParaRPr lang="en-US" dirty="0"/>
          </a:p>
        </p:txBody>
      </p:sp>
      <p:sp>
        <p:nvSpPr>
          <p:cNvPr id="6" name="Footer Placeholder 5"/>
          <p:cNvSpPr>
            <a:spLocks noGrp="1"/>
          </p:cNvSpPr>
          <p:nvPr>
            <p:ph type="ftr" sz="quarter" idx="11"/>
          </p:nvPr>
        </p:nvSpPr>
        <p:spPr/>
        <p:txBody>
          <a:bodyPr/>
          <a:lstStyle/>
          <a:p>
            <a:r>
              <a:rPr lang="en-US" dirty="0"/>
              <a:t>Strictly Confidential</a:t>
            </a:r>
          </a:p>
        </p:txBody>
      </p:sp>
      <p:sp>
        <p:nvSpPr>
          <p:cNvPr id="7" name="Slide Number Placeholder 6"/>
          <p:cNvSpPr>
            <a:spLocks noGrp="1"/>
          </p:cNvSpPr>
          <p:nvPr>
            <p:ph type="sldNum" sz="quarter" idx="12"/>
          </p:nvPr>
        </p:nvSpPr>
        <p:spPr/>
        <p:txBody>
          <a:bodyPr/>
          <a:lstStyle/>
          <a:p>
            <a:fld id="{605B13EA-2A2B-B648-A860-CD8292E0A173}" type="slidenum">
              <a:rPr lang="en-US" smtClean="0"/>
              <a:t>‹#›</a:t>
            </a:fld>
            <a:endParaRPr lang="en-US" dirty="0"/>
          </a:p>
        </p:txBody>
      </p:sp>
      <p:pic>
        <p:nvPicPr>
          <p:cNvPr id="9" name="Picture 8">
            <a:extLst>
              <a:ext uri="{FF2B5EF4-FFF2-40B4-BE49-F238E27FC236}">
                <a16:creationId xmlns:a16="http://schemas.microsoft.com/office/drawing/2014/main" id="{B55DA552-CC83-2249-A759-E635BAD7963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25673756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521" y="1535469"/>
            <a:ext cx="5386216" cy="639910"/>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21" y="2175379"/>
            <a:ext cx="5386216" cy="395220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2562" y="1535469"/>
            <a:ext cx="5388332" cy="639910"/>
          </a:xfrm>
        </p:spPr>
        <p:txBody>
          <a:bodyPr anchor="b"/>
          <a:lstStyle>
            <a:lvl1pPr marL="0" indent="0">
              <a:buNone/>
              <a:defRPr sz="2400" b="1"/>
            </a:lvl1pPr>
            <a:lvl2pPr marL="457154" indent="0">
              <a:buNone/>
              <a:defRPr sz="2000" b="1"/>
            </a:lvl2pPr>
            <a:lvl3pPr marL="914309" indent="0">
              <a:buNone/>
              <a:defRPr sz="1800" b="1"/>
            </a:lvl3pPr>
            <a:lvl4pPr marL="1371463" indent="0">
              <a:buNone/>
              <a:defRPr sz="1600" b="1"/>
            </a:lvl4pPr>
            <a:lvl5pPr marL="1828617" indent="0">
              <a:buNone/>
              <a:defRPr sz="1600" b="1"/>
            </a:lvl5pPr>
            <a:lvl6pPr marL="2285771" indent="0">
              <a:buNone/>
              <a:defRPr sz="1600" b="1"/>
            </a:lvl6pPr>
            <a:lvl7pPr marL="2742926" indent="0">
              <a:buNone/>
              <a:defRPr sz="1600" b="1"/>
            </a:lvl7pPr>
            <a:lvl8pPr marL="3200080" indent="0">
              <a:buNone/>
              <a:defRPr sz="1600" b="1"/>
            </a:lvl8pPr>
            <a:lvl9pPr marL="3657234"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562" y="2175379"/>
            <a:ext cx="5388332" cy="395220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7CFED91-587C-3D4B-8D98-5BBDCBBE6FA2}" type="datetime1">
              <a:rPr lang="en-GB" smtClean="0"/>
              <a:t>06/12/2023</a:t>
            </a:fld>
            <a:endParaRPr lang="en-US" dirty="0"/>
          </a:p>
        </p:txBody>
      </p:sp>
      <p:sp>
        <p:nvSpPr>
          <p:cNvPr id="8" name="Footer Placeholder 7"/>
          <p:cNvSpPr>
            <a:spLocks noGrp="1"/>
          </p:cNvSpPr>
          <p:nvPr>
            <p:ph type="ftr" sz="quarter" idx="11"/>
          </p:nvPr>
        </p:nvSpPr>
        <p:spPr/>
        <p:txBody>
          <a:bodyPr/>
          <a:lstStyle/>
          <a:p>
            <a:r>
              <a:rPr lang="en-US" dirty="0"/>
              <a:t>Strictly Confidential</a:t>
            </a:r>
          </a:p>
        </p:txBody>
      </p:sp>
      <p:sp>
        <p:nvSpPr>
          <p:cNvPr id="9" name="Slide Number Placeholder 8"/>
          <p:cNvSpPr>
            <a:spLocks noGrp="1"/>
          </p:cNvSpPr>
          <p:nvPr>
            <p:ph type="sldNum" sz="quarter" idx="12"/>
          </p:nvPr>
        </p:nvSpPr>
        <p:spPr/>
        <p:txBody>
          <a:bodyPr/>
          <a:lstStyle/>
          <a:p>
            <a:fld id="{605B13EA-2A2B-B648-A860-CD8292E0A173}" type="slidenum">
              <a:rPr lang="en-US" smtClean="0"/>
              <a:t>‹#›</a:t>
            </a:fld>
            <a:endParaRPr lang="en-US" dirty="0"/>
          </a:p>
        </p:txBody>
      </p:sp>
      <p:pic>
        <p:nvPicPr>
          <p:cNvPr id="11" name="Picture 10">
            <a:extLst>
              <a:ext uri="{FF2B5EF4-FFF2-40B4-BE49-F238E27FC236}">
                <a16:creationId xmlns:a16="http://schemas.microsoft.com/office/drawing/2014/main" id="{E2023977-EC3C-0E43-8857-08D23F87929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32110005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094815F-4370-E740-822E-F9653F56944F}" type="datetime1">
              <a:rPr lang="en-GB" smtClean="0"/>
              <a:t>06/12/2023</a:t>
            </a:fld>
            <a:endParaRPr lang="en-US" dirty="0"/>
          </a:p>
        </p:txBody>
      </p:sp>
      <p:sp>
        <p:nvSpPr>
          <p:cNvPr id="4" name="Footer Placeholder 3"/>
          <p:cNvSpPr>
            <a:spLocks noGrp="1"/>
          </p:cNvSpPr>
          <p:nvPr>
            <p:ph type="ftr" sz="quarter" idx="11"/>
          </p:nvPr>
        </p:nvSpPr>
        <p:spPr/>
        <p:txBody>
          <a:bodyPr/>
          <a:lstStyle/>
          <a:p>
            <a:r>
              <a:rPr lang="en-US" dirty="0"/>
              <a:t>Strictly Confidential</a:t>
            </a:r>
          </a:p>
        </p:txBody>
      </p:sp>
      <p:sp>
        <p:nvSpPr>
          <p:cNvPr id="5" name="Slide Number Placeholder 4"/>
          <p:cNvSpPr>
            <a:spLocks noGrp="1"/>
          </p:cNvSpPr>
          <p:nvPr>
            <p:ph type="sldNum" sz="quarter" idx="12"/>
          </p:nvPr>
        </p:nvSpPr>
        <p:spPr/>
        <p:txBody>
          <a:bodyPr/>
          <a:lstStyle/>
          <a:p>
            <a:fld id="{605B13EA-2A2B-B648-A860-CD8292E0A173}" type="slidenum">
              <a:rPr lang="en-US" smtClean="0"/>
              <a:t>‹#›</a:t>
            </a:fld>
            <a:endParaRPr lang="en-US" dirty="0"/>
          </a:p>
        </p:txBody>
      </p:sp>
      <p:pic>
        <p:nvPicPr>
          <p:cNvPr id="7" name="Picture 6">
            <a:extLst>
              <a:ext uri="{FF2B5EF4-FFF2-40B4-BE49-F238E27FC236}">
                <a16:creationId xmlns:a16="http://schemas.microsoft.com/office/drawing/2014/main" id="{907CE6E2-421C-4147-8CF5-DC81368621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45480313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ACE473-A16A-9D43-8D0E-F2AFBD8C143D}" type="datetime1">
              <a:rPr lang="en-GB" smtClean="0"/>
              <a:t>06/12/2023</a:t>
            </a:fld>
            <a:endParaRPr lang="en-US" dirty="0"/>
          </a:p>
        </p:txBody>
      </p:sp>
      <p:sp>
        <p:nvSpPr>
          <p:cNvPr id="3" name="Footer Placeholder 2"/>
          <p:cNvSpPr>
            <a:spLocks noGrp="1"/>
          </p:cNvSpPr>
          <p:nvPr>
            <p:ph type="ftr" sz="quarter" idx="11"/>
          </p:nvPr>
        </p:nvSpPr>
        <p:spPr/>
        <p:txBody>
          <a:bodyPr/>
          <a:lstStyle/>
          <a:p>
            <a:r>
              <a:rPr lang="en-US" dirty="0"/>
              <a:t>Strictly Confidential</a:t>
            </a:r>
          </a:p>
        </p:txBody>
      </p:sp>
      <p:sp>
        <p:nvSpPr>
          <p:cNvPr id="4" name="Slide Number Placeholder 3"/>
          <p:cNvSpPr>
            <a:spLocks noGrp="1"/>
          </p:cNvSpPr>
          <p:nvPr>
            <p:ph type="sldNum" sz="quarter" idx="12"/>
          </p:nvPr>
        </p:nvSpPr>
        <p:spPr/>
        <p:txBody>
          <a:bodyPr/>
          <a:lstStyle/>
          <a:p>
            <a:fld id="{605B13EA-2A2B-B648-A860-CD8292E0A173}" type="slidenum">
              <a:rPr lang="en-US" smtClean="0"/>
              <a:t>‹#›</a:t>
            </a:fld>
            <a:endParaRPr lang="en-US" dirty="0"/>
          </a:p>
        </p:txBody>
      </p:sp>
      <p:pic>
        <p:nvPicPr>
          <p:cNvPr id="6" name="Picture 5">
            <a:extLst>
              <a:ext uri="{FF2B5EF4-FFF2-40B4-BE49-F238E27FC236}">
                <a16:creationId xmlns:a16="http://schemas.microsoft.com/office/drawing/2014/main" id="{326BE2FD-3241-424A-A239-1C39BE614B3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22733245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22" y="273113"/>
            <a:ext cx="4010562" cy="1162319"/>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113" y="273115"/>
            <a:ext cx="6814780" cy="585446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522" y="1435434"/>
            <a:ext cx="4010562" cy="4692149"/>
          </a:xfrm>
        </p:spPr>
        <p:txBody>
          <a:bodyPr/>
          <a:lstStyle>
            <a:lvl1pPr marL="0" indent="0">
              <a:buNone/>
              <a:defRPr sz="1400"/>
            </a:lvl1pPr>
            <a:lvl2pPr marL="457154" indent="0">
              <a:buNone/>
              <a:defRPr sz="1200"/>
            </a:lvl2pPr>
            <a:lvl3pPr marL="914309" indent="0">
              <a:buNone/>
              <a:defRPr sz="1000"/>
            </a:lvl3pPr>
            <a:lvl4pPr marL="1371463" indent="0">
              <a:buNone/>
              <a:defRPr sz="900"/>
            </a:lvl4pPr>
            <a:lvl5pPr marL="1828617" indent="0">
              <a:buNone/>
              <a:defRPr sz="900"/>
            </a:lvl5pPr>
            <a:lvl6pPr marL="2285771" indent="0">
              <a:buNone/>
              <a:defRPr sz="900"/>
            </a:lvl6pPr>
            <a:lvl7pPr marL="2742926" indent="0">
              <a:buNone/>
              <a:defRPr sz="900"/>
            </a:lvl7pPr>
            <a:lvl8pPr marL="3200080" indent="0">
              <a:buNone/>
              <a:defRPr sz="900"/>
            </a:lvl8pPr>
            <a:lvl9pPr marL="365723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B1DDC9-3461-6641-A89F-430CD6D87B58}" type="datetime1">
              <a:rPr lang="en-GB" smtClean="0"/>
              <a:t>06/12/2023</a:t>
            </a:fld>
            <a:endParaRPr lang="en-US" dirty="0"/>
          </a:p>
        </p:txBody>
      </p:sp>
      <p:sp>
        <p:nvSpPr>
          <p:cNvPr id="6" name="Footer Placeholder 5"/>
          <p:cNvSpPr>
            <a:spLocks noGrp="1"/>
          </p:cNvSpPr>
          <p:nvPr>
            <p:ph type="ftr" sz="quarter" idx="11"/>
          </p:nvPr>
        </p:nvSpPr>
        <p:spPr/>
        <p:txBody>
          <a:bodyPr/>
          <a:lstStyle/>
          <a:p>
            <a:r>
              <a:rPr lang="en-US" dirty="0"/>
              <a:t>Strictly Confidential</a:t>
            </a:r>
          </a:p>
        </p:txBody>
      </p:sp>
      <p:sp>
        <p:nvSpPr>
          <p:cNvPr id="7" name="Slide Number Placeholder 6"/>
          <p:cNvSpPr>
            <a:spLocks noGrp="1"/>
          </p:cNvSpPr>
          <p:nvPr>
            <p:ph type="sldNum" sz="quarter" idx="12"/>
          </p:nvPr>
        </p:nvSpPr>
        <p:spPr/>
        <p:txBody>
          <a:bodyPr/>
          <a:lstStyle/>
          <a:p>
            <a:fld id="{605B13EA-2A2B-B648-A860-CD8292E0A173}" type="slidenum">
              <a:rPr lang="en-US" smtClean="0"/>
              <a:t>‹#›</a:t>
            </a:fld>
            <a:endParaRPr lang="en-US" dirty="0"/>
          </a:p>
        </p:txBody>
      </p:sp>
      <p:pic>
        <p:nvPicPr>
          <p:cNvPr id="9" name="Picture 8">
            <a:extLst>
              <a:ext uri="{FF2B5EF4-FFF2-40B4-BE49-F238E27FC236}">
                <a16:creationId xmlns:a16="http://schemas.microsoft.com/office/drawing/2014/main" id="{8547D534-EFDF-D94A-943B-B82D92436CA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9141201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406" y="4801712"/>
            <a:ext cx="7314248" cy="566869"/>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406" y="612917"/>
            <a:ext cx="7314248" cy="4115753"/>
          </a:xfrm>
        </p:spPr>
        <p:txBody>
          <a:bodyPr/>
          <a:lstStyle>
            <a:lvl1pPr marL="0" indent="0">
              <a:buNone/>
              <a:defRPr sz="3200"/>
            </a:lvl1pPr>
            <a:lvl2pPr marL="457154" indent="0">
              <a:buNone/>
              <a:defRPr sz="2800"/>
            </a:lvl2pPr>
            <a:lvl3pPr marL="914309" indent="0">
              <a:buNone/>
              <a:defRPr sz="2400"/>
            </a:lvl3pPr>
            <a:lvl4pPr marL="1371463" indent="0">
              <a:buNone/>
              <a:defRPr sz="2000"/>
            </a:lvl4pPr>
            <a:lvl5pPr marL="1828617" indent="0">
              <a:buNone/>
              <a:defRPr sz="2000"/>
            </a:lvl5pPr>
            <a:lvl6pPr marL="2285771" indent="0">
              <a:buNone/>
              <a:defRPr sz="2000"/>
            </a:lvl6pPr>
            <a:lvl7pPr marL="2742926" indent="0">
              <a:buNone/>
              <a:defRPr sz="2000"/>
            </a:lvl7pPr>
            <a:lvl8pPr marL="3200080" indent="0">
              <a:buNone/>
              <a:defRPr sz="2000"/>
            </a:lvl8pPr>
            <a:lvl9pPr marL="3657234"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2389406" y="5368581"/>
            <a:ext cx="7314248" cy="805048"/>
          </a:xfrm>
        </p:spPr>
        <p:txBody>
          <a:bodyPr/>
          <a:lstStyle>
            <a:lvl1pPr marL="0" indent="0">
              <a:buNone/>
              <a:defRPr sz="1400"/>
            </a:lvl1pPr>
            <a:lvl2pPr marL="457154" indent="0">
              <a:buNone/>
              <a:defRPr sz="1200"/>
            </a:lvl2pPr>
            <a:lvl3pPr marL="914309" indent="0">
              <a:buNone/>
              <a:defRPr sz="1000"/>
            </a:lvl3pPr>
            <a:lvl4pPr marL="1371463" indent="0">
              <a:buNone/>
              <a:defRPr sz="900"/>
            </a:lvl4pPr>
            <a:lvl5pPr marL="1828617" indent="0">
              <a:buNone/>
              <a:defRPr sz="900"/>
            </a:lvl5pPr>
            <a:lvl6pPr marL="2285771" indent="0">
              <a:buNone/>
              <a:defRPr sz="900"/>
            </a:lvl6pPr>
            <a:lvl7pPr marL="2742926" indent="0">
              <a:buNone/>
              <a:defRPr sz="900"/>
            </a:lvl7pPr>
            <a:lvl8pPr marL="3200080" indent="0">
              <a:buNone/>
              <a:defRPr sz="900"/>
            </a:lvl8pPr>
            <a:lvl9pPr marL="3657234"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9C898B-5533-B045-94A3-BA301CBC6E7A}" type="datetime1">
              <a:rPr lang="en-GB" smtClean="0"/>
              <a:t>06/12/2023</a:t>
            </a:fld>
            <a:endParaRPr lang="en-US" dirty="0"/>
          </a:p>
        </p:txBody>
      </p:sp>
      <p:sp>
        <p:nvSpPr>
          <p:cNvPr id="6" name="Footer Placeholder 5"/>
          <p:cNvSpPr>
            <a:spLocks noGrp="1"/>
          </p:cNvSpPr>
          <p:nvPr>
            <p:ph type="ftr" sz="quarter" idx="11"/>
          </p:nvPr>
        </p:nvSpPr>
        <p:spPr/>
        <p:txBody>
          <a:bodyPr/>
          <a:lstStyle/>
          <a:p>
            <a:r>
              <a:rPr lang="en-US" dirty="0"/>
              <a:t>Strictly Confidential</a:t>
            </a:r>
          </a:p>
        </p:txBody>
      </p:sp>
      <p:sp>
        <p:nvSpPr>
          <p:cNvPr id="7" name="Slide Number Placeholder 6"/>
          <p:cNvSpPr>
            <a:spLocks noGrp="1"/>
          </p:cNvSpPr>
          <p:nvPr>
            <p:ph type="sldNum" sz="quarter" idx="12"/>
          </p:nvPr>
        </p:nvSpPr>
        <p:spPr/>
        <p:txBody>
          <a:bodyPr/>
          <a:lstStyle/>
          <a:p>
            <a:fld id="{605B13EA-2A2B-B648-A860-CD8292E0A173}" type="slidenum">
              <a:rPr lang="en-US" smtClean="0"/>
              <a:t>‹#›</a:t>
            </a:fld>
            <a:endParaRPr lang="en-US" dirty="0"/>
          </a:p>
        </p:txBody>
      </p:sp>
      <p:pic>
        <p:nvPicPr>
          <p:cNvPr id="9" name="Picture 8">
            <a:extLst>
              <a:ext uri="{FF2B5EF4-FFF2-40B4-BE49-F238E27FC236}">
                <a16:creationId xmlns:a16="http://schemas.microsoft.com/office/drawing/2014/main" id="{0558F7E8-F9AA-DF48-8811-94A41C2ED9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204401874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B7A008D-4836-F44D-8EAA-BACA35C3E479}" type="datetime1">
              <a:rPr lang="en-GB" smtClean="0"/>
              <a:t>06/12/2023</a:t>
            </a:fld>
            <a:endParaRPr lang="en-US" dirty="0"/>
          </a:p>
        </p:txBody>
      </p:sp>
      <p:sp>
        <p:nvSpPr>
          <p:cNvPr id="5" name="Footer Placeholder 4"/>
          <p:cNvSpPr>
            <a:spLocks noGrp="1"/>
          </p:cNvSpPr>
          <p:nvPr>
            <p:ph type="ftr" sz="quarter" idx="11"/>
          </p:nvPr>
        </p:nvSpPr>
        <p:spPr/>
        <p:txBody>
          <a:bodyPr/>
          <a:lstStyle/>
          <a:p>
            <a:r>
              <a:rPr lang="en-US" dirty="0"/>
              <a:t>Strictly Confidential</a:t>
            </a:r>
          </a:p>
        </p:txBody>
      </p:sp>
      <p:sp>
        <p:nvSpPr>
          <p:cNvPr id="6" name="Slide Number Placeholder 5"/>
          <p:cNvSpPr>
            <a:spLocks noGrp="1"/>
          </p:cNvSpPr>
          <p:nvPr>
            <p:ph type="sldNum" sz="quarter" idx="12"/>
          </p:nvPr>
        </p:nvSpPr>
        <p:spPr/>
        <p:txBody>
          <a:bodyPr/>
          <a:lstStyle/>
          <a:p>
            <a:fld id="{605B13EA-2A2B-B648-A860-CD8292E0A173}" type="slidenum">
              <a:rPr lang="en-US" smtClean="0"/>
              <a:t>‹#›</a:t>
            </a:fld>
            <a:endParaRPr lang="en-US" dirty="0"/>
          </a:p>
        </p:txBody>
      </p:sp>
      <p:pic>
        <p:nvPicPr>
          <p:cNvPr id="8" name="Picture 7">
            <a:extLst>
              <a:ext uri="{FF2B5EF4-FFF2-40B4-BE49-F238E27FC236}">
                <a16:creationId xmlns:a16="http://schemas.microsoft.com/office/drawing/2014/main" id="{4403E55E-A799-6E40-B2EA-BD80A0BE4ED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363237659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8049" y="274703"/>
            <a:ext cx="2742843" cy="585288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521" y="274703"/>
            <a:ext cx="8025355" cy="58528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1896C-D589-564F-87CF-8775120B21FD}" type="datetime1">
              <a:rPr lang="en-GB" smtClean="0"/>
              <a:t>06/12/2023</a:t>
            </a:fld>
            <a:endParaRPr lang="en-US" dirty="0"/>
          </a:p>
        </p:txBody>
      </p:sp>
      <p:sp>
        <p:nvSpPr>
          <p:cNvPr id="5" name="Footer Placeholder 4"/>
          <p:cNvSpPr>
            <a:spLocks noGrp="1"/>
          </p:cNvSpPr>
          <p:nvPr>
            <p:ph type="ftr" sz="quarter" idx="11"/>
          </p:nvPr>
        </p:nvSpPr>
        <p:spPr/>
        <p:txBody>
          <a:bodyPr/>
          <a:lstStyle/>
          <a:p>
            <a:r>
              <a:rPr lang="en-US" dirty="0"/>
              <a:t>Strictly Confidential</a:t>
            </a:r>
          </a:p>
        </p:txBody>
      </p:sp>
      <p:sp>
        <p:nvSpPr>
          <p:cNvPr id="6" name="Slide Number Placeholder 5"/>
          <p:cNvSpPr>
            <a:spLocks noGrp="1"/>
          </p:cNvSpPr>
          <p:nvPr>
            <p:ph type="sldNum" sz="quarter" idx="12"/>
          </p:nvPr>
        </p:nvSpPr>
        <p:spPr/>
        <p:txBody>
          <a:bodyPr/>
          <a:lstStyle/>
          <a:p>
            <a:fld id="{605B13EA-2A2B-B648-A860-CD8292E0A173}" type="slidenum">
              <a:rPr lang="en-US" smtClean="0"/>
              <a:t>‹#›</a:t>
            </a:fld>
            <a:endParaRPr lang="en-US" dirty="0"/>
          </a:p>
        </p:txBody>
      </p:sp>
      <p:pic>
        <p:nvPicPr>
          <p:cNvPr id="8" name="Picture 7">
            <a:extLst>
              <a:ext uri="{FF2B5EF4-FFF2-40B4-BE49-F238E27FC236}">
                <a16:creationId xmlns:a16="http://schemas.microsoft.com/office/drawing/2014/main" id="{5F542B0A-7E52-2544-AB81-4D623808494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05684" y="6143174"/>
            <a:ext cx="1106141" cy="716414"/>
          </a:xfrm>
          <a:prstGeom prst="rect">
            <a:avLst/>
          </a:prstGeom>
        </p:spPr>
      </p:pic>
    </p:spTree>
    <p:extLst>
      <p:ext uri="{BB962C8B-B14F-4D97-AF65-F5344CB8AC3E}">
        <p14:creationId xmlns:p14="http://schemas.microsoft.com/office/powerpoint/2010/main" val="3709939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Rechteck 2" hidden="1">
            <a:extLst>
              <a:ext uri="{FF2B5EF4-FFF2-40B4-BE49-F238E27FC236}">
                <a16:creationId xmlns:a16="http://schemas.microsoft.com/office/drawing/2014/main" id="{CC2B0359-0FFE-4DE5-9DBE-F43A01329D73}"/>
              </a:ext>
            </a:extLst>
          </p:cNvPr>
          <p:cNvSpPr/>
          <p:nvPr userDrawn="1">
            <p:custDataLst>
              <p:tags r:id="rId1"/>
            </p:custDataLst>
          </p:nvPr>
        </p:nvSpPr>
        <p:spPr bwMode="gray">
          <a:xfrm>
            <a:off x="9191636" y="5998861"/>
            <a:ext cx="2998777" cy="860727"/>
          </a:xfrm>
          <a:prstGeom prst="rect">
            <a:avLst/>
          </a:prstGeom>
          <a:solidFill>
            <a:srgbClr val="FF0000">
              <a:alpha val="15000"/>
            </a:srgbClr>
          </a:solidFill>
          <a:ln>
            <a:noFill/>
          </a:ln>
        </p:spPr>
        <p:txBody>
          <a:bodyPr vert="horz" lIns="0" tIns="0" rIns="0" bIns="0" rtlCol="0" anchor="b"/>
          <a:lstStyle>
            <a:defPPr>
              <a:defRPr lang="de-DE"/>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endParaRPr lang="de-DE" sz="800" dirty="0">
              <a:solidFill>
                <a:schemeClr val="tx1"/>
              </a:solidFill>
            </a:endParaRPr>
          </a:p>
        </p:txBody>
      </p:sp>
      <p:sp>
        <p:nvSpPr>
          <p:cNvPr id="4" name="Datumsplatzhalter 3">
            <a:extLst>
              <a:ext uri="{FF2B5EF4-FFF2-40B4-BE49-F238E27FC236}">
                <a16:creationId xmlns:a16="http://schemas.microsoft.com/office/drawing/2014/main" id="{0FDB41F6-552B-45EF-AB81-41AC2947951C}"/>
              </a:ext>
            </a:extLst>
          </p:cNvPr>
          <p:cNvSpPr>
            <a:spLocks noGrp="1"/>
          </p:cNvSpPr>
          <p:nvPr>
            <p:ph type="dt" sz="half" idx="10"/>
          </p:nvPr>
        </p:nvSpPr>
        <p:spPr/>
        <p:txBody>
          <a:bodyPr/>
          <a:lstStyle/>
          <a:p>
            <a:fld id="{3C685382-6C8C-43F2-A15D-5DFCB3F0966D}" type="datetime1">
              <a:rPr lang="en-US" smtClean="0"/>
              <a:t>12/6/2023</a:t>
            </a:fld>
            <a:endParaRPr lang="en-US" dirty="0"/>
          </a:p>
        </p:txBody>
      </p:sp>
      <p:sp>
        <p:nvSpPr>
          <p:cNvPr id="5" name="Fußzeilenplatzhalter 4">
            <a:extLst>
              <a:ext uri="{FF2B5EF4-FFF2-40B4-BE49-F238E27FC236}">
                <a16:creationId xmlns:a16="http://schemas.microsoft.com/office/drawing/2014/main" id="{DE775DC0-1C45-4A01-A864-50F32851DC6C}"/>
              </a:ext>
            </a:extLst>
          </p:cNvPr>
          <p:cNvSpPr>
            <a:spLocks noGrp="1"/>
          </p:cNvSpPr>
          <p:nvPr>
            <p:ph type="ftr" sz="quarter" idx="11"/>
          </p:nvPr>
        </p:nvSpPr>
        <p:spPr/>
        <p:txBody>
          <a:bodyPr/>
          <a:lstStyle/>
          <a:p>
            <a:r>
              <a:rPr lang="en-US"/>
              <a:t>Training Master</a:t>
            </a:r>
            <a:endParaRPr lang="en-US" dirty="0"/>
          </a:p>
        </p:txBody>
      </p:sp>
      <p:sp>
        <p:nvSpPr>
          <p:cNvPr id="6" name="Foliennummernplatzhalter 5">
            <a:extLst>
              <a:ext uri="{FF2B5EF4-FFF2-40B4-BE49-F238E27FC236}">
                <a16:creationId xmlns:a16="http://schemas.microsoft.com/office/drawing/2014/main" id="{F2BAEEEA-61EA-4C7E-B745-24466556840B}"/>
              </a:ext>
            </a:extLst>
          </p:cNvPr>
          <p:cNvSpPr>
            <a:spLocks noGrp="1"/>
          </p:cNvSpPr>
          <p:nvPr>
            <p:ph type="sldNum" sz="quarter" idx="12"/>
          </p:nvPr>
        </p:nvSpPr>
        <p:spPr/>
        <p:txBody>
          <a:bodyPr/>
          <a:lstStyle/>
          <a:p>
            <a:fld id="{4915BD61-E5D5-4E4F-ADA0-6F3448AB9FA6}" type="slidenum">
              <a:rPr lang="en-US"/>
              <a:pPr/>
              <a:t>‹#›</a:t>
            </a:fld>
            <a:endParaRPr lang="en-US" dirty="0"/>
          </a:p>
        </p:txBody>
      </p:sp>
    </p:spTree>
    <p:extLst>
      <p:ext uri="{BB962C8B-B14F-4D97-AF65-F5344CB8AC3E}">
        <p14:creationId xmlns:p14="http://schemas.microsoft.com/office/powerpoint/2010/main" val="40212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ags" Target="../tags/tag5.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42"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ags" Target="../tags/tag7.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3.xml"/><Relationship Id="rId40"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vmlDrawing" Target="../drawings/vmlDrawing1.vml"/><Relationship Id="rId43"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2.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9" Type="http://schemas.openxmlformats.org/officeDocument/2006/relationships/tags" Target="../tags/tag51.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34" Type="http://schemas.openxmlformats.org/officeDocument/2006/relationships/theme" Target="../theme/theme3.xml"/><Relationship Id="rId42" Type="http://schemas.openxmlformats.org/officeDocument/2006/relationships/oleObject" Target="../embeddings/oleObject1.bin"/><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slideLayout" Target="../slideLayouts/slideLayout77.xml"/><Relationship Id="rId38" Type="http://schemas.openxmlformats.org/officeDocument/2006/relationships/tags" Target="../tags/tag50.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41" Type="http://schemas.openxmlformats.org/officeDocument/2006/relationships/tags" Target="../tags/tag5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37" Type="http://schemas.openxmlformats.org/officeDocument/2006/relationships/tags" Target="../tags/tag49.xml"/><Relationship Id="rId40" Type="http://schemas.openxmlformats.org/officeDocument/2006/relationships/tags" Target="../tags/tag52.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36" Type="http://schemas.openxmlformats.org/officeDocument/2006/relationships/tags" Target="../tags/tag48.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4" Type="http://schemas.openxmlformats.org/officeDocument/2006/relationships/image" Target="../media/image2.pn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35" Type="http://schemas.openxmlformats.org/officeDocument/2006/relationships/vmlDrawing" Target="../drawings/vmlDrawing5.vml"/><Relationship Id="rId43"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6EB0B659-FD6C-419B-B404-0DB361DEB17D}"/>
              </a:ext>
            </a:extLst>
          </p:cNvPr>
          <p:cNvGraphicFramePr>
            <a:graphicFrameLocks noChangeAspect="1"/>
          </p:cNvGraphicFramePr>
          <p:nvPr>
            <p:custDataLst>
              <p:tags r:id="rId36"/>
            </p:custDataLst>
            <p:extLst>
              <p:ext uri="{D42A27DB-BD31-4B8C-83A1-F6EECF244321}">
                <p14:modId xmlns:p14="http://schemas.microsoft.com/office/powerpoint/2010/main" val="10563752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615" name="think-cell Folie" r:id="rId42" imgW="306" imgH="306" progId="TCLayout.ActiveDocument.1">
                  <p:embed/>
                </p:oleObj>
              </mc:Choice>
              <mc:Fallback>
                <p:oleObj name="think-cell Folie" r:id="rId42" imgW="306" imgH="306" progId="TCLayout.ActiveDocument.1">
                  <p:embed/>
                  <p:pic>
                    <p:nvPicPr>
                      <p:cNvPr id="0" name=""/>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3652EBD9-C421-490D-9005-D0177727898C}"/>
              </a:ext>
            </a:extLst>
          </p:cNvPr>
          <p:cNvSpPr/>
          <p:nvPr>
            <p:custDataLst>
              <p:tags r:id="rId37"/>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fontAlgn="auto" hangingPunct="1">
              <a:lnSpc>
                <a:spcPct val="100000"/>
              </a:lnSpc>
              <a:spcBef>
                <a:spcPts val="0"/>
              </a:spcBef>
              <a:spcAft>
                <a:spcPts val="0"/>
              </a:spcAft>
            </a:pPr>
            <a:endParaRPr lang="en-US" sz="2400" b="0" i="0" u="none" baseline="0" dirty="0">
              <a:solidFill>
                <a:srgbClr val="FFFFFF"/>
              </a:solidFill>
              <a:latin typeface="Arial" panose="020B0604020202020204" pitchFamily="34" charset="0"/>
              <a:ea typeface="+mj-ea"/>
              <a:cs typeface="+mj-cs"/>
              <a:sym typeface="Arial" panose="020B0604020202020204" pitchFamily="34" charset="0"/>
            </a:endParaRPr>
          </a:p>
        </p:txBody>
      </p:sp>
      <p:sp>
        <p:nvSpPr>
          <p:cNvPr id="2" name="Titelplatzhalter 1"/>
          <p:cNvSpPr>
            <a:spLocks noGrp="1"/>
          </p:cNvSpPr>
          <p:nvPr>
            <p:ph type="title"/>
          </p:nvPr>
        </p:nvSpPr>
        <p:spPr bwMode="gray">
          <a:xfrm>
            <a:off x="550862" y="405374"/>
            <a:ext cx="11088688" cy="432000"/>
          </a:xfrm>
          <a:prstGeom prst="rect">
            <a:avLst/>
          </a:prstGeom>
        </p:spPr>
        <p:txBody>
          <a:bodyPr vert="horz" lIns="0" tIns="0" rIns="0" bIns="0" rtlCol="0" anchor="t" anchorCtr="0">
            <a:noAutofit/>
          </a:bodyPr>
          <a:lstStyle/>
          <a:p>
            <a:r>
              <a:rPr lang="en-US" dirty="0"/>
              <a:t>Click to edit Master title style</a:t>
            </a:r>
          </a:p>
        </p:txBody>
      </p:sp>
      <p:sp>
        <p:nvSpPr>
          <p:cNvPr id="3" name="Textplatzhalter 2"/>
          <p:cNvSpPr>
            <a:spLocks noGrp="1"/>
          </p:cNvSpPr>
          <p:nvPr>
            <p:ph type="body" idx="1"/>
            <p:custDataLst>
              <p:tags r:id="rId38"/>
            </p:custDataLst>
          </p:nvPr>
        </p:nvSpPr>
        <p:spPr bwMode="gray">
          <a:xfrm>
            <a:off x="550862" y="1701800"/>
            <a:ext cx="11088687" cy="4247734"/>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umsplatzhalter 3"/>
          <p:cNvSpPr>
            <a:spLocks noGrp="1"/>
          </p:cNvSpPr>
          <p:nvPr>
            <p:ph type="dt" sz="half" idx="2"/>
          </p:nvPr>
        </p:nvSpPr>
        <p:spPr bwMode="gray">
          <a:xfrm>
            <a:off x="982586" y="6454213"/>
            <a:ext cx="648000" cy="172545"/>
          </a:xfrm>
          <a:prstGeom prst="rect">
            <a:avLst/>
          </a:prstGeom>
        </p:spPr>
        <p:txBody>
          <a:bodyPr vert="horz" lIns="0" tIns="0" rIns="0" bIns="0" rtlCol="0" anchor="b"/>
          <a:lstStyle>
            <a:lvl1pPr algn="l">
              <a:defRPr sz="800">
                <a:solidFill>
                  <a:schemeClr val="tx1"/>
                </a:solidFill>
              </a:defRPr>
            </a:lvl1pPr>
          </a:lstStyle>
          <a:p>
            <a:fld id="{420F7212-B0CD-41CA-84E4-389D7246D8F4}" type="datetime1">
              <a:rPr lang="en-US" smtClean="0"/>
              <a:t>12/6/2023</a:t>
            </a:fld>
            <a:endParaRPr lang="en-US" dirty="0"/>
          </a:p>
        </p:txBody>
      </p:sp>
      <p:sp>
        <p:nvSpPr>
          <p:cNvPr id="5" name="Fußzeilenplatzhalter 4"/>
          <p:cNvSpPr>
            <a:spLocks noGrp="1"/>
          </p:cNvSpPr>
          <p:nvPr>
            <p:ph type="ftr" sz="quarter" idx="3"/>
          </p:nvPr>
        </p:nvSpPr>
        <p:spPr bwMode="gray">
          <a:xfrm>
            <a:off x="1703106" y="6454213"/>
            <a:ext cx="4392000" cy="172545"/>
          </a:xfrm>
          <a:prstGeom prst="rect">
            <a:avLst/>
          </a:prstGeom>
        </p:spPr>
        <p:txBody>
          <a:bodyPr vert="horz" lIns="0" tIns="0" rIns="0" bIns="0" rtlCol="0" anchor="b"/>
          <a:lstStyle>
            <a:lvl1pPr algn="l">
              <a:defRPr sz="800">
                <a:solidFill>
                  <a:schemeClr val="tx1"/>
                </a:solidFill>
              </a:defRPr>
            </a:lvl1pPr>
          </a:lstStyle>
          <a:p>
            <a:r>
              <a:rPr lang="en-US" dirty="0"/>
              <a:t>Training Master</a:t>
            </a:r>
          </a:p>
        </p:txBody>
      </p:sp>
      <p:sp>
        <p:nvSpPr>
          <p:cNvPr id="6" name="Foliennummernplatzhalter 5"/>
          <p:cNvSpPr>
            <a:spLocks noGrp="1"/>
          </p:cNvSpPr>
          <p:nvPr>
            <p:ph type="sldNum" sz="quarter" idx="4"/>
          </p:nvPr>
        </p:nvSpPr>
        <p:spPr bwMode="gray">
          <a:xfrm>
            <a:off x="550486" y="6454213"/>
            <a:ext cx="360000" cy="172545"/>
          </a:xfrm>
          <a:prstGeom prst="rect">
            <a:avLst/>
          </a:prstGeom>
        </p:spPr>
        <p:txBody>
          <a:bodyPr vert="horz" lIns="0" tIns="0" rIns="0" bIns="0" rtlCol="0" anchor="b"/>
          <a:lstStyle>
            <a:lvl1pPr algn="l">
              <a:defRPr sz="800">
                <a:solidFill>
                  <a:schemeClr val="tx1"/>
                </a:solidFill>
              </a:defRPr>
            </a:lvl1pPr>
          </a:lstStyle>
          <a:p>
            <a:fld id="{4915BD61-E5D5-4E4F-ADA0-6F3448AB9FA6}" type="slidenum">
              <a:rPr lang="en-US"/>
              <a:pPr/>
              <a:t>‹#›</a:t>
            </a:fld>
            <a:endParaRPr lang="en-US" dirty="0"/>
          </a:p>
        </p:txBody>
      </p:sp>
      <p:sp>
        <p:nvSpPr>
          <p:cNvPr id="8" name="empower - DO NOT DELETE!!!"/>
          <p:cNvSpPr/>
          <p:nvPr>
            <p:custDataLst>
              <p:tags r:id="rId39"/>
            </p:custDataLst>
          </p:nvPr>
        </p:nvSpPr>
        <p:spPr>
          <a:xfrm>
            <a:off x="0" y="0"/>
            <a:ext cx="0" cy="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empower - DO NOT DELETE!!!">
            <a:extLst>
              <a:ext uri="{FF2B5EF4-FFF2-40B4-BE49-F238E27FC236}">
                <a16:creationId xmlns:a16="http://schemas.microsoft.com/office/drawing/2014/main" id="{8AD63030-4767-4A21-B654-2F881B93D4B4}"/>
              </a:ext>
            </a:extLst>
          </p:cNvPr>
          <p:cNvSpPr/>
          <p:nvPr>
            <p:custDataLst>
              <p:tags r:id="rId40"/>
            </p:custDataLst>
          </p:nvPr>
        </p:nvSpPr>
        <p:spPr>
          <a:xfrm>
            <a:off x="0" y="0"/>
            <a:ext cx="0" cy="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cxnSp>
        <p:nvCxnSpPr>
          <p:cNvPr id="11" name="Gerader Verbinder 10">
            <a:extLst>
              <a:ext uri="{FF2B5EF4-FFF2-40B4-BE49-F238E27FC236}">
                <a16:creationId xmlns:a16="http://schemas.microsoft.com/office/drawing/2014/main" id="{07131B58-E84B-4CC7-BBE8-F9D0B12EA27A}"/>
              </a:ext>
            </a:extLst>
          </p:cNvPr>
          <p:cNvCxnSpPr/>
          <p:nvPr/>
        </p:nvCxnSpPr>
        <p:spPr>
          <a:xfrm>
            <a:off x="550863"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0598AD23-45E6-4604-8DD6-EB5CC92D5F22}"/>
              </a:ext>
            </a:extLst>
          </p:cNvPr>
          <p:cNvCxnSpPr/>
          <p:nvPr/>
        </p:nvCxnSpPr>
        <p:spPr>
          <a:xfrm>
            <a:off x="400691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5F06F58D-F39E-41D7-BEB0-BDC70C07F7F6}"/>
              </a:ext>
            </a:extLst>
          </p:cNvPr>
          <p:cNvCxnSpPr/>
          <p:nvPr/>
        </p:nvCxnSpPr>
        <p:spPr>
          <a:xfrm>
            <a:off x="436696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AEC19234-457F-4EF4-8157-E94AE64A6146}"/>
              </a:ext>
            </a:extLst>
          </p:cNvPr>
          <p:cNvCxnSpPr/>
          <p:nvPr/>
        </p:nvCxnSpPr>
        <p:spPr>
          <a:xfrm>
            <a:off x="782344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EA762C28-DD47-4A07-8B63-2906B815C2C2}"/>
              </a:ext>
            </a:extLst>
          </p:cNvPr>
          <p:cNvCxnSpPr/>
          <p:nvPr/>
        </p:nvCxnSpPr>
        <p:spPr>
          <a:xfrm>
            <a:off x="818349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95F9482B-D479-485E-9F39-286FC570435D}"/>
              </a:ext>
            </a:extLst>
          </p:cNvPr>
          <p:cNvCxnSpPr/>
          <p:nvPr/>
        </p:nvCxnSpPr>
        <p:spPr>
          <a:xfrm>
            <a:off x="1163997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78B29934-F019-425E-AA6A-CD8D1FD7DE7F}"/>
              </a:ext>
            </a:extLst>
          </p:cNvPr>
          <p:cNvCxnSpPr/>
          <p:nvPr/>
        </p:nvCxnSpPr>
        <p:spPr>
          <a:xfrm>
            <a:off x="595118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4C655C76-0E92-4FBC-A3F6-714046BA21F5}"/>
              </a:ext>
            </a:extLst>
          </p:cNvPr>
          <p:cNvCxnSpPr/>
          <p:nvPr/>
        </p:nvCxnSpPr>
        <p:spPr>
          <a:xfrm>
            <a:off x="623922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A03986BC-D8B1-4B4C-BDF2-9C8FF2BC80CF}"/>
              </a:ext>
            </a:extLst>
          </p:cNvPr>
          <p:cNvCxnSpPr/>
          <p:nvPr/>
        </p:nvCxnSpPr>
        <p:spPr>
          <a:xfrm>
            <a:off x="299877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1990AC40-0B14-4879-94A9-8DC985608640}"/>
              </a:ext>
            </a:extLst>
          </p:cNvPr>
          <p:cNvCxnSpPr/>
          <p:nvPr/>
        </p:nvCxnSpPr>
        <p:spPr>
          <a:xfrm>
            <a:off x="343083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C322C444-97A5-4642-8630-57EF884C1CAB}"/>
              </a:ext>
            </a:extLst>
          </p:cNvPr>
          <p:cNvCxnSpPr/>
          <p:nvPr/>
        </p:nvCxnSpPr>
        <p:spPr>
          <a:xfrm>
            <a:off x="875957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EB8C8928-90C9-4B31-AD56-BE35F4416D11}"/>
              </a:ext>
            </a:extLst>
          </p:cNvPr>
          <p:cNvCxnSpPr/>
          <p:nvPr/>
        </p:nvCxnSpPr>
        <p:spPr>
          <a:xfrm>
            <a:off x="919163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8675C463-976F-4E33-AB65-04E47F6F576C}"/>
              </a:ext>
            </a:extLst>
          </p:cNvPr>
          <p:cNvCxnSpPr>
            <a:cxnSpLocks/>
          </p:cNvCxnSpPr>
          <p:nvPr/>
        </p:nvCxnSpPr>
        <p:spPr>
          <a:xfrm rot="5400000">
            <a:off x="-205674" y="369374"/>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815F789C-AB46-4F67-8CB7-A46385D0E33C}"/>
              </a:ext>
            </a:extLst>
          </p:cNvPr>
          <p:cNvCxnSpPr>
            <a:cxnSpLocks/>
          </p:cNvCxnSpPr>
          <p:nvPr/>
        </p:nvCxnSpPr>
        <p:spPr>
          <a:xfrm rot="5400000">
            <a:off x="-205664" y="945454"/>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4E9BF4CD-98DA-4928-9CDA-B74E407B3DB9}"/>
              </a:ext>
            </a:extLst>
          </p:cNvPr>
          <p:cNvCxnSpPr>
            <a:cxnSpLocks/>
          </p:cNvCxnSpPr>
          <p:nvPr/>
        </p:nvCxnSpPr>
        <p:spPr>
          <a:xfrm rot="5400000">
            <a:off x="-205654" y="1665554"/>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C5A643D9-3A9E-43D2-9DDD-0A55BEA0086C}"/>
              </a:ext>
            </a:extLst>
          </p:cNvPr>
          <p:cNvCxnSpPr>
            <a:cxnSpLocks/>
          </p:cNvCxnSpPr>
          <p:nvPr/>
        </p:nvCxnSpPr>
        <p:spPr>
          <a:xfrm rot="5400000">
            <a:off x="-205644" y="5914144"/>
            <a:ext cx="0" cy="720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empower - DO NOT DELETE!!!" hidden="1">
            <a:extLst>
              <a:ext uri="{FF2B5EF4-FFF2-40B4-BE49-F238E27FC236}">
                <a16:creationId xmlns:a16="http://schemas.microsoft.com/office/drawing/2014/main" id="{05F12F49-4722-45B5-BD7C-66B3E846E673}"/>
              </a:ext>
            </a:extLst>
          </p:cNvPr>
          <p:cNvSpPr/>
          <p:nvPr>
            <p:custDataLst>
              <p:tags r:id="rId41"/>
            </p:custDataLst>
          </p:nvPr>
        </p:nvSpPr>
        <p:spPr bwMode="gray">
          <a:xfrm>
            <a:off x="0" y="0"/>
            <a:ext cx="0" cy="0"/>
          </a:xfrm>
          <a:prstGeom prst="ellipse">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lvl="0" algn="ctr" defTabSz="449263" eaLnBrk="0" hangingPunct="0">
              <a:buClr>
                <a:srgbClr val="000000"/>
              </a:buClr>
              <a:buSzPct val="100000"/>
            </a:pPr>
            <a:endParaRPr lang="en-US" sz="1800" kern="0" dirty="0">
              <a:latin typeface="+mj-lt"/>
            </a:endParaRPr>
          </a:p>
        </p:txBody>
      </p:sp>
      <p:pic>
        <p:nvPicPr>
          <p:cNvPr id="28" name="Grafik 7">
            <a:extLst>
              <a:ext uri="{FF2B5EF4-FFF2-40B4-BE49-F238E27FC236}">
                <a16:creationId xmlns:a16="http://schemas.microsoft.com/office/drawing/2014/main" id="{5EFE21C1-ECEF-4F75-893C-1432AE36702C}"/>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Tree>
    <p:extLst>
      <p:ext uri="{BB962C8B-B14F-4D97-AF65-F5344CB8AC3E}">
        <p14:creationId xmlns:p14="http://schemas.microsoft.com/office/powerpoint/2010/main" val="3813696767"/>
      </p:ext>
    </p:extLst>
  </p:cSld>
  <p:clrMap bg1="lt1" tx1="dk1" bg2="lt2" tx2="dk2" accent1="accent1" accent2="accent2" accent3="accent3" accent4="accent4" accent5="accent5" accent6="accent6" hlink="hlink" folHlink="folHlink"/>
  <p:sldLayoutIdLst>
    <p:sldLayoutId id="2147483684" r:id="rId1"/>
    <p:sldLayoutId id="2147483705" r:id="rId2"/>
    <p:sldLayoutId id="2147483685" r:id="rId3"/>
    <p:sldLayoutId id="2147483686" r:id="rId4"/>
    <p:sldLayoutId id="2147483687" r:id="rId5"/>
    <p:sldLayoutId id="2147483688" r:id="rId6"/>
    <p:sldLayoutId id="2147483689" r:id="rId7"/>
    <p:sldLayoutId id="2147483690" r:id="rId8"/>
    <p:sldLayoutId id="2147483712" r:id="rId9"/>
    <p:sldLayoutId id="2147483691" r:id="rId10"/>
    <p:sldLayoutId id="2147483692" r:id="rId11"/>
    <p:sldLayoutId id="2147483693" r:id="rId12"/>
    <p:sldLayoutId id="2147483695" r:id="rId13"/>
    <p:sldLayoutId id="2147483696" r:id="rId14"/>
    <p:sldLayoutId id="2147483697" r:id="rId15"/>
    <p:sldLayoutId id="2147483698" r:id="rId16"/>
    <p:sldLayoutId id="2147483699" r:id="rId17"/>
    <p:sldLayoutId id="2147483694" r:id="rId18"/>
    <p:sldLayoutId id="2147483706" r:id="rId19"/>
    <p:sldLayoutId id="2147483709" r:id="rId20"/>
    <p:sldLayoutId id="2147483700" r:id="rId21"/>
    <p:sldLayoutId id="2147483701" r:id="rId22"/>
    <p:sldLayoutId id="2147483702" r:id="rId23"/>
    <p:sldLayoutId id="2147483714" r:id="rId24"/>
    <p:sldLayoutId id="2147483715" r:id="rId25"/>
    <p:sldLayoutId id="2147483716" r:id="rId26"/>
    <p:sldLayoutId id="2147483717" r:id="rId27"/>
    <p:sldLayoutId id="2147483718" r:id="rId28"/>
    <p:sldLayoutId id="2147483719" r:id="rId29"/>
    <p:sldLayoutId id="2147483703" r:id="rId30"/>
    <p:sldLayoutId id="2147483704" r:id="rId31"/>
    <p:sldLayoutId id="2147483732" r:id="rId32"/>
    <p:sldLayoutId id="2147483733" r:id="rId33"/>
  </p:sldLayoutIdLst>
  <p:hf sldNum="0" hdr="0" ftr="0" dt="0"/>
  <p:txStyles>
    <p:titleStyle>
      <a:lvl1pPr algn="l" defTabSz="1219170" rtl="0" eaLnBrk="1" latinLnBrk="0" hangingPunct="1">
        <a:spcBef>
          <a:spcPct val="0"/>
        </a:spcBef>
        <a:buNone/>
        <a:defRPr sz="2400" kern="1200">
          <a:solidFill>
            <a:schemeClr val="accent1"/>
          </a:solidFill>
          <a:latin typeface="+mj-lt"/>
          <a:ea typeface="+mj-ea"/>
          <a:cs typeface="+mj-cs"/>
        </a:defRPr>
      </a:lvl1pPr>
    </p:titleStyle>
    <p:bodyStyle>
      <a:lvl1pPr marL="0" indent="0" algn="l" defTabSz="1219170" rtl="0" eaLnBrk="1" latinLnBrk="0" hangingPunct="1">
        <a:lnSpc>
          <a:spcPct val="100000"/>
        </a:lnSpc>
        <a:spcBef>
          <a:spcPts val="0"/>
        </a:spcBef>
        <a:spcAft>
          <a:spcPts val="600"/>
        </a:spcAft>
        <a:buClr>
          <a:schemeClr val="tx2"/>
        </a:buClr>
        <a:buFont typeface="Wingdings" panose="05000000000000000000" pitchFamily="2" charset="2"/>
        <a:buNone/>
        <a:defRPr sz="1600" kern="1200" cap="none" baseline="0">
          <a:solidFill>
            <a:schemeClr val="tx1"/>
          </a:solidFill>
          <a:latin typeface="+mn-lt"/>
          <a:ea typeface="+mn-ea"/>
          <a:cs typeface="+mn-cs"/>
        </a:defRPr>
      </a:lvl1pPr>
      <a:lvl2pPr marL="180000" indent="-180000" algn="l" defTabSz="1219170" rtl="0" eaLnBrk="1" latinLnBrk="0" hangingPunct="1">
        <a:lnSpc>
          <a:spcPct val="100000"/>
        </a:lnSpc>
        <a:spcBef>
          <a:spcPts val="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2pPr>
      <a:lvl3pPr marL="360000" indent="-180000" algn="l" defTabSz="1219170" rtl="0" eaLnBrk="1" latinLnBrk="0" hangingPunct="1">
        <a:lnSpc>
          <a:spcPct val="100000"/>
        </a:lnSpc>
        <a:spcBef>
          <a:spcPts val="0"/>
        </a:spcBef>
        <a:spcAft>
          <a:spcPts val="600"/>
        </a:spcAft>
        <a:buClr>
          <a:schemeClr val="tx1"/>
        </a:buClr>
        <a:buFont typeface="Symbol" panose="05050102010706020507" pitchFamily="18" charset="2"/>
        <a:buChar char="-"/>
        <a:defRPr sz="1600" kern="1200">
          <a:solidFill>
            <a:schemeClr val="tx1"/>
          </a:solidFill>
          <a:latin typeface="+mn-lt"/>
          <a:ea typeface="+mn-ea"/>
          <a:cs typeface="+mn-cs"/>
        </a:defRPr>
      </a:lvl3pPr>
      <a:lvl4pPr marL="538163" indent="-180975" algn="l" defTabSz="121917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39750" indent="-180000" algn="l" defTabSz="121917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5pPr>
      <a:lvl6pPr marL="539750" indent="-180000" algn="l" defTabSz="1219170" rtl="0" eaLnBrk="1" latinLnBrk="0" hangingPunct="1">
        <a:lnSpc>
          <a:spcPct val="100000"/>
        </a:lnSpc>
        <a:spcBef>
          <a:spcPts val="0"/>
        </a:spcBef>
        <a:spcAft>
          <a:spcPts val="600"/>
        </a:spcAft>
        <a:buFont typeface="Symbol" pitchFamily="18" charset="2"/>
        <a:buChar char="-"/>
        <a:defRPr sz="1600" kern="1200">
          <a:solidFill>
            <a:schemeClr val="tx1"/>
          </a:solidFill>
          <a:latin typeface="+mn-lt"/>
          <a:ea typeface="+mn-ea"/>
          <a:cs typeface="+mn-cs"/>
        </a:defRPr>
      </a:lvl6pPr>
      <a:lvl7pPr marL="539750" indent="-180000" algn="l" defTabSz="1219170" rtl="0" eaLnBrk="1" latinLnBrk="0" hangingPunct="1">
        <a:lnSpc>
          <a:spcPct val="100000"/>
        </a:lnSpc>
        <a:spcBef>
          <a:spcPts val="0"/>
        </a:spcBef>
        <a:spcAft>
          <a:spcPts val="600"/>
        </a:spcAft>
        <a:buFont typeface="Symbol" pitchFamily="18" charset="2"/>
        <a:buChar char="-"/>
        <a:defRPr sz="1600" kern="1200">
          <a:solidFill>
            <a:schemeClr val="tx1"/>
          </a:solidFill>
          <a:latin typeface="+mn-lt"/>
          <a:ea typeface="+mn-ea"/>
          <a:cs typeface="+mn-cs"/>
        </a:defRPr>
      </a:lvl7pPr>
      <a:lvl8pPr marL="539750" indent="-180000" algn="l" defTabSz="1219170" rtl="0" eaLnBrk="1" latinLnBrk="0" hangingPunct="1">
        <a:lnSpc>
          <a:spcPct val="100000"/>
        </a:lnSpc>
        <a:spcBef>
          <a:spcPts val="0"/>
        </a:spcBef>
        <a:spcAft>
          <a:spcPts val="600"/>
        </a:spcAft>
        <a:buFont typeface="Symbol" pitchFamily="18" charset="2"/>
        <a:buChar char="-"/>
        <a:defRPr sz="1600" kern="1200" baseline="0">
          <a:solidFill>
            <a:schemeClr val="tx1"/>
          </a:solidFill>
          <a:latin typeface="+mn-lt"/>
          <a:ea typeface="+mn-ea"/>
          <a:cs typeface="+mn-cs"/>
        </a:defRPr>
      </a:lvl8pPr>
      <a:lvl9pPr marL="539750" indent="-180000" algn="l" defTabSz="1219170" rtl="0" eaLnBrk="1" latinLnBrk="0" hangingPunct="1">
        <a:lnSpc>
          <a:spcPct val="100000"/>
        </a:lnSpc>
        <a:spcBef>
          <a:spcPts val="0"/>
        </a:spcBef>
        <a:spcAft>
          <a:spcPts val="600"/>
        </a:spcAft>
        <a:buFont typeface="Symbol" pitchFamily="18" charset="2"/>
        <a:buChar char="-"/>
        <a:defRPr sz="1600" kern="1200" baseline="0">
          <a:solidFill>
            <a:schemeClr val="tx1"/>
          </a:solidFill>
          <a:latin typeface="+mn-lt"/>
          <a:ea typeface="+mn-ea"/>
          <a:cs typeface="+mn-cs"/>
        </a:defRPr>
      </a:lvl9pPr>
    </p:bodyStyle>
    <p:otherStyle>
      <a:defPPr>
        <a:defRPr lang="de-DE"/>
      </a:defPPr>
      <a:lvl1pPr marL="0" algn="l" defTabSz="1219170" rtl="0" eaLnBrk="1" latinLnBrk="0" hangingPunct="1">
        <a:defRPr sz="1400" kern="1200">
          <a:solidFill>
            <a:schemeClr val="tx1"/>
          </a:solidFill>
          <a:latin typeface="+mn-lt"/>
          <a:ea typeface="+mn-ea"/>
          <a:cs typeface="+mn-cs"/>
        </a:defRPr>
      </a:lvl1pPr>
      <a:lvl2pPr marL="609585" algn="l" defTabSz="1219170" rtl="0" eaLnBrk="1" latinLnBrk="0" hangingPunct="1">
        <a:defRPr sz="1400" kern="1200">
          <a:solidFill>
            <a:schemeClr val="tx1"/>
          </a:solidFill>
          <a:latin typeface="+mn-lt"/>
          <a:ea typeface="+mn-ea"/>
          <a:cs typeface="+mn-cs"/>
        </a:defRPr>
      </a:lvl2pPr>
      <a:lvl3pPr marL="1219170" algn="l" defTabSz="1219170" rtl="0" eaLnBrk="1" latinLnBrk="0" hangingPunct="1">
        <a:defRPr sz="1400" kern="1200">
          <a:solidFill>
            <a:schemeClr val="tx1"/>
          </a:solidFill>
          <a:latin typeface="+mn-lt"/>
          <a:ea typeface="+mn-ea"/>
          <a:cs typeface="+mn-cs"/>
        </a:defRPr>
      </a:lvl3pPr>
      <a:lvl4pPr marL="1828754" algn="l" defTabSz="1219170" rtl="0" eaLnBrk="1" latinLnBrk="0" hangingPunct="1">
        <a:defRPr sz="1400" kern="1200">
          <a:solidFill>
            <a:schemeClr val="tx1"/>
          </a:solidFill>
          <a:latin typeface="+mn-lt"/>
          <a:ea typeface="+mn-ea"/>
          <a:cs typeface="+mn-cs"/>
        </a:defRPr>
      </a:lvl4pPr>
      <a:lvl5pPr marL="2438339" algn="l" defTabSz="1219170" rtl="0" eaLnBrk="1" latinLnBrk="0" hangingPunct="1">
        <a:defRPr sz="1400" kern="1200">
          <a:solidFill>
            <a:schemeClr val="tx1"/>
          </a:solidFill>
          <a:latin typeface="+mn-lt"/>
          <a:ea typeface="+mn-ea"/>
          <a:cs typeface="+mn-cs"/>
        </a:defRPr>
      </a:lvl5pPr>
      <a:lvl6pPr marL="3047924" algn="l" defTabSz="1219170" rtl="0" eaLnBrk="1" latinLnBrk="0" hangingPunct="1">
        <a:defRPr sz="1400" kern="1200">
          <a:solidFill>
            <a:schemeClr val="tx1"/>
          </a:solidFill>
          <a:latin typeface="+mn-lt"/>
          <a:ea typeface="+mn-ea"/>
          <a:cs typeface="+mn-cs"/>
        </a:defRPr>
      </a:lvl6pPr>
      <a:lvl7pPr marL="3657509" algn="l" defTabSz="1219170" rtl="0" eaLnBrk="1" latinLnBrk="0" hangingPunct="1">
        <a:defRPr sz="1400" kern="1200">
          <a:solidFill>
            <a:schemeClr val="tx1"/>
          </a:solidFill>
          <a:latin typeface="+mn-lt"/>
          <a:ea typeface="+mn-ea"/>
          <a:cs typeface="+mn-cs"/>
        </a:defRPr>
      </a:lvl7pPr>
      <a:lvl8pPr marL="4267093" algn="l" defTabSz="1219170" rtl="0" eaLnBrk="1" latinLnBrk="0" hangingPunct="1">
        <a:defRPr sz="1400" kern="1200">
          <a:solidFill>
            <a:schemeClr val="tx1"/>
          </a:solidFill>
          <a:latin typeface="+mn-lt"/>
          <a:ea typeface="+mn-ea"/>
          <a:cs typeface="+mn-cs"/>
        </a:defRPr>
      </a:lvl8pPr>
      <a:lvl9pPr marL="4876678" algn="l" defTabSz="121917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7" userDrawn="1">
          <p15:clr>
            <a:srgbClr val="F26B43"/>
          </p15:clr>
        </p15:guide>
        <p15:guide id="2" orient="horz" pos="3748" userDrawn="1">
          <p15:clr>
            <a:srgbClr val="F26B43"/>
          </p15:clr>
        </p15:guide>
        <p15:guide id="3" pos="7332" userDrawn="1">
          <p15:clr>
            <a:srgbClr val="F26B43"/>
          </p15:clr>
        </p15:guide>
        <p15:guide id="4" orient="horz" pos="1071" userDrawn="1">
          <p15:clr>
            <a:srgbClr val="F26B43"/>
          </p15:clr>
        </p15:guide>
        <p15:guide id="5" orient="horz" pos="255" userDrawn="1">
          <p15:clr>
            <a:srgbClr val="F26B43"/>
          </p15:clr>
        </p15:guide>
        <p15:guide id="6" orient="horz" pos="61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3F1CBE-1F0B-4CB2-8FD4-D3636FC0F77F}"/>
              </a:ext>
            </a:extLst>
          </p:cNvPr>
          <p:cNvSpPr>
            <a:spLocks noGrp="1"/>
          </p:cNvSpPr>
          <p:nvPr>
            <p:ph type="title"/>
          </p:nvPr>
        </p:nvSpPr>
        <p:spPr>
          <a:xfrm>
            <a:off x="838091" y="365210"/>
            <a:ext cx="10514231" cy="132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7D2E94-0AE5-4C6B-9846-4FDCDBE80B6A}"/>
              </a:ext>
            </a:extLst>
          </p:cNvPr>
          <p:cNvSpPr>
            <a:spLocks noGrp="1"/>
          </p:cNvSpPr>
          <p:nvPr>
            <p:ph type="body" idx="1"/>
          </p:nvPr>
        </p:nvSpPr>
        <p:spPr>
          <a:xfrm>
            <a:off x="838091" y="1826048"/>
            <a:ext cx="10514231" cy="43523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1D5AF1-8142-46A3-9A76-F6AA92D1B8ED}"/>
              </a:ext>
            </a:extLst>
          </p:cNvPr>
          <p:cNvSpPr>
            <a:spLocks noGrp="1"/>
          </p:cNvSpPr>
          <p:nvPr>
            <p:ph type="dt" sz="half" idx="2"/>
          </p:nvPr>
        </p:nvSpPr>
        <p:spPr>
          <a:xfrm>
            <a:off x="838091" y="6357822"/>
            <a:ext cx="2742843" cy="365210"/>
          </a:xfrm>
          <a:prstGeom prst="rect">
            <a:avLst/>
          </a:prstGeom>
        </p:spPr>
        <p:txBody>
          <a:bodyPr vert="horz" lIns="91440" tIns="45720" rIns="91440" bIns="45720" rtlCol="0" anchor="ctr"/>
          <a:lstStyle>
            <a:lvl1pPr algn="l">
              <a:defRPr sz="1200">
                <a:solidFill>
                  <a:schemeClr val="tx1">
                    <a:tint val="75000"/>
                  </a:schemeClr>
                </a:solidFill>
              </a:defRPr>
            </a:lvl1pPr>
          </a:lstStyle>
          <a:p>
            <a:fld id="{7C0AAD6B-2147-4BD0-A455-1825AB234118}" type="datetime1">
              <a:rPr lang="en-US" smtClean="0"/>
              <a:t>12/6/2023</a:t>
            </a:fld>
            <a:endParaRPr lang="en-US"/>
          </a:p>
        </p:txBody>
      </p:sp>
      <p:sp>
        <p:nvSpPr>
          <p:cNvPr id="5" name="Footer Placeholder 4">
            <a:extLst>
              <a:ext uri="{FF2B5EF4-FFF2-40B4-BE49-F238E27FC236}">
                <a16:creationId xmlns:a16="http://schemas.microsoft.com/office/drawing/2014/main" id="{836359A6-D177-49C2-9D9B-DDF46733ACB5}"/>
              </a:ext>
            </a:extLst>
          </p:cNvPr>
          <p:cNvSpPr>
            <a:spLocks noGrp="1"/>
          </p:cNvSpPr>
          <p:nvPr>
            <p:ph type="ftr" sz="quarter" idx="3"/>
          </p:nvPr>
        </p:nvSpPr>
        <p:spPr>
          <a:xfrm>
            <a:off x="4038075" y="6357822"/>
            <a:ext cx="4114264" cy="365210"/>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Training Master</a:t>
            </a:r>
            <a:endParaRPr lang="en-US"/>
          </a:p>
        </p:txBody>
      </p:sp>
      <p:sp>
        <p:nvSpPr>
          <p:cNvPr id="6" name="Slide Number Placeholder 5">
            <a:extLst>
              <a:ext uri="{FF2B5EF4-FFF2-40B4-BE49-F238E27FC236}">
                <a16:creationId xmlns:a16="http://schemas.microsoft.com/office/drawing/2014/main" id="{BB73026D-52F4-4E8C-BC53-E5B7220D797C}"/>
              </a:ext>
            </a:extLst>
          </p:cNvPr>
          <p:cNvSpPr>
            <a:spLocks noGrp="1"/>
          </p:cNvSpPr>
          <p:nvPr>
            <p:ph type="sldNum" sz="quarter" idx="4"/>
          </p:nvPr>
        </p:nvSpPr>
        <p:spPr>
          <a:xfrm>
            <a:off x="8609479" y="6357822"/>
            <a:ext cx="2742843" cy="365210"/>
          </a:xfrm>
          <a:prstGeom prst="rect">
            <a:avLst/>
          </a:prstGeom>
        </p:spPr>
        <p:txBody>
          <a:bodyPr vert="horz" lIns="91440" tIns="45720" rIns="91440" bIns="45720" rtlCol="0" anchor="ctr"/>
          <a:lstStyle>
            <a:lvl1pPr algn="r">
              <a:defRPr sz="1200">
                <a:solidFill>
                  <a:schemeClr val="tx1">
                    <a:tint val="75000"/>
                  </a:schemeClr>
                </a:solidFill>
              </a:defRPr>
            </a:lvl1pPr>
          </a:lstStyle>
          <a:p>
            <a:fld id="{79031FF4-AE0C-486C-B8CE-5ACF7BA4D91E}" type="slidenum">
              <a:rPr lang="en-US" smtClean="0"/>
              <a:t>‹#›</a:t>
            </a:fld>
            <a:endParaRPr lang="en-US"/>
          </a:p>
        </p:txBody>
      </p:sp>
    </p:spTree>
    <p:extLst>
      <p:ext uri="{BB962C8B-B14F-4D97-AF65-F5344CB8AC3E}">
        <p14:creationId xmlns:p14="http://schemas.microsoft.com/office/powerpoint/2010/main" val="212619287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ftr="0" dt="0"/>
  <p:txStyles>
    <p:titleStyle>
      <a:lvl1pPr algn="l" defTabSz="914309"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9" name="Objekt 8" hidden="1">
            <a:extLst>
              <a:ext uri="{FF2B5EF4-FFF2-40B4-BE49-F238E27FC236}">
                <a16:creationId xmlns:a16="http://schemas.microsoft.com/office/drawing/2014/main" id="{6EB0B659-FD6C-419B-B404-0DB361DEB17D}"/>
              </a:ext>
            </a:extLst>
          </p:cNvPr>
          <p:cNvGraphicFramePr>
            <a:graphicFrameLocks noChangeAspect="1"/>
          </p:cNvGraphicFramePr>
          <p:nvPr>
            <p:custDataLst>
              <p:tags r:id="rId36"/>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43725" name="think-cell Folie" r:id="rId42" imgW="306" imgH="306" progId="TCLayout.ActiveDocument.1">
                  <p:embed/>
                </p:oleObj>
              </mc:Choice>
              <mc:Fallback>
                <p:oleObj name="think-cell Folie" r:id="rId42" imgW="306" imgH="306" progId="TCLayout.ActiveDocument.1">
                  <p:embed/>
                  <p:pic>
                    <p:nvPicPr>
                      <p:cNvPr id="9" name="Objekt 8" hidden="1">
                        <a:extLst>
                          <a:ext uri="{FF2B5EF4-FFF2-40B4-BE49-F238E27FC236}">
                            <a16:creationId xmlns:a16="http://schemas.microsoft.com/office/drawing/2014/main" id="{6EB0B659-FD6C-419B-B404-0DB361DEB17D}"/>
                          </a:ext>
                        </a:extLst>
                      </p:cNvPr>
                      <p:cNvPicPr/>
                      <p:nvPr/>
                    </p:nvPicPr>
                    <p:blipFill>
                      <a:blip r:embed="rId43"/>
                      <a:stretch>
                        <a:fillRect/>
                      </a:stretch>
                    </p:blipFill>
                    <p:spPr>
                      <a:xfrm>
                        <a:off x="1588" y="1588"/>
                        <a:ext cx="1588" cy="1588"/>
                      </a:xfrm>
                      <a:prstGeom prst="rect">
                        <a:avLst/>
                      </a:prstGeom>
                    </p:spPr>
                  </p:pic>
                </p:oleObj>
              </mc:Fallback>
            </mc:AlternateContent>
          </a:graphicData>
        </a:graphic>
      </p:graphicFrame>
      <p:sp>
        <p:nvSpPr>
          <p:cNvPr id="7" name="Rechteck 6" hidden="1">
            <a:extLst>
              <a:ext uri="{FF2B5EF4-FFF2-40B4-BE49-F238E27FC236}">
                <a16:creationId xmlns:a16="http://schemas.microsoft.com/office/drawing/2014/main" id="{3652EBD9-C421-490D-9005-D0177727898C}"/>
              </a:ext>
            </a:extLst>
          </p:cNvPr>
          <p:cNvSpPr/>
          <p:nvPr>
            <p:custDataLst>
              <p:tags r:id="rId37"/>
            </p:custDataLst>
          </p:nvPr>
        </p:nvSpPr>
        <p:spPr>
          <a:xfrm>
            <a:off x="0" y="0"/>
            <a:ext cx="158750" cy="1587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rtl="0" eaLnBrk="1" fontAlgn="auto" hangingPunct="1">
              <a:lnSpc>
                <a:spcPct val="100000"/>
              </a:lnSpc>
              <a:spcBef>
                <a:spcPts val="0"/>
              </a:spcBef>
              <a:spcAft>
                <a:spcPts val="0"/>
              </a:spcAft>
            </a:pPr>
            <a:endParaRPr lang="en-US" sz="2400" b="0" i="0" u="none" baseline="0" dirty="0">
              <a:solidFill>
                <a:srgbClr val="FFFFFF"/>
              </a:solidFill>
              <a:latin typeface="Arial" panose="020B0604020202020204" pitchFamily="34" charset="0"/>
              <a:ea typeface="+mj-ea"/>
              <a:cs typeface="+mj-cs"/>
              <a:sym typeface="Arial" panose="020B0604020202020204" pitchFamily="34" charset="0"/>
            </a:endParaRPr>
          </a:p>
        </p:txBody>
      </p:sp>
      <p:sp>
        <p:nvSpPr>
          <p:cNvPr id="2" name="Titelplatzhalter 1"/>
          <p:cNvSpPr>
            <a:spLocks noGrp="1"/>
          </p:cNvSpPr>
          <p:nvPr>
            <p:ph type="title"/>
          </p:nvPr>
        </p:nvSpPr>
        <p:spPr bwMode="gray">
          <a:xfrm>
            <a:off x="550862" y="405374"/>
            <a:ext cx="11088688" cy="432000"/>
          </a:xfrm>
          <a:prstGeom prst="rect">
            <a:avLst/>
          </a:prstGeom>
        </p:spPr>
        <p:txBody>
          <a:bodyPr vert="horz" lIns="0" tIns="0" rIns="0" bIns="0" rtlCol="0" anchor="t" anchorCtr="0">
            <a:noAutofit/>
          </a:bodyPr>
          <a:lstStyle/>
          <a:p>
            <a:r>
              <a:rPr lang="en-US" dirty="0"/>
              <a:t>Click to edit Master title style</a:t>
            </a:r>
          </a:p>
        </p:txBody>
      </p:sp>
      <p:sp>
        <p:nvSpPr>
          <p:cNvPr id="3" name="Textplatzhalter 2"/>
          <p:cNvSpPr>
            <a:spLocks noGrp="1"/>
          </p:cNvSpPr>
          <p:nvPr>
            <p:ph type="body" idx="1"/>
            <p:custDataLst>
              <p:tags r:id="rId38"/>
            </p:custDataLst>
          </p:nvPr>
        </p:nvSpPr>
        <p:spPr bwMode="gray">
          <a:xfrm>
            <a:off x="550862" y="1701800"/>
            <a:ext cx="11088687" cy="4247734"/>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umsplatzhalter 3"/>
          <p:cNvSpPr>
            <a:spLocks noGrp="1"/>
          </p:cNvSpPr>
          <p:nvPr>
            <p:ph type="dt" sz="half" idx="2"/>
          </p:nvPr>
        </p:nvSpPr>
        <p:spPr bwMode="gray">
          <a:xfrm>
            <a:off x="982586" y="6454213"/>
            <a:ext cx="648000" cy="172545"/>
          </a:xfrm>
          <a:prstGeom prst="rect">
            <a:avLst/>
          </a:prstGeom>
        </p:spPr>
        <p:txBody>
          <a:bodyPr vert="horz" lIns="0" tIns="0" rIns="0" bIns="0" rtlCol="0" anchor="b"/>
          <a:lstStyle>
            <a:lvl1pPr algn="l">
              <a:defRPr sz="800">
                <a:solidFill>
                  <a:schemeClr val="tx1"/>
                </a:solidFill>
              </a:defRPr>
            </a:lvl1pPr>
          </a:lstStyle>
          <a:p>
            <a:fld id="{6D47D26F-C118-4498-A655-CCFE1E2B69F7}" type="datetime1">
              <a:rPr lang="en-US" smtClean="0"/>
              <a:t>12/6/2023</a:t>
            </a:fld>
            <a:endParaRPr lang="en-US" dirty="0"/>
          </a:p>
        </p:txBody>
      </p:sp>
      <p:sp>
        <p:nvSpPr>
          <p:cNvPr id="5" name="Fußzeilenplatzhalter 4"/>
          <p:cNvSpPr>
            <a:spLocks noGrp="1"/>
          </p:cNvSpPr>
          <p:nvPr>
            <p:ph type="ftr" sz="quarter" idx="3"/>
          </p:nvPr>
        </p:nvSpPr>
        <p:spPr bwMode="gray">
          <a:xfrm>
            <a:off x="1703106" y="6454213"/>
            <a:ext cx="4392000" cy="172545"/>
          </a:xfrm>
          <a:prstGeom prst="rect">
            <a:avLst/>
          </a:prstGeom>
        </p:spPr>
        <p:txBody>
          <a:bodyPr vert="horz" lIns="0" tIns="0" rIns="0" bIns="0" rtlCol="0" anchor="b"/>
          <a:lstStyle>
            <a:lvl1pPr algn="l">
              <a:defRPr sz="800">
                <a:solidFill>
                  <a:schemeClr val="tx1"/>
                </a:solidFill>
              </a:defRPr>
            </a:lvl1pPr>
          </a:lstStyle>
          <a:p>
            <a:r>
              <a:rPr lang="en-US" dirty="0"/>
              <a:t>Training Master</a:t>
            </a:r>
          </a:p>
        </p:txBody>
      </p:sp>
      <p:sp>
        <p:nvSpPr>
          <p:cNvPr id="6" name="Foliennummernplatzhalter 5"/>
          <p:cNvSpPr>
            <a:spLocks noGrp="1"/>
          </p:cNvSpPr>
          <p:nvPr>
            <p:ph type="sldNum" sz="quarter" idx="4"/>
          </p:nvPr>
        </p:nvSpPr>
        <p:spPr bwMode="gray">
          <a:xfrm>
            <a:off x="550486" y="6454213"/>
            <a:ext cx="360000" cy="172545"/>
          </a:xfrm>
          <a:prstGeom prst="rect">
            <a:avLst/>
          </a:prstGeom>
        </p:spPr>
        <p:txBody>
          <a:bodyPr vert="horz" lIns="0" tIns="0" rIns="0" bIns="0" rtlCol="0" anchor="b"/>
          <a:lstStyle>
            <a:lvl1pPr algn="l">
              <a:defRPr sz="800">
                <a:solidFill>
                  <a:schemeClr val="tx1"/>
                </a:solidFill>
              </a:defRPr>
            </a:lvl1pPr>
          </a:lstStyle>
          <a:p>
            <a:fld id="{4915BD61-E5D5-4E4F-ADA0-6F3448AB9FA6}" type="slidenum">
              <a:rPr lang="en-US"/>
              <a:pPr/>
              <a:t>‹#›</a:t>
            </a:fld>
            <a:endParaRPr lang="en-US" dirty="0"/>
          </a:p>
        </p:txBody>
      </p:sp>
      <p:sp>
        <p:nvSpPr>
          <p:cNvPr id="8" name="empower - DO NOT DELETE!!!"/>
          <p:cNvSpPr/>
          <p:nvPr>
            <p:custDataLst>
              <p:tags r:id="rId39"/>
            </p:custDataLst>
          </p:nvPr>
        </p:nvSpPr>
        <p:spPr>
          <a:xfrm>
            <a:off x="0" y="0"/>
            <a:ext cx="0" cy="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empower - DO NOT DELETE!!!">
            <a:extLst>
              <a:ext uri="{FF2B5EF4-FFF2-40B4-BE49-F238E27FC236}">
                <a16:creationId xmlns:a16="http://schemas.microsoft.com/office/drawing/2014/main" id="{8AD63030-4767-4A21-B654-2F881B93D4B4}"/>
              </a:ext>
            </a:extLst>
          </p:cNvPr>
          <p:cNvSpPr/>
          <p:nvPr>
            <p:custDataLst>
              <p:tags r:id="rId40"/>
            </p:custDataLst>
          </p:nvPr>
        </p:nvSpPr>
        <p:spPr>
          <a:xfrm>
            <a:off x="0" y="0"/>
            <a:ext cx="0" cy="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cxnSp>
        <p:nvCxnSpPr>
          <p:cNvPr id="11" name="Gerader Verbinder 10">
            <a:extLst>
              <a:ext uri="{FF2B5EF4-FFF2-40B4-BE49-F238E27FC236}">
                <a16:creationId xmlns:a16="http://schemas.microsoft.com/office/drawing/2014/main" id="{07131B58-E84B-4CC7-BBE8-F9D0B12EA27A}"/>
              </a:ext>
            </a:extLst>
          </p:cNvPr>
          <p:cNvCxnSpPr/>
          <p:nvPr/>
        </p:nvCxnSpPr>
        <p:spPr>
          <a:xfrm>
            <a:off x="550863"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r Verbinder 11">
            <a:extLst>
              <a:ext uri="{FF2B5EF4-FFF2-40B4-BE49-F238E27FC236}">
                <a16:creationId xmlns:a16="http://schemas.microsoft.com/office/drawing/2014/main" id="{0598AD23-45E6-4604-8DD6-EB5CC92D5F22}"/>
              </a:ext>
            </a:extLst>
          </p:cNvPr>
          <p:cNvCxnSpPr/>
          <p:nvPr/>
        </p:nvCxnSpPr>
        <p:spPr>
          <a:xfrm>
            <a:off x="400691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Gerader Verbinder 12">
            <a:extLst>
              <a:ext uri="{FF2B5EF4-FFF2-40B4-BE49-F238E27FC236}">
                <a16:creationId xmlns:a16="http://schemas.microsoft.com/office/drawing/2014/main" id="{5F06F58D-F39E-41D7-BEB0-BDC70C07F7F6}"/>
              </a:ext>
            </a:extLst>
          </p:cNvPr>
          <p:cNvCxnSpPr/>
          <p:nvPr/>
        </p:nvCxnSpPr>
        <p:spPr>
          <a:xfrm>
            <a:off x="436696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AEC19234-457F-4EF4-8157-E94AE64A6146}"/>
              </a:ext>
            </a:extLst>
          </p:cNvPr>
          <p:cNvCxnSpPr/>
          <p:nvPr/>
        </p:nvCxnSpPr>
        <p:spPr>
          <a:xfrm>
            <a:off x="782344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Gerader Verbinder 14">
            <a:extLst>
              <a:ext uri="{FF2B5EF4-FFF2-40B4-BE49-F238E27FC236}">
                <a16:creationId xmlns:a16="http://schemas.microsoft.com/office/drawing/2014/main" id="{EA762C28-DD47-4A07-8B63-2906B815C2C2}"/>
              </a:ext>
            </a:extLst>
          </p:cNvPr>
          <p:cNvCxnSpPr/>
          <p:nvPr/>
        </p:nvCxnSpPr>
        <p:spPr>
          <a:xfrm>
            <a:off x="818349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Gerader Verbinder 15">
            <a:extLst>
              <a:ext uri="{FF2B5EF4-FFF2-40B4-BE49-F238E27FC236}">
                <a16:creationId xmlns:a16="http://schemas.microsoft.com/office/drawing/2014/main" id="{95F9482B-D479-485E-9F39-286FC570435D}"/>
              </a:ext>
            </a:extLst>
          </p:cNvPr>
          <p:cNvCxnSpPr/>
          <p:nvPr/>
        </p:nvCxnSpPr>
        <p:spPr>
          <a:xfrm>
            <a:off x="1163997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78B29934-F019-425E-AA6A-CD8D1FD7DE7F}"/>
              </a:ext>
            </a:extLst>
          </p:cNvPr>
          <p:cNvCxnSpPr/>
          <p:nvPr/>
        </p:nvCxnSpPr>
        <p:spPr>
          <a:xfrm>
            <a:off x="595118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4C655C76-0E92-4FBC-A3F6-714046BA21F5}"/>
              </a:ext>
            </a:extLst>
          </p:cNvPr>
          <p:cNvCxnSpPr/>
          <p:nvPr/>
        </p:nvCxnSpPr>
        <p:spPr>
          <a:xfrm>
            <a:off x="623922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A03986BC-D8B1-4B4C-BDF2-9C8FF2BC80CF}"/>
              </a:ext>
            </a:extLst>
          </p:cNvPr>
          <p:cNvCxnSpPr/>
          <p:nvPr/>
        </p:nvCxnSpPr>
        <p:spPr>
          <a:xfrm>
            <a:off x="299877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1990AC40-0B14-4879-94A9-8DC985608640}"/>
              </a:ext>
            </a:extLst>
          </p:cNvPr>
          <p:cNvCxnSpPr/>
          <p:nvPr/>
        </p:nvCxnSpPr>
        <p:spPr>
          <a:xfrm>
            <a:off x="343083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C322C444-97A5-4642-8630-57EF884C1CAB}"/>
              </a:ext>
            </a:extLst>
          </p:cNvPr>
          <p:cNvCxnSpPr/>
          <p:nvPr/>
        </p:nvCxnSpPr>
        <p:spPr>
          <a:xfrm>
            <a:off x="875957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EB8C8928-90C9-4B31-AD56-BE35F4416D11}"/>
              </a:ext>
            </a:extLst>
          </p:cNvPr>
          <p:cNvCxnSpPr/>
          <p:nvPr/>
        </p:nvCxnSpPr>
        <p:spPr>
          <a:xfrm>
            <a:off x="9191636" y="-170696"/>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8675C463-976F-4E33-AB65-04E47F6F576C}"/>
              </a:ext>
            </a:extLst>
          </p:cNvPr>
          <p:cNvCxnSpPr>
            <a:cxnSpLocks/>
          </p:cNvCxnSpPr>
          <p:nvPr/>
        </p:nvCxnSpPr>
        <p:spPr>
          <a:xfrm rot="5400000">
            <a:off x="-205674" y="369374"/>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815F789C-AB46-4F67-8CB7-A46385D0E33C}"/>
              </a:ext>
            </a:extLst>
          </p:cNvPr>
          <p:cNvCxnSpPr>
            <a:cxnSpLocks/>
          </p:cNvCxnSpPr>
          <p:nvPr/>
        </p:nvCxnSpPr>
        <p:spPr>
          <a:xfrm rot="5400000">
            <a:off x="-205664" y="945454"/>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4E9BF4CD-98DA-4928-9CDA-B74E407B3DB9}"/>
              </a:ext>
            </a:extLst>
          </p:cNvPr>
          <p:cNvCxnSpPr>
            <a:cxnSpLocks/>
          </p:cNvCxnSpPr>
          <p:nvPr/>
        </p:nvCxnSpPr>
        <p:spPr>
          <a:xfrm rot="5400000">
            <a:off x="-205654" y="1665554"/>
            <a:ext cx="0" cy="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C5A643D9-3A9E-43D2-9DDD-0A55BEA0086C}"/>
              </a:ext>
            </a:extLst>
          </p:cNvPr>
          <p:cNvCxnSpPr>
            <a:cxnSpLocks/>
          </p:cNvCxnSpPr>
          <p:nvPr/>
        </p:nvCxnSpPr>
        <p:spPr>
          <a:xfrm rot="5400000">
            <a:off x="-205644" y="5914144"/>
            <a:ext cx="0" cy="720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empower - DO NOT DELETE!!!" hidden="1">
            <a:extLst>
              <a:ext uri="{FF2B5EF4-FFF2-40B4-BE49-F238E27FC236}">
                <a16:creationId xmlns:a16="http://schemas.microsoft.com/office/drawing/2014/main" id="{05F12F49-4722-45B5-BD7C-66B3E846E673}"/>
              </a:ext>
            </a:extLst>
          </p:cNvPr>
          <p:cNvSpPr/>
          <p:nvPr>
            <p:custDataLst>
              <p:tags r:id="rId41"/>
            </p:custDataLst>
          </p:nvPr>
        </p:nvSpPr>
        <p:spPr bwMode="gray">
          <a:xfrm>
            <a:off x="0" y="0"/>
            <a:ext cx="0" cy="0"/>
          </a:xfrm>
          <a:prstGeom prst="ellipse">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lvl="0" algn="ctr" defTabSz="449263" eaLnBrk="0" hangingPunct="0">
              <a:buClr>
                <a:srgbClr val="000000"/>
              </a:buClr>
              <a:buSzPct val="100000"/>
            </a:pPr>
            <a:endParaRPr lang="en-US" sz="1800" kern="0" dirty="0">
              <a:latin typeface="+mj-lt"/>
            </a:endParaRPr>
          </a:p>
        </p:txBody>
      </p:sp>
      <p:pic>
        <p:nvPicPr>
          <p:cNvPr id="28" name="Grafik 7">
            <a:extLst>
              <a:ext uri="{FF2B5EF4-FFF2-40B4-BE49-F238E27FC236}">
                <a16:creationId xmlns:a16="http://schemas.microsoft.com/office/drawing/2014/main" id="{5EFE21C1-ECEF-4F75-893C-1432AE36702C}"/>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9839137" y="6179469"/>
            <a:ext cx="1799999" cy="449455"/>
          </a:xfrm>
          <a:prstGeom prst="rect">
            <a:avLst/>
          </a:prstGeom>
        </p:spPr>
      </p:pic>
    </p:spTree>
    <p:extLst>
      <p:ext uri="{BB962C8B-B14F-4D97-AF65-F5344CB8AC3E}">
        <p14:creationId xmlns:p14="http://schemas.microsoft.com/office/powerpoint/2010/main" val="3532344050"/>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 id="2147483747" r:id="rId13"/>
    <p:sldLayoutId id="2147483748" r:id="rId14"/>
    <p:sldLayoutId id="2147483749" r:id="rId15"/>
    <p:sldLayoutId id="2147483750" r:id="rId16"/>
    <p:sldLayoutId id="2147483751" r:id="rId17"/>
    <p:sldLayoutId id="2147483752" r:id="rId18"/>
    <p:sldLayoutId id="2147483753" r:id="rId19"/>
    <p:sldLayoutId id="2147483754" r:id="rId20"/>
    <p:sldLayoutId id="2147483755" r:id="rId21"/>
    <p:sldLayoutId id="2147483756" r:id="rId22"/>
    <p:sldLayoutId id="2147483757" r:id="rId23"/>
    <p:sldLayoutId id="2147483758" r:id="rId24"/>
    <p:sldLayoutId id="2147483759" r:id="rId25"/>
    <p:sldLayoutId id="2147483760" r:id="rId26"/>
    <p:sldLayoutId id="2147483761" r:id="rId27"/>
    <p:sldLayoutId id="2147483762" r:id="rId28"/>
    <p:sldLayoutId id="2147483763" r:id="rId29"/>
    <p:sldLayoutId id="2147483764" r:id="rId30"/>
    <p:sldLayoutId id="2147483765" r:id="rId31"/>
    <p:sldLayoutId id="2147483766" r:id="rId32"/>
    <p:sldLayoutId id="2147483767" r:id="rId33"/>
  </p:sldLayoutIdLst>
  <p:hf sldNum="0" hdr="0" ftr="0" dt="0"/>
  <p:txStyles>
    <p:titleStyle>
      <a:lvl1pPr algn="l" defTabSz="1219170" rtl="0" eaLnBrk="1" latinLnBrk="0" hangingPunct="1">
        <a:spcBef>
          <a:spcPct val="0"/>
        </a:spcBef>
        <a:buNone/>
        <a:defRPr sz="2400" kern="1200">
          <a:solidFill>
            <a:schemeClr val="accent1"/>
          </a:solidFill>
          <a:latin typeface="+mj-lt"/>
          <a:ea typeface="+mj-ea"/>
          <a:cs typeface="+mj-cs"/>
        </a:defRPr>
      </a:lvl1pPr>
    </p:titleStyle>
    <p:bodyStyle>
      <a:lvl1pPr marL="0" indent="0" algn="l" defTabSz="1219170" rtl="0" eaLnBrk="1" latinLnBrk="0" hangingPunct="1">
        <a:lnSpc>
          <a:spcPct val="100000"/>
        </a:lnSpc>
        <a:spcBef>
          <a:spcPts val="0"/>
        </a:spcBef>
        <a:spcAft>
          <a:spcPts val="600"/>
        </a:spcAft>
        <a:buClr>
          <a:schemeClr val="tx2"/>
        </a:buClr>
        <a:buFont typeface="Wingdings" panose="05000000000000000000" pitchFamily="2" charset="2"/>
        <a:buNone/>
        <a:defRPr sz="1600" kern="1200" cap="none" baseline="0">
          <a:solidFill>
            <a:schemeClr val="tx1"/>
          </a:solidFill>
          <a:latin typeface="+mn-lt"/>
          <a:ea typeface="+mn-ea"/>
          <a:cs typeface="+mn-cs"/>
        </a:defRPr>
      </a:lvl1pPr>
      <a:lvl2pPr marL="180000" indent="-180000" algn="l" defTabSz="1219170" rtl="0" eaLnBrk="1" latinLnBrk="0" hangingPunct="1">
        <a:lnSpc>
          <a:spcPct val="100000"/>
        </a:lnSpc>
        <a:spcBef>
          <a:spcPts val="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2pPr>
      <a:lvl3pPr marL="360000" indent="-180000" algn="l" defTabSz="1219170" rtl="0" eaLnBrk="1" latinLnBrk="0" hangingPunct="1">
        <a:lnSpc>
          <a:spcPct val="100000"/>
        </a:lnSpc>
        <a:spcBef>
          <a:spcPts val="0"/>
        </a:spcBef>
        <a:spcAft>
          <a:spcPts val="600"/>
        </a:spcAft>
        <a:buClr>
          <a:schemeClr val="tx1"/>
        </a:buClr>
        <a:buFont typeface="Symbol" panose="05050102010706020507" pitchFamily="18" charset="2"/>
        <a:buChar char="-"/>
        <a:defRPr sz="1600" kern="1200">
          <a:solidFill>
            <a:schemeClr val="tx1"/>
          </a:solidFill>
          <a:latin typeface="+mn-lt"/>
          <a:ea typeface="+mn-ea"/>
          <a:cs typeface="+mn-cs"/>
        </a:defRPr>
      </a:lvl3pPr>
      <a:lvl4pPr marL="538163" indent="-180975" algn="l" defTabSz="121917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4pPr>
      <a:lvl5pPr marL="539750" indent="-180000" algn="l" defTabSz="1219170" rtl="0" eaLnBrk="1" latinLnBrk="0" hangingPunct="1">
        <a:lnSpc>
          <a:spcPct val="100000"/>
        </a:lnSpc>
        <a:spcBef>
          <a:spcPts val="0"/>
        </a:spcBef>
        <a:spcAft>
          <a:spcPts val="600"/>
        </a:spcAft>
        <a:buFont typeface="Symbol" panose="05050102010706020507" pitchFamily="18" charset="2"/>
        <a:buChar char="-"/>
        <a:defRPr sz="1600" kern="1200">
          <a:solidFill>
            <a:schemeClr val="tx1"/>
          </a:solidFill>
          <a:latin typeface="+mn-lt"/>
          <a:ea typeface="+mn-ea"/>
          <a:cs typeface="+mn-cs"/>
        </a:defRPr>
      </a:lvl5pPr>
      <a:lvl6pPr marL="539750" indent="-180000" algn="l" defTabSz="1219170" rtl="0" eaLnBrk="1" latinLnBrk="0" hangingPunct="1">
        <a:lnSpc>
          <a:spcPct val="100000"/>
        </a:lnSpc>
        <a:spcBef>
          <a:spcPts val="0"/>
        </a:spcBef>
        <a:spcAft>
          <a:spcPts val="600"/>
        </a:spcAft>
        <a:buFont typeface="Symbol" pitchFamily="18" charset="2"/>
        <a:buChar char="-"/>
        <a:defRPr sz="1600" kern="1200">
          <a:solidFill>
            <a:schemeClr val="tx1"/>
          </a:solidFill>
          <a:latin typeface="+mn-lt"/>
          <a:ea typeface="+mn-ea"/>
          <a:cs typeface="+mn-cs"/>
        </a:defRPr>
      </a:lvl6pPr>
      <a:lvl7pPr marL="539750" indent="-180000" algn="l" defTabSz="1219170" rtl="0" eaLnBrk="1" latinLnBrk="0" hangingPunct="1">
        <a:lnSpc>
          <a:spcPct val="100000"/>
        </a:lnSpc>
        <a:spcBef>
          <a:spcPts val="0"/>
        </a:spcBef>
        <a:spcAft>
          <a:spcPts val="600"/>
        </a:spcAft>
        <a:buFont typeface="Symbol" pitchFamily="18" charset="2"/>
        <a:buChar char="-"/>
        <a:defRPr sz="1600" kern="1200">
          <a:solidFill>
            <a:schemeClr val="tx1"/>
          </a:solidFill>
          <a:latin typeface="+mn-lt"/>
          <a:ea typeface="+mn-ea"/>
          <a:cs typeface="+mn-cs"/>
        </a:defRPr>
      </a:lvl7pPr>
      <a:lvl8pPr marL="539750" indent="-180000" algn="l" defTabSz="1219170" rtl="0" eaLnBrk="1" latinLnBrk="0" hangingPunct="1">
        <a:lnSpc>
          <a:spcPct val="100000"/>
        </a:lnSpc>
        <a:spcBef>
          <a:spcPts val="0"/>
        </a:spcBef>
        <a:spcAft>
          <a:spcPts val="600"/>
        </a:spcAft>
        <a:buFont typeface="Symbol" pitchFamily="18" charset="2"/>
        <a:buChar char="-"/>
        <a:defRPr sz="1600" kern="1200" baseline="0">
          <a:solidFill>
            <a:schemeClr val="tx1"/>
          </a:solidFill>
          <a:latin typeface="+mn-lt"/>
          <a:ea typeface="+mn-ea"/>
          <a:cs typeface="+mn-cs"/>
        </a:defRPr>
      </a:lvl8pPr>
      <a:lvl9pPr marL="539750" indent="-180000" algn="l" defTabSz="1219170" rtl="0" eaLnBrk="1" latinLnBrk="0" hangingPunct="1">
        <a:lnSpc>
          <a:spcPct val="100000"/>
        </a:lnSpc>
        <a:spcBef>
          <a:spcPts val="0"/>
        </a:spcBef>
        <a:spcAft>
          <a:spcPts val="600"/>
        </a:spcAft>
        <a:buFont typeface="Symbol" pitchFamily="18" charset="2"/>
        <a:buChar char="-"/>
        <a:defRPr sz="1600" kern="1200" baseline="0">
          <a:solidFill>
            <a:schemeClr val="tx1"/>
          </a:solidFill>
          <a:latin typeface="+mn-lt"/>
          <a:ea typeface="+mn-ea"/>
          <a:cs typeface="+mn-cs"/>
        </a:defRPr>
      </a:lvl9pPr>
    </p:bodyStyle>
    <p:otherStyle>
      <a:defPPr>
        <a:defRPr lang="de-DE"/>
      </a:defPPr>
      <a:lvl1pPr marL="0" algn="l" defTabSz="1219170" rtl="0" eaLnBrk="1" latinLnBrk="0" hangingPunct="1">
        <a:defRPr sz="1400" kern="1200">
          <a:solidFill>
            <a:schemeClr val="tx1"/>
          </a:solidFill>
          <a:latin typeface="+mn-lt"/>
          <a:ea typeface="+mn-ea"/>
          <a:cs typeface="+mn-cs"/>
        </a:defRPr>
      </a:lvl1pPr>
      <a:lvl2pPr marL="609585" algn="l" defTabSz="1219170" rtl="0" eaLnBrk="1" latinLnBrk="0" hangingPunct="1">
        <a:defRPr sz="1400" kern="1200">
          <a:solidFill>
            <a:schemeClr val="tx1"/>
          </a:solidFill>
          <a:latin typeface="+mn-lt"/>
          <a:ea typeface="+mn-ea"/>
          <a:cs typeface="+mn-cs"/>
        </a:defRPr>
      </a:lvl2pPr>
      <a:lvl3pPr marL="1219170" algn="l" defTabSz="1219170" rtl="0" eaLnBrk="1" latinLnBrk="0" hangingPunct="1">
        <a:defRPr sz="1400" kern="1200">
          <a:solidFill>
            <a:schemeClr val="tx1"/>
          </a:solidFill>
          <a:latin typeface="+mn-lt"/>
          <a:ea typeface="+mn-ea"/>
          <a:cs typeface="+mn-cs"/>
        </a:defRPr>
      </a:lvl3pPr>
      <a:lvl4pPr marL="1828754" algn="l" defTabSz="1219170" rtl="0" eaLnBrk="1" latinLnBrk="0" hangingPunct="1">
        <a:defRPr sz="1400" kern="1200">
          <a:solidFill>
            <a:schemeClr val="tx1"/>
          </a:solidFill>
          <a:latin typeface="+mn-lt"/>
          <a:ea typeface="+mn-ea"/>
          <a:cs typeface="+mn-cs"/>
        </a:defRPr>
      </a:lvl4pPr>
      <a:lvl5pPr marL="2438339" algn="l" defTabSz="1219170" rtl="0" eaLnBrk="1" latinLnBrk="0" hangingPunct="1">
        <a:defRPr sz="1400" kern="1200">
          <a:solidFill>
            <a:schemeClr val="tx1"/>
          </a:solidFill>
          <a:latin typeface="+mn-lt"/>
          <a:ea typeface="+mn-ea"/>
          <a:cs typeface="+mn-cs"/>
        </a:defRPr>
      </a:lvl5pPr>
      <a:lvl6pPr marL="3047924" algn="l" defTabSz="1219170" rtl="0" eaLnBrk="1" latinLnBrk="0" hangingPunct="1">
        <a:defRPr sz="1400" kern="1200">
          <a:solidFill>
            <a:schemeClr val="tx1"/>
          </a:solidFill>
          <a:latin typeface="+mn-lt"/>
          <a:ea typeface="+mn-ea"/>
          <a:cs typeface="+mn-cs"/>
        </a:defRPr>
      </a:lvl6pPr>
      <a:lvl7pPr marL="3657509" algn="l" defTabSz="1219170" rtl="0" eaLnBrk="1" latinLnBrk="0" hangingPunct="1">
        <a:defRPr sz="1400" kern="1200">
          <a:solidFill>
            <a:schemeClr val="tx1"/>
          </a:solidFill>
          <a:latin typeface="+mn-lt"/>
          <a:ea typeface="+mn-ea"/>
          <a:cs typeface="+mn-cs"/>
        </a:defRPr>
      </a:lvl7pPr>
      <a:lvl8pPr marL="4267093" algn="l" defTabSz="1219170" rtl="0" eaLnBrk="1" latinLnBrk="0" hangingPunct="1">
        <a:defRPr sz="1400" kern="1200">
          <a:solidFill>
            <a:schemeClr val="tx1"/>
          </a:solidFill>
          <a:latin typeface="+mn-lt"/>
          <a:ea typeface="+mn-ea"/>
          <a:cs typeface="+mn-cs"/>
        </a:defRPr>
      </a:lvl8pPr>
      <a:lvl9pPr marL="4876678" algn="l" defTabSz="1219170"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7">
          <p15:clr>
            <a:srgbClr val="F26B43"/>
          </p15:clr>
        </p15:guide>
        <p15:guide id="2" orient="horz" pos="3748">
          <p15:clr>
            <a:srgbClr val="F26B43"/>
          </p15:clr>
        </p15:guide>
        <p15:guide id="3" pos="7332">
          <p15:clr>
            <a:srgbClr val="F26B43"/>
          </p15:clr>
        </p15:guide>
        <p15:guide id="4" orient="horz" pos="1071">
          <p15:clr>
            <a:srgbClr val="F26B43"/>
          </p15:clr>
        </p15:guide>
        <p15:guide id="5" orient="horz" pos="255">
          <p15:clr>
            <a:srgbClr val="F26B43"/>
          </p15:clr>
        </p15:guide>
        <p15:guide id="6" orient="horz" pos="61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0" y="22749"/>
            <a:ext cx="10993594" cy="85664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609521" y="1349994"/>
            <a:ext cx="10971372" cy="45887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609521" y="6357823"/>
            <a:ext cx="2844430" cy="365210"/>
          </a:xfrm>
          <a:prstGeom prst="rect">
            <a:avLst/>
          </a:prstGeom>
        </p:spPr>
        <p:txBody>
          <a:bodyPr vert="horz" lIns="91440" tIns="45720" rIns="91440" bIns="45720" rtlCol="0" anchor="ctr"/>
          <a:lstStyle>
            <a:lvl1pPr algn="l">
              <a:defRPr sz="1200" b="1">
                <a:solidFill>
                  <a:schemeClr val="accent2"/>
                </a:solidFill>
                <a:latin typeface="Calibre Bold" panose="020B0503030202060203" pitchFamily="34" charset="77"/>
              </a:defRPr>
            </a:lvl1pPr>
          </a:lstStyle>
          <a:p>
            <a:fld id="{7CE2B04D-3834-7542-B6B2-A514D7338EB3}" type="datetime1">
              <a:rPr lang="en-GB" smtClean="0"/>
              <a:t>06/12/2023</a:t>
            </a:fld>
            <a:endParaRPr lang="en-US" dirty="0"/>
          </a:p>
        </p:txBody>
      </p:sp>
      <p:sp>
        <p:nvSpPr>
          <p:cNvPr id="5" name="Footer Placeholder 4"/>
          <p:cNvSpPr>
            <a:spLocks noGrp="1"/>
          </p:cNvSpPr>
          <p:nvPr>
            <p:ph type="ftr" sz="quarter" idx="3"/>
          </p:nvPr>
        </p:nvSpPr>
        <p:spPr>
          <a:xfrm>
            <a:off x="4165058" y="6483112"/>
            <a:ext cx="3860297" cy="365210"/>
          </a:xfrm>
          <a:prstGeom prst="rect">
            <a:avLst/>
          </a:prstGeom>
        </p:spPr>
        <p:txBody>
          <a:bodyPr vert="horz" lIns="91440" tIns="45720" rIns="91440" bIns="45720" rtlCol="0" anchor="ctr"/>
          <a:lstStyle>
            <a:lvl1pPr algn="ctr">
              <a:defRPr sz="1200" b="1">
                <a:solidFill>
                  <a:schemeClr val="accent2"/>
                </a:solidFill>
                <a:latin typeface="Calibre Bold" panose="020B0503030202060203" pitchFamily="34" charset="77"/>
              </a:defRPr>
            </a:lvl1pPr>
          </a:lstStyle>
          <a:p>
            <a:r>
              <a:rPr lang="en-US" dirty="0"/>
              <a:t>Strictly Confidential</a:t>
            </a:r>
          </a:p>
        </p:txBody>
      </p:sp>
      <p:sp>
        <p:nvSpPr>
          <p:cNvPr id="6" name="Slide Number Placeholder 5"/>
          <p:cNvSpPr>
            <a:spLocks noGrp="1"/>
          </p:cNvSpPr>
          <p:nvPr>
            <p:ph type="sldNum" sz="quarter" idx="4"/>
          </p:nvPr>
        </p:nvSpPr>
        <p:spPr>
          <a:xfrm>
            <a:off x="11221860" y="6495641"/>
            <a:ext cx="359031" cy="365210"/>
          </a:xfrm>
          <a:prstGeom prst="rect">
            <a:avLst/>
          </a:prstGeom>
        </p:spPr>
        <p:txBody>
          <a:bodyPr vert="horz" lIns="91440" tIns="45720" rIns="91440" bIns="45720" rtlCol="0" anchor="ctr"/>
          <a:lstStyle>
            <a:lvl1pPr algn="r">
              <a:defRPr sz="1200" b="1">
                <a:solidFill>
                  <a:schemeClr val="accent2"/>
                </a:solidFill>
                <a:latin typeface="Calibre Bold" panose="020B0503030202060203" pitchFamily="34" charset="77"/>
              </a:defRPr>
            </a:lvl1pPr>
          </a:lstStyle>
          <a:p>
            <a:fld id="{605B13EA-2A2B-B648-A860-CD8292E0A173}" type="slidenum">
              <a:rPr lang="en-US" smtClean="0"/>
              <a:pPr/>
              <a:t>‹#›</a:t>
            </a:fld>
            <a:endParaRPr lang="en-US" dirty="0"/>
          </a:p>
        </p:txBody>
      </p:sp>
    </p:spTree>
    <p:extLst>
      <p:ext uri="{BB962C8B-B14F-4D97-AF65-F5344CB8AC3E}">
        <p14:creationId xmlns:p14="http://schemas.microsoft.com/office/powerpoint/2010/main" val="2419240732"/>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dt="0"/>
  <p:txStyles>
    <p:titleStyle>
      <a:lvl1pPr algn="l" defTabSz="457154" rtl="0" eaLnBrk="1" latinLnBrk="0" hangingPunct="1">
        <a:lnSpc>
          <a:spcPct val="120000"/>
        </a:lnSpc>
        <a:spcBef>
          <a:spcPct val="0"/>
        </a:spcBef>
        <a:buNone/>
        <a:defRPr sz="4000" kern="1200">
          <a:solidFill>
            <a:schemeClr val="accent2"/>
          </a:solidFill>
          <a:latin typeface="Calibre Regular" panose="020B0503030202060203" pitchFamily="34" charset="77"/>
          <a:ea typeface="+mj-ea"/>
          <a:cs typeface="+mj-cs"/>
        </a:defRPr>
      </a:lvl1pPr>
    </p:titleStyle>
    <p:bodyStyle>
      <a:lvl1pPr marL="342866" indent="-342866" algn="l" defTabSz="457154" rtl="0" eaLnBrk="1" latinLnBrk="0" hangingPunct="1">
        <a:lnSpc>
          <a:spcPct val="120000"/>
        </a:lnSpc>
        <a:spcBef>
          <a:spcPct val="20000"/>
        </a:spcBef>
        <a:buFont typeface="Arial"/>
        <a:buChar char="•"/>
        <a:defRPr sz="3200" kern="1200">
          <a:solidFill>
            <a:schemeClr val="tx1"/>
          </a:solidFill>
          <a:latin typeface="Calibre Regular" panose="020B0503030202060203" pitchFamily="34" charset="77"/>
          <a:ea typeface="+mn-ea"/>
          <a:cs typeface="+mn-cs"/>
        </a:defRPr>
      </a:lvl1pPr>
      <a:lvl2pPr marL="742876" indent="-285721" algn="l" defTabSz="457154" rtl="0" eaLnBrk="1" latinLnBrk="0" hangingPunct="1">
        <a:lnSpc>
          <a:spcPct val="120000"/>
        </a:lnSpc>
        <a:spcBef>
          <a:spcPct val="20000"/>
        </a:spcBef>
        <a:buFont typeface="Arial"/>
        <a:buChar char="–"/>
        <a:defRPr sz="2800" kern="1200">
          <a:solidFill>
            <a:schemeClr val="tx1"/>
          </a:solidFill>
          <a:latin typeface="Calibre Regular" panose="020B0503030202060203" pitchFamily="34" charset="77"/>
          <a:ea typeface="+mn-ea"/>
          <a:cs typeface="+mn-cs"/>
        </a:defRPr>
      </a:lvl2pPr>
      <a:lvl3pPr marL="1142886" indent="-228577" algn="l" defTabSz="457154" rtl="0" eaLnBrk="1" latinLnBrk="0" hangingPunct="1">
        <a:lnSpc>
          <a:spcPct val="120000"/>
        </a:lnSpc>
        <a:spcBef>
          <a:spcPct val="20000"/>
        </a:spcBef>
        <a:buFont typeface="Arial"/>
        <a:buChar char="•"/>
        <a:defRPr sz="2400" kern="1200">
          <a:solidFill>
            <a:schemeClr val="tx1"/>
          </a:solidFill>
          <a:latin typeface="Calibre Regular" panose="020B0503030202060203" pitchFamily="34" charset="77"/>
          <a:ea typeface="+mn-ea"/>
          <a:cs typeface="+mn-cs"/>
        </a:defRPr>
      </a:lvl3pPr>
      <a:lvl4pPr marL="1600040" indent="-228577" algn="l" defTabSz="457154" rtl="0" eaLnBrk="1" latinLnBrk="0" hangingPunct="1">
        <a:lnSpc>
          <a:spcPct val="120000"/>
        </a:lnSpc>
        <a:spcBef>
          <a:spcPct val="20000"/>
        </a:spcBef>
        <a:buFont typeface="Arial"/>
        <a:buChar char="–"/>
        <a:defRPr sz="2000" kern="1200">
          <a:solidFill>
            <a:schemeClr val="tx1"/>
          </a:solidFill>
          <a:latin typeface="Calibre Regular" panose="020B0503030202060203" pitchFamily="34" charset="77"/>
          <a:ea typeface="+mn-ea"/>
          <a:cs typeface="+mn-cs"/>
        </a:defRPr>
      </a:lvl4pPr>
      <a:lvl5pPr marL="2057194" indent="-228577" algn="l" defTabSz="457154" rtl="0" eaLnBrk="1" latinLnBrk="0" hangingPunct="1">
        <a:lnSpc>
          <a:spcPct val="120000"/>
        </a:lnSpc>
        <a:spcBef>
          <a:spcPct val="20000"/>
        </a:spcBef>
        <a:buFont typeface="Arial"/>
        <a:buChar char="»"/>
        <a:defRPr sz="2000" kern="1200">
          <a:solidFill>
            <a:schemeClr val="tx1"/>
          </a:solidFill>
          <a:latin typeface="Calibre Regular" panose="020B0503030202060203" pitchFamily="34" charset="77"/>
          <a:ea typeface="+mn-ea"/>
          <a:cs typeface="+mn-cs"/>
        </a:defRPr>
      </a:lvl5pPr>
      <a:lvl6pPr marL="2514349" indent="-228577" algn="l" defTabSz="457154" rtl="0" eaLnBrk="1" latinLnBrk="0" hangingPunct="1">
        <a:spcBef>
          <a:spcPct val="20000"/>
        </a:spcBef>
        <a:buFont typeface="Arial"/>
        <a:buChar char="•"/>
        <a:defRPr sz="2000" kern="1200">
          <a:solidFill>
            <a:schemeClr val="tx1"/>
          </a:solidFill>
          <a:latin typeface="+mn-lt"/>
          <a:ea typeface="+mn-ea"/>
          <a:cs typeface="+mn-cs"/>
        </a:defRPr>
      </a:lvl6pPr>
      <a:lvl7pPr marL="2971503" indent="-228577" algn="l" defTabSz="457154" rtl="0" eaLnBrk="1" latinLnBrk="0" hangingPunct="1">
        <a:spcBef>
          <a:spcPct val="20000"/>
        </a:spcBef>
        <a:buFont typeface="Arial"/>
        <a:buChar char="•"/>
        <a:defRPr sz="2000" kern="1200">
          <a:solidFill>
            <a:schemeClr val="tx1"/>
          </a:solidFill>
          <a:latin typeface="+mn-lt"/>
          <a:ea typeface="+mn-ea"/>
          <a:cs typeface="+mn-cs"/>
        </a:defRPr>
      </a:lvl7pPr>
      <a:lvl8pPr marL="3428657" indent="-228577" algn="l" defTabSz="457154" rtl="0" eaLnBrk="1" latinLnBrk="0" hangingPunct="1">
        <a:spcBef>
          <a:spcPct val="20000"/>
        </a:spcBef>
        <a:buFont typeface="Arial"/>
        <a:buChar char="•"/>
        <a:defRPr sz="2000" kern="1200">
          <a:solidFill>
            <a:schemeClr val="tx1"/>
          </a:solidFill>
          <a:latin typeface="+mn-lt"/>
          <a:ea typeface="+mn-ea"/>
          <a:cs typeface="+mn-cs"/>
        </a:defRPr>
      </a:lvl8pPr>
      <a:lvl9pPr marL="3885811" indent="-228577" algn="l" defTabSz="45715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54" rtl="0" eaLnBrk="1" latinLnBrk="0" hangingPunct="1">
        <a:defRPr sz="1800" kern="1200">
          <a:solidFill>
            <a:schemeClr val="tx1"/>
          </a:solidFill>
          <a:latin typeface="+mn-lt"/>
          <a:ea typeface="+mn-ea"/>
          <a:cs typeface="+mn-cs"/>
        </a:defRPr>
      </a:lvl1pPr>
      <a:lvl2pPr marL="457154" algn="l" defTabSz="457154" rtl="0" eaLnBrk="1" latinLnBrk="0" hangingPunct="1">
        <a:defRPr sz="1800" kern="1200">
          <a:solidFill>
            <a:schemeClr val="tx1"/>
          </a:solidFill>
          <a:latin typeface="+mn-lt"/>
          <a:ea typeface="+mn-ea"/>
          <a:cs typeface="+mn-cs"/>
        </a:defRPr>
      </a:lvl2pPr>
      <a:lvl3pPr marL="914309" algn="l" defTabSz="457154" rtl="0" eaLnBrk="1" latinLnBrk="0" hangingPunct="1">
        <a:defRPr sz="1800" kern="1200">
          <a:solidFill>
            <a:schemeClr val="tx1"/>
          </a:solidFill>
          <a:latin typeface="+mn-lt"/>
          <a:ea typeface="+mn-ea"/>
          <a:cs typeface="+mn-cs"/>
        </a:defRPr>
      </a:lvl3pPr>
      <a:lvl4pPr marL="1371463" algn="l" defTabSz="457154" rtl="0" eaLnBrk="1" latinLnBrk="0" hangingPunct="1">
        <a:defRPr sz="1800" kern="1200">
          <a:solidFill>
            <a:schemeClr val="tx1"/>
          </a:solidFill>
          <a:latin typeface="+mn-lt"/>
          <a:ea typeface="+mn-ea"/>
          <a:cs typeface="+mn-cs"/>
        </a:defRPr>
      </a:lvl4pPr>
      <a:lvl5pPr marL="1828617" algn="l" defTabSz="457154" rtl="0" eaLnBrk="1" latinLnBrk="0" hangingPunct="1">
        <a:defRPr sz="1800" kern="1200">
          <a:solidFill>
            <a:schemeClr val="tx1"/>
          </a:solidFill>
          <a:latin typeface="+mn-lt"/>
          <a:ea typeface="+mn-ea"/>
          <a:cs typeface="+mn-cs"/>
        </a:defRPr>
      </a:lvl5pPr>
      <a:lvl6pPr marL="2285771" algn="l" defTabSz="457154" rtl="0" eaLnBrk="1" latinLnBrk="0" hangingPunct="1">
        <a:defRPr sz="1800" kern="1200">
          <a:solidFill>
            <a:schemeClr val="tx1"/>
          </a:solidFill>
          <a:latin typeface="+mn-lt"/>
          <a:ea typeface="+mn-ea"/>
          <a:cs typeface="+mn-cs"/>
        </a:defRPr>
      </a:lvl6pPr>
      <a:lvl7pPr marL="2742926" algn="l" defTabSz="457154" rtl="0" eaLnBrk="1" latinLnBrk="0" hangingPunct="1">
        <a:defRPr sz="1800" kern="1200">
          <a:solidFill>
            <a:schemeClr val="tx1"/>
          </a:solidFill>
          <a:latin typeface="+mn-lt"/>
          <a:ea typeface="+mn-ea"/>
          <a:cs typeface="+mn-cs"/>
        </a:defRPr>
      </a:lvl7pPr>
      <a:lvl8pPr marL="3200080" algn="l" defTabSz="457154" rtl="0" eaLnBrk="1" latinLnBrk="0" hangingPunct="1">
        <a:defRPr sz="1800" kern="1200">
          <a:solidFill>
            <a:schemeClr val="tx1"/>
          </a:solidFill>
          <a:latin typeface="+mn-lt"/>
          <a:ea typeface="+mn-ea"/>
          <a:cs typeface="+mn-cs"/>
        </a:defRPr>
      </a:lvl8pPr>
      <a:lvl9pPr marL="3657234" algn="l" defTabSz="457154"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pos="7310">
          <p15:clr>
            <a:srgbClr val="F26B43"/>
          </p15:clr>
        </p15:guide>
        <p15:guide id="4" pos="370">
          <p15:clr>
            <a:srgbClr val="F26B43"/>
          </p15:clr>
        </p15:guide>
        <p15:guide id="5" orient="horz" pos="3884">
          <p15:clr>
            <a:srgbClr val="F26B43"/>
          </p15:clr>
        </p15:guide>
        <p15:guide id="6" orient="horz" pos="618">
          <p15:clr>
            <a:srgbClr val="F26B43"/>
          </p15:clr>
        </p15:guide>
      </p15:sldGuideLst>
    </p:ext>
  </p:extLst>
</p:sldMaster>
</file>

<file path=ppt/slides/_rels/slide1.xml.rels><?xml version="1.0" encoding="UTF-8" standalone="yes"?>
<Relationships xmlns="http://schemas.openxmlformats.org/package/2006/relationships"><Relationship Id="rId13" Type="http://schemas.openxmlformats.org/officeDocument/2006/relationships/image" Target="../media/image9.sv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13.png"/><Relationship Id="rId21" Type="http://schemas.openxmlformats.org/officeDocument/2006/relationships/image" Target="../media/image22.png"/><Relationship Id="rId12" Type="http://schemas.openxmlformats.org/officeDocument/2006/relationships/image" Target="../media/image15.png"/><Relationship Id="rId17" Type="http://schemas.openxmlformats.org/officeDocument/2006/relationships/image" Target="../media/image18.png"/><Relationship Id="rId25" Type="http://schemas.openxmlformats.org/officeDocument/2006/relationships/image" Target="../media/image26.png"/><Relationship Id="rId2" Type="http://schemas.openxmlformats.org/officeDocument/2006/relationships/image" Target="../media/image12.png"/><Relationship Id="rId16" Type="http://schemas.openxmlformats.org/officeDocument/2006/relationships/image" Target="../media/image17.png"/><Relationship Id="rId20" Type="http://schemas.openxmlformats.org/officeDocument/2006/relationships/image" Target="../media/image21.jpeg"/><Relationship Id="rId1" Type="http://schemas.openxmlformats.org/officeDocument/2006/relationships/slideLayout" Target="../slideLayouts/slideLayout9.xml"/><Relationship Id="rId11" Type="http://schemas.openxmlformats.org/officeDocument/2006/relationships/image" Target="../media/image7.svg"/><Relationship Id="rId24" Type="http://schemas.openxmlformats.org/officeDocument/2006/relationships/image" Target="../media/image25.png"/><Relationship Id="rId15" Type="http://schemas.openxmlformats.org/officeDocument/2006/relationships/image" Target="../media/image11.svg"/><Relationship Id="rId23" Type="http://schemas.openxmlformats.org/officeDocument/2006/relationships/image" Target="../media/image24.png"/><Relationship Id="rId28" Type="http://schemas.openxmlformats.org/officeDocument/2006/relationships/image" Target="../media/image29.png"/><Relationship Id="rId10" Type="http://schemas.openxmlformats.org/officeDocument/2006/relationships/image" Target="../media/image14.png"/><Relationship Id="rId19" Type="http://schemas.openxmlformats.org/officeDocument/2006/relationships/image" Target="../media/image20.jpeg"/><Relationship Id="rId9" Type="http://schemas.openxmlformats.org/officeDocument/2006/relationships/image" Target="../media/image5.svg"/><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image" Target="../media/image28.png"/></Relationships>
</file>

<file path=ppt/slides/_rels/slide1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8.xml"/><Relationship Id="rId6" Type="http://schemas.openxmlformats.org/officeDocument/2006/relationships/image" Target="../media/image56.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1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8.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1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tags" Target="../tags/tag102.xml"/><Relationship Id="rId7" Type="http://schemas.openxmlformats.org/officeDocument/2006/relationships/image" Target="../media/image74.pn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slideLayout" Target="../slideLayouts/slideLayout12.xml"/><Relationship Id="rId9" Type="http://schemas.openxmlformats.org/officeDocument/2006/relationships/image" Target="../media/image76.png"/></Relationships>
</file>

<file path=ppt/slides/_rels/slide1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png"/><Relationship Id="rId1" Type="http://schemas.openxmlformats.org/officeDocument/2006/relationships/slideLayout" Target="../slideLayouts/slideLayout1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5.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12.xml"/><Relationship Id="rId4" Type="http://schemas.openxmlformats.org/officeDocument/2006/relationships/image" Target="../media/image87.png"/></Relationships>
</file>

<file path=ppt/slides/_rels/slide17.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89.png"/><Relationship Id="rId1" Type="http://schemas.openxmlformats.org/officeDocument/2006/relationships/slideLayout" Target="../slideLayouts/slideLayout40.xml"/><Relationship Id="rId5" Type="http://schemas.openxmlformats.org/officeDocument/2006/relationships/image" Target="../media/image91.png"/><Relationship Id="rId4" Type="http://schemas.openxmlformats.org/officeDocument/2006/relationships/image" Target="../media/image90.jpeg"/></Relationships>
</file>

<file path=ppt/slides/_rels/slide1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0.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40.xml"/></Relationships>
</file>

<file path=ppt/slides/_rels/slide2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8.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84.xml"/><Relationship Id="rId7" Type="http://schemas.openxmlformats.org/officeDocument/2006/relationships/image" Target="../media/image101.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systainable.eu/news/pratibha-syntex-of-india-successfully-implements-systain-t-dh/" TargetMode="External"/><Relationship Id="rId5" Type="http://schemas.openxmlformats.org/officeDocument/2006/relationships/image" Target="../media/image100.jpg"/><Relationship Id="rId4" Type="http://schemas.openxmlformats.org/officeDocument/2006/relationships/notesSlide" Target="../notesSlides/notesSlide2.xml"/></Relationships>
</file>

<file path=ppt/slides/_rels/slide23.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3" Type="http://schemas.openxmlformats.org/officeDocument/2006/relationships/image" Target="../media/image103.png"/><Relationship Id="rId7" Type="http://schemas.openxmlformats.org/officeDocument/2006/relationships/image" Target="../media/image107.png"/><Relationship Id="rId12" Type="http://schemas.openxmlformats.org/officeDocument/2006/relationships/image" Target="../media/image112.png"/><Relationship Id="rId2" Type="http://schemas.openxmlformats.org/officeDocument/2006/relationships/image" Target="../media/image102.jpeg"/><Relationship Id="rId16" Type="http://schemas.openxmlformats.org/officeDocument/2006/relationships/hyperlink" Target="https://konexionetwork.com/NewsDetails.aspx?newsid=6f8e8cbe-fa67-4cf5-a29e-7c9c6612a83f" TargetMode="External"/><Relationship Id="rId1" Type="http://schemas.openxmlformats.org/officeDocument/2006/relationships/slideLayout" Target="../slideLayouts/slideLayout79.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jpeg"/><Relationship Id="rId15" Type="http://schemas.openxmlformats.org/officeDocument/2006/relationships/image" Target="../media/image115.jpg"/><Relationship Id="rId10" Type="http://schemas.openxmlformats.org/officeDocument/2006/relationships/image" Target="../media/image110.png"/><Relationship Id="rId4" Type="http://schemas.openxmlformats.org/officeDocument/2006/relationships/image" Target="../media/image104.png"/><Relationship Id="rId9" Type="http://schemas.openxmlformats.org/officeDocument/2006/relationships/image" Target="../media/image109.png"/><Relationship Id="rId14" Type="http://schemas.openxmlformats.org/officeDocument/2006/relationships/image" Target="../media/image114.png"/></Relationships>
</file>

<file path=ppt/slides/_rels/slide24.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79.xml"/><Relationship Id="rId5" Type="http://schemas.openxmlformats.org/officeDocument/2006/relationships/image" Target="../media/image119.png"/><Relationship Id="rId4" Type="http://schemas.openxmlformats.org/officeDocument/2006/relationships/image" Target="../media/image118.jpeg"/></Relationships>
</file>

<file path=ppt/slides/_rels/slide25.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25.svg"/><Relationship Id="rId7" Type="http://schemas.openxmlformats.org/officeDocument/2006/relationships/image" Target="../media/image124.jpeg"/><Relationship Id="rId2" Type="http://schemas.openxmlformats.org/officeDocument/2006/relationships/image" Target="../media/image120.png"/><Relationship Id="rId1" Type="http://schemas.openxmlformats.org/officeDocument/2006/relationships/slideLayout" Target="../slideLayouts/slideLayout79.xml"/><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image" Target="../media/image121.jpeg"/></Relationships>
</file>

<file path=ppt/slides/_rels/slide26.xml.rels><?xml version="1.0" encoding="UTF-8" standalone="yes"?>
<Relationships xmlns="http://schemas.openxmlformats.org/package/2006/relationships"><Relationship Id="rId3" Type="http://schemas.openxmlformats.org/officeDocument/2006/relationships/hyperlink" Target="mailto:jayanth@goodfashionfund.com" TargetMode="External"/><Relationship Id="rId2" Type="http://schemas.openxmlformats.org/officeDocument/2006/relationships/image" Target="../media/image126.jfif"/><Relationship Id="rId1" Type="http://schemas.openxmlformats.org/officeDocument/2006/relationships/slideLayout" Target="../slideLayouts/slideLayout79.xml"/><Relationship Id="rId5" Type="http://schemas.openxmlformats.org/officeDocument/2006/relationships/image" Target="../media/image127.png"/><Relationship Id="rId4" Type="http://schemas.openxmlformats.org/officeDocument/2006/relationships/hyperlink" Target="mailto:bob@goodfashionfund.com"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76.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32.xml"/><Relationship Id="rId1" Type="http://schemas.openxmlformats.org/officeDocument/2006/relationships/tags" Target="../tags/tag94.xml"/><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3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3.xml"/><Relationship Id="rId4" Type="http://schemas.openxmlformats.org/officeDocument/2006/relationships/hyperlink" Target="https://www.stockholmresilience.org/download/18.66e0efc517643c2b8103605/1617805679501/Sustainable%20Textiles%20Synthesis%20Report.pdf"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stockholmresilience.org/download/18.66e0efc517643c2b8103605/1617805679501/Sustainable%20Textiles%20Synthesis%20Report.pdf" TargetMode="External"/><Relationship Id="rId3" Type="http://schemas.openxmlformats.org/officeDocument/2006/relationships/tags" Target="../tags/tag97.xml"/><Relationship Id="rId7" Type="http://schemas.openxmlformats.org/officeDocument/2006/relationships/image" Target="../media/image40.png"/><Relationship Id="rId2" Type="http://schemas.openxmlformats.org/officeDocument/2006/relationships/tags" Target="../tags/tag96.xml"/><Relationship Id="rId1" Type="http://schemas.openxmlformats.org/officeDocument/2006/relationships/tags" Target="../tags/tag95.xml"/><Relationship Id="rId6" Type="http://schemas.openxmlformats.org/officeDocument/2006/relationships/slideLayout" Target="../slideLayouts/slideLayout32.xml"/><Relationship Id="rId5" Type="http://schemas.openxmlformats.org/officeDocument/2006/relationships/tags" Target="../tags/tag99.xml"/><Relationship Id="rId4" Type="http://schemas.openxmlformats.org/officeDocument/2006/relationships/tags" Target="../tags/tag98.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32.xml"/><Relationship Id="rId4" Type="http://schemas.openxmlformats.org/officeDocument/2006/relationships/hyperlink" Target="https://www.stockholmresilience.org/download/18.66e0efc517643c2b8103605/1617805679501/Sustainable%20Textiles%20Synthesis%20Report.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3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53CE479-85FD-4960-B341-E5CCDD2CB7D8}"/>
              </a:ext>
            </a:extLst>
          </p:cNvPr>
          <p:cNvPicPr>
            <a:picLocks noChangeAspect="1"/>
          </p:cNvPicPr>
          <p:nvPr/>
        </p:nvPicPr>
        <p:blipFill>
          <a:blip r:embed="rId2">
            <a:alphaModFix amt="50000"/>
            <a:extLst>
              <a:ext uri="{28A0092B-C50C-407E-A947-70E740481C1C}">
                <a14:useLocalDpi xmlns:a14="http://schemas.microsoft.com/office/drawing/2010/main" val="0"/>
              </a:ext>
            </a:extLst>
          </a:blip>
          <a:srcRect l="16904" r="16904"/>
          <a:stretch/>
        </p:blipFill>
        <p:spPr>
          <a:xfrm rot="5400000">
            <a:off x="4445579" y="-4459060"/>
            <a:ext cx="3299255" cy="12190411"/>
          </a:xfrm>
          <a:prstGeom prst="homePlate">
            <a:avLst>
              <a:gd name="adj" fmla="val 44500"/>
            </a:avLst>
          </a:prstGeom>
          <a:solidFill>
            <a:srgbClr val="0070C0"/>
          </a:solidFill>
        </p:spPr>
      </p:pic>
      <p:grpSp>
        <p:nvGrpSpPr>
          <p:cNvPr id="9" name="Group 8">
            <a:extLst>
              <a:ext uri="{FF2B5EF4-FFF2-40B4-BE49-F238E27FC236}">
                <a16:creationId xmlns:a16="http://schemas.microsoft.com/office/drawing/2014/main" id="{B0640CBC-8072-4045-AD3A-7572961879FC}"/>
              </a:ext>
            </a:extLst>
          </p:cNvPr>
          <p:cNvGrpSpPr/>
          <p:nvPr/>
        </p:nvGrpSpPr>
        <p:grpSpPr>
          <a:xfrm>
            <a:off x="-201350" y="114196"/>
            <a:ext cx="2480026" cy="1659368"/>
            <a:chOff x="2926292" y="908212"/>
            <a:chExt cx="3933928" cy="3022362"/>
          </a:xfrm>
        </p:grpSpPr>
        <p:pic>
          <p:nvPicPr>
            <p:cNvPr id="10" name="Graphic 12">
              <a:extLst>
                <a:ext uri="{FF2B5EF4-FFF2-40B4-BE49-F238E27FC236}">
                  <a16:creationId xmlns:a16="http://schemas.microsoft.com/office/drawing/2014/main" id="{12CD2CE9-054A-47C9-B1D4-64AF81158C3E}"/>
                </a:ext>
              </a:extLst>
            </p:cNvPr>
            <p:cNvPicPr>
              <a:picLocks noChangeAspect="1"/>
            </p:cNvPicPr>
            <p:nvPr/>
          </p:nvPicPr>
          <p:blipFill>
            <a:blip r:embed="rId3">
              <a:extLst>
                <a:ext uri="{96DAC541-7B7A-43D3-8B79-37D633B846F1}">
                  <asvg:svgBlip xmlns:asvg="http://schemas.microsoft.com/office/drawing/2016/SVG/main" xmlns="" r:embed="rId9"/>
                </a:ext>
              </a:extLst>
            </a:blip>
            <a:stretch>
              <a:fillRect/>
            </a:stretch>
          </p:blipFill>
          <p:spPr>
            <a:xfrm rot="5051100">
              <a:off x="2351419" y="1483085"/>
              <a:ext cx="2942000" cy="1792253"/>
            </a:xfrm>
            <a:prstGeom prst="rect">
              <a:avLst/>
            </a:prstGeom>
            <a:effectLst>
              <a:outerShdw blurRad="50800" dist="38100" algn="l" rotWithShape="0">
                <a:prstClr val="black">
                  <a:alpha val="40000"/>
                </a:prstClr>
              </a:outerShdw>
            </a:effectLst>
          </p:spPr>
        </p:pic>
        <p:pic>
          <p:nvPicPr>
            <p:cNvPr id="11" name="Graphic 13">
              <a:extLst>
                <a:ext uri="{FF2B5EF4-FFF2-40B4-BE49-F238E27FC236}">
                  <a16:creationId xmlns:a16="http://schemas.microsoft.com/office/drawing/2014/main" id="{A63C18ED-0C04-41FF-8B1F-E441A3AF657D}"/>
                </a:ext>
              </a:extLst>
            </p:cNvPr>
            <p:cNvPicPr>
              <a:picLocks noChangeAspect="1"/>
            </p:cNvPicPr>
            <p:nvPr/>
          </p:nvPicPr>
          <p:blipFill>
            <a:blip r:embed="rId3">
              <a:extLst>
                <a:ext uri="{96DAC541-7B7A-43D3-8B79-37D633B846F1}">
                  <asvg:svgBlip xmlns:asvg="http://schemas.microsoft.com/office/drawing/2016/SVG/main" xmlns="" r:embed="rId9"/>
                </a:ext>
              </a:extLst>
            </a:blip>
            <a:stretch>
              <a:fillRect/>
            </a:stretch>
          </p:blipFill>
          <p:spPr>
            <a:xfrm rot="4711088">
              <a:off x="4474416" y="1487683"/>
              <a:ext cx="2965213" cy="1806395"/>
            </a:xfrm>
            <a:prstGeom prst="rect">
              <a:avLst/>
            </a:prstGeom>
            <a:effectLst>
              <a:outerShdw blurRad="50800" dist="38100" algn="l" rotWithShape="0">
                <a:prstClr val="black">
                  <a:alpha val="40000"/>
                </a:prstClr>
              </a:outerShdw>
            </a:effectLst>
          </p:spPr>
        </p:pic>
        <p:pic>
          <p:nvPicPr>
            <p:cNvPr id="12" name="Graphic 14">
              <a:extLst>
                <a:ext uri="{FF2B5EF4-FFF2-40B4-BE49-F238E27FC236}">
                  <a16:creationId xmlns:a16="http://schemas.microsoft.com/office/drawing/2014/main" id="{C308D39E-DC6D-4CA5-939F-7DE1D5E8DFB7}"/>
                </a:ext>
              </a:extLst>
            </p:cNvPr>
            <p:cNvPicPr>
              <a:picLocks noChangeAspect="1"/>
            </p:cNvPicPr>
            <p:nvPr/>
          </p:nvPicPr>
          <p:blipFill>
            <a:blip r:embed="rId3">
              <a:extLst>
                <a:ext uri="{96DAC541-7B7A-43D3-8B79-37D633B846F1}">
                  <asvg:svgBlip xmlns:asvg="http://schemas.microsoft.com/office/drawing/2016/SVG/main" xmlns="" r:embed="rId9"/>
                </a:ext>
              </a:extLst>
            </a:blip>
            <a:stretch>
              <a:fillRect/>
            </a:stretch>
          </p:blipFill>
          <p:spPr>
            <a:xfrm rot="4711088">
              <a:off x="3528457" y="1611028"/>
              <a:ext cx="2882864" cy="1756228"/>
            </a:xfrm>
            <a:prstGeom prst="rect">
              <a:avLst/>
            </a:prstGeom>
            <a:effectLst>
              <a:outerShdw blurRad="50800" dist="38100" algn="l" rotWithShape="0">
                <a:prstClr val="black">
                  <a:alpha val="40000"/>
                </a:prstClr>
              </a:outerShdw>
            </a:effectLst>
          </p:spPr>
        </p:pic>
        <p:pic>
          <p:nvPicPr>
            <p:cNvPr id="13" name="Graphic 15">
              <a:extLst>
                <a:ext uri="{FF2B5EF4-FFF2-40B4-BE49-F238E27FC236}">
                  <a16:creationId xmlns:a16="http://schemas.microsoft.com/office/drawing/2014/main" id="{128C9A70-3253-4050-9666-E56E32684CA5}"/>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3512991" y="2365092"/>
              <a:ext cx="648212" cy="635313"/>
            </a:xfrm>
            <a:prstGeom prst="rect">
              <a:avLst/>
            </a:prstGeom>
            <a:effectLst>
              <a:innerShdw blurRad="63500" dist="50800" dir="18900000">
                <a:prstClr val="black">
                  <a:alpha val="50000"/>
                </a:prstClr>
              </a:innerShdw>
            </a:effectLst>
          </p:spPr>
        </p:pic>
        <p:pic>
          <p:nvPicPr>
            <p:cNvPr id="14" name="Graphic 16">
              <a:extLst>
                <a:ext uri="{FF2B5EF4-FFF2-40B4-BE49-F238E27FC236}">
                  <a16:creationId xmlns:a16="http://schemas.microsoft.com/office/drawing/2014/main" id="{15F4A0A2-2A2C-40F4-8E30-30D86A90493D}"/>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4681403" y="2365092"/>
              <a:ext cx="695594" cy="635313"/>
            </a:xfrm>
            <a:prstGeom prst="rect">
              <a:avLst/>
            </a:prstGeom>
            <a:effectLst>
              <a:innerShdw blurRad="63500" dist="50800" dir="18900000">
                <a:prstClr val="black">
                  <a:alpha val="50000"/>
                </a:prstClr>
              </a:innerShdw>
            </a:effectLst>
          </p:spPr>
        </p:pic>
        <p:pic>
          <p:nvPicPr>
            <p:cNvPr id="15" name="Graphic 17">
              <a:extLst>
                <a:ext uri="{FF2B5EF4-FFF2-40B4-BE49-F238E27FC236}">
                  <a16:creationId xmlns:a16="http://schemas.microsoft.com/office/drawing/2014/main" id="{E4B9B8A4-1843-45DD-93FE-400974FB5345}"/>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5643280" y="2207692"/>
              <a:ext cx="688699" cy="757184"/>
            </a:xfrm>
            <a:prstGeom prst="rect">
              <a:avLst/>
            </a:prstGeom>
            <a:effectLst>
              <a:innerShdw blurRad="63500" dist="50800" dir="18900000">
                <a:prstClr val="black">
                  <a:alpha val="50000"/>
                </a:prstClr>
              </a:innerShdw>
            </a:effectLst>
          </p:spPr>
        </p:pic>
      </p:grpSp>
      <p:pic>
        <p:nvPicPr>
          <p:cNvPr id="16" name="Picture 15"/>
          <p:cNvPicPr>
            <a:picLocks noChangeAspect="1"/>
          </p:cNvPicPr>
          <p:nvPr/>
        </p:nvPicPr>
        <p:blipFill>
          <a:blip r:embed="rId16"/>
          <a:stretch>
            <a:fillRect/>
          </a:stretch>
        </p:blipFill>
        <p:spPr>
          <a:xfrm>
            <a:off x="5553190" y="1838544"/>
            <a:ext cx="1047750" cy="1047750"/>
          </a:xfrm>
          <a:prstGeom prst="rect">
            <a:avLst/>
          </a:prstGeom>
        </p:spPr>
      </p:pic>
      <p:pic>
        <p:nvPicPr>
          <p:cNvPr id="18" name="Picture 17"/>
          <p:cNvPicPr>
            <a:picLocks noChangeAspect="1"/>
          </p:cNvPicPr>
          <p:nvPr/>
        </p:nvPicPr>
        <p:blipFill>
          <a:blip r:embed="rId17"/>
          <a:stretch>
            <a:fillRect/>
          </a:stretch>
        </p:blipFill>
        <p:spPr>
          <a:xfrm>
            <a:off x="7864759" y="3304337"/>
            <a:ext cx="1264431" cy="1270231"/>
          </a:xfrm>
          <a:prstGeom prst="rect">
            <a:avLst/>
          </a:prstGeom>
        </p:spPr>
      </p:pic>
      <p:pic>
        <p:nvPicPr>
          <p:cNvPr id="17" name="Picture 16"/>
          <p:cNvPicPr>
            <a:picLocks noChangeAspect="1"/>
          </p:cNvPicPr>
          <p:nvPr/>
        </p:nvPicPr>
        <p:blipFill>
          <a:blip r:embed="rId18"/>
          <a:stretch>
            <a:fillRect/>
          </a:stretch>
        </p:blipFill>
        <p:spPr>
          <a:xfrm>
            <a:off x="5594465" y="3285774"/>
            <a:ext cx="1211367" cy="1366788"/>
          </a:xfrm>
          <a:prstGeom prst="rect">
            <a:avLst/>
          </a:prstGeom>
        </p:spPr>
      </p:pic>
      <p:pic>
        <p:nvPicPr>
          <p:cNvPr id="240644" name="Picture 4" descr="Helen Brand"/>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3089015" y="3400132"/>
            <a:ext cx="1174436" cy="1174436"/>
          </a:xfrm>
          <a:prstGeom prst="rect">
            <a:avLst/>
          </a:prstGeom>
          <a:noFill/>
          <a:extLst>
            <a:ext uri="{909E8E84-426E-40DD-AFC4-6F175D3DCCD1}">
              <a14:hiddenFill xmlns:a14="http://schemas.microsoft.com/office/drawing/2010/main">
                <a:solidFill>
                  <a:srgbClr val="FFFFFF"/>
                </a:solidFill>
              </a14:hiddenFill>
            </a:ext>
          </a:extLst>
        </p:spPr>
      </p:pic>
      <p:pic>
        <p:nvPicPr>
          <p:cNvPr id="240646" name="Picture 6" descr="Khaldoun Hajaj"/>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0055756" y="3304337"/>
            <a:ext cx="1174436" cy="1174436"/>
          </a:xfrm>
          <a:prstGeom prst="rect">
            <a:avLst/>
          </a:prstGeom>
          <a:noFill/>
          <a:extLst>
            <a:ext uri="{909E8E84-426E-40DD-AFC4-6F175D3DCCD1}">
              <a14:hiddenFill xmlns:a14="http://schemas.microsoft.com/office/drawing/2010/main">
                <a:solidFill>
                  <a:srgbClr val="FFFFFF"/>
                </a:solidFill>
              </a14:hiddenFill>
            </a:ext>
          </a:extLst>
        </p:spPr>
      </p:pic>
      <p:sp>
        <p:nvSpPr>
          <p:cNvPr id="24" name="Title 4"/>
          <p:cNvSpPr txBox="1">
            <a:spLocks/>
          </p:cNvSpPr>
          <p:nvPr/>
        </p:nvSpPr>
        <p:spPr>
          <a:xfrm>
            <a:off x="3309093" y="216235"/>
            <a:ext cx="8281150" cy="1222829"/>
          </a:xfrm>
          <a:prstGeom prst="rect">
            <a:avLst/>
          </a:prstGeom>
        </p:spPr>
        <p:txBody>
          <a:bodyPr/>
          <a:lstStyle>
            <a:lvl1pPr algn="l" defTabSz="1219170" rtl="0" eaLnBrk="1" latinLnBrk="0" hangingPunct="1">
              <a:spcBef>
                <a:spcPct val="0"/>
              </a:spcBef>
              <a:buNone/>
              <a:defRPr sz="2400" kern="1200">
                <a:solidFill>
                  <a:schemeClr val="accent1"/>
                </a:solidFill>
                <a:latin typeface="+mj-lt"/>
                <a:ea typeface="+mj-ea"/>
                <a:cs typeface="+mj-cs"/>
              </a:defRPr>
            </a:lvl1pPr>
          </a:lstStyle>
          <a:p>
            <a:r>
              <a:rPr lang="en-GB" sz="2800" b="1" dirty="0" smtClean="0">
                <a:solidFill>
                  <a:schemeClr val="bg1"/>
                </a:solidFill>
              </a:rPr>
              <a:t>Impact investing</a:t>
            </a:r>
            <a:r>
              <a:rPr lang="en-GB" sz="2800" dirty="0" smtClean="0">
                <a:solidFill>
                  <a:schemeClr val="bg1"/>
                </a:solidFill>
              </a:rPr>
              <a:t> </a:t>
            </a:r>
          </a:p>
          <a:p>
            <a:r>
              <a:rPr lang="en-GB" sz="2800" dirty="0" smtClean="0">
                <a:solidFill>
                  <a:schemeClr val="bg1"/>
                </a:solidFill>
              </a:rPr>
              <a:t>with </a:t>
            </a:r>
            <a:r>
              <a:rPr lang="en-GB" sz="2800" b="1" dirty="0" smtClean="0">
                <a:solidFill>
                  <a:schemeClr val="bg1"/>
                </a:solidFill>
              </a:rPr>
              <a:t>precision and purpose</a:t>
            </a:r>
            <a:r>
              <a:rPr lang="en-GB" sz="2800" dirty="0" smtClean="0">
                <a:solidFill>
                  <a:schemeClr val="bg1"/>
                </a:solidFill>
              </a:rPr>
              <a:t> </a:t>
            </a:r>
          </a:p>
          <a:p>
            <a:r>
              <a:rPr lang="en-GB" sz="2800" dirty="0" smtClean="0">
                <a:solidFill>
                  <a:schemeClr val="bg1"/>
                </a:solidFill>
              </a:rPr>
              <a:t>based on </a:t>
            </a:r>
            <a:r>
              <a:rPr lang="en-GB" sz="2800" b="1" dirty="0" smtClean="0">
                <a:solidFill>
                  <a:schemeClr val="bg1"/>
                </a:solidFill>
              </a:rPr>
              <a:t>sound accounting principles</a:t>
            </a:r>
            <a:endParaRPr lang="en-US" sz="2800" b="1" dirty="0">
              <a:solidFill>
                <a:schemeClr val="bg1"/>
              </a:solidFill>
            </a:endParaRPr>
          </a:p>
        </p:txBody>
      </p:sp>
      <p:sp>
        <p:nvSpPr>
          <p:cNvPr id="25" name="TextBox 24"/>
          <p:cNvSpPr txBox="1"/>
          <p:nvPr/>
        </p:nvSpPr>
        <p:spPr>
          <a:xfrm>
            <a:off x="5594465" y="4754649"/>
            <a:ext cx="2012951" cy="646331"/>
          </a:xfrm>
          <a:prstGeom prst="rect">
            <a:avLst/>
          </a:prstGeom>
          <a:noFill/>
        </p:spPr>
        <p:txBody>
          <a:bodyPr wrap="square" rtlCol="0">
            <a:spAutoFit/>
          </a:bodyPr>
          <a:lstStyle/>
          <a:p>
            <a:r>
              <a:rPr lang="en-GB" sz="1200" b="1" dirty="0"/>
              <a:t>Saqib </a:t>
            </a:r>
            <a:r>
              <a:rPr lang="en-GB" sz="1200" b="1" dirty="0" smtClean="0"/>
              <a:t>Sohail</a:t>
            </a:r>
          </a:p>
          <a:p>
            <a:r>
              <a:rPr lang="en-GB" sz="1200" dirty="0"/>
              <a:t>Lead, Responsible Business Projects</a:t>
            </a:r>
            <a:endParaRPr lang="en-US" sz="1200" dirty="0" smtClean="0"/>
          </a:p>
        </p:txBody>
      </p:sp>
      <p:pic>
        <p:nvPicPr>
          <p:cNvPr id="26" name="Picture 25"/>
          <p:cNvPicPr>
            <a:picLocks noChangeAspect="1"/>
          </p:cNvPicPr>
          <p:nvPr/>
        </p:nvPicPr>
        <p:blipFill>
          <a:blip r:embed="rId21"/>
          <a:stretch>
            <a:fillRect/>
          </a:stretch>
        </p:blipFill>
        <p:spPr>
          <a:xfrm>
            <a:off x="691460" y="3304337"/>
            <a:ext cx="1323684" cy="1239332"/>
          </a:xfrm>
          <a:prstGeom prst="rect">
            <a:avLst/>
          </a:prstGeom>
        </p:spPr>
      </p:pic>
      <p:sp>
        <p:nvSpPr>
          <p:cNvPr id="27" name="TextBox 26"/>
          <p:cNvSpPr txBox="1"/>
          <p:nvPr/>
        </p:nvSpPr>
        <p:spPr>
          <a:xfrm>
            <a:off x="7864759" y="4758340"/>
            <a:ext cx="1509591" cy="461665"/>
          </a:xfrm>
          <a:prstGeom prst="rect">
            <a:avLst/>
          </a:prstGeom>
          <a:noFill/>
        </p:spPr>
        <p:txBody>
          <a:bodyPr wrap="square" rtlCol="0">
            <a:spAutoFit/>
          </a:bodyPr>
          <a:lstStyle/>
          <a:p>
            <a:r>
              <a:rPr lang="en-GB" sz="1200" b="1" dirty="0"/>
              <a:t>Jayanth Kashyap</a:t>
            </a:r>
          </a:p>
          <a:p>
            <a:r>
              <a:rPr lang="en-GB" sz="1200" dirty="0"/>
              <a:t>Investment Lead</a:t>
            </a:r>
          </a:p>
        </p:txBody>
      </p:sp>
      <p:sp>
        <p:nvSpPr>
          <p:cNvPr id="28" name="TextBox 27"/>
          <p:cNvSpPr txBox="1"/>
          <p:nvPr/>
        </p:nvSpPr>
        <p:spPr>
          <a:xfrm>
            <a:off x="9955130" y="4754649"/>
            <a:ext cx="2235283" cy="830997"/>
          </a:xfrm>
          <a:prstGeom prst="rect">
            <a:avLst/>
          </a:prstGeom>
          <a:noFill/>
        </p:spPr>
        <p:txBody>
          <a:bodyPr wrap="square" rtlCol="0">
            <a:spAutoFit/>
          </a:bodyPr>
          <a:lstStyle/>
          <a:p>
            <a:r>
              <a:rPr lang="en-GB" sz="1200" b="1" dirty="0"/>
              <a:t>Khaldoun </a:t>
            </a:r>
            <a:r>
              <a:rPr lang="en-GB" sz="1200" b="1" dirty="0" smtClean="0"/>
              <a:t>Hajaj</a:t>
            </a:r>
          </a:p>
          <a:p>
            <a:r>
              <a:rPr lang="en-GB" sz="1200" dirty="0"/>
              <a:t>Head of Government </a:t>
            </a:r>
            <a:r>
              <a:rPr lang="en-GB" sz="1200" dirty="0" smtClean="0"/>
              <a:t>Affairs</a:t>
            </a:r>
            <a:r>
              <a:rPr lang="en-GB" sz="1200" dirty="0"/>
              <a:t>, </a:t>
            </a:r>
            <a:endParaRPr lang="en-GB" sz="1200" dirty="0" smtClean="0"/>
          </a:p>
          <a:p>
            <a:r>
              <a:rPr lang="en-GB" sz="1200" dirty="0" smtClean="0"/>
              <a:t>Middle </a:t>
            </a:r>
            <a:r>
              <a:rPr lang="en-GB" sz="1200" dirty="0"/>
              <a:t>East., Africa and Pakistan</a:t>
            </a:r>
            <a:endParaRPr lang="en-US" sz="1200" dirty="0" smtClean="0"/>
          </a:p>
        </p:txBody>
      </p:sp>
      <p:sp>
        <p:nvSpPr>
          <p:cNvPr id="29" name="TextBox 28"/>
          <p:cNvSpPr txBox="1"/>
          <p:nvPr/>
        </p:nvSpPr>
        <p:spPr>
          <a:xfrm>
            <a:off x="3034050" y="4754650"/>
            <a:ext cx="2012951" cy="461665"/>
          </a:xfrm>
          <a:prstGeom prst="rect">
            <a:avLst/>
          </a:prstGeom>
          <a:noFill/>
        </p:spPr>
        <p:txBody>
          <a:bodyPr wrap="square" rtlCol="0">
            <a:spAutoFit/>
          </a:bodyPr>
          <a:lstStyle/>
          <a:p>
            <a:r>
              <a:rPr lang="en-GB" sz="1200" b="1" dirty="0" smtClean="0"/>
              <a:t>Helen Brand</a:t>
            </a:r>
          </a:p>
          <a:p>
            <a:r>
              <a:rPr lang="en-GB" sz="1200" dirty="0" smtClean="0"/>
              <a:t>Chief Executive</a:t>
            </a:r>
            <a:endParaRPr lang="en-US" sz="1200" dirty="0" smtClean="0"/>
          </a:p>
        </p:txBody>
      </p:sp>
      <p:pic>
        <p:nvPicPr>
          <p:cNvPr id="21" name="Picture 20"/>
          <p:cNvPicPr>
            <a:picLocks noChangeAspect="1"/>
          </p:cNvPicPr>
          <p:nvPr/>
        </p:nvPicPr>
        <p:blipFill>
          <a:blip r:embed="rId22"/>
          <a:stretch>
            <a:fillRect/>
          </a:stretch>
        </p:blipFill>
        <p:spPr>
          <a:xfrm>
            <a:off x="5685002" y="5715913"/>
            <a:ext cx="1223508" cy="466831"/>
          </a:xfrm>
          <a:prstGeom prst="rect">
            <a:avLst/>
          </a:prstGeom>
        </p:spPr>
      </p:pic>
      <p:pic>
        <p:nvPicPr>
          <p:cNvPr id="32" name="Picture 31"/>
          <p:cNvPicPr>
            <a:picLocks noChangeAspect="1"/>
          </p:cNvPicPr>
          <p:nvPr/>
        </p:nvPicPr>
        <p:blipFill>
          <a:blip r:embed="rId23"/>
          <a:stretch>
            <a:fillRect/>
          </a:stretch>
        </p:blipFill>
        <p:spPr>
          <a:xfrm>
            <a:off x="8124676" y="5634600"/>
            <a:ext cx="998933" cy="569485"/>
          </a:xfrm>
          <a:prstGeom prst="rect">
            <a:avLst/>
          </a:prstGeom>
        </p:spPr>
      </p:pic>
      <p:sp>
        <p:nvSpPr>
          <p:cNvPr id="23" name="Rectangle 22"/>
          <p:cNvSpPr/>
          <p:nvPr/>
        </p:nvSpPr>
        <p:spPr bwMode="gray">
          <a:xfrm>
            <a:off x="9767716" y="6094164"/>
            <a:ext cx="2088290" cy="648090"/>
          </a:xfrm>
          <a:prstGeom prst="rect">
            <a:avLst/>
          </a:prstGeom>
          <a:solidFill>
            <a:schemeClr val="bg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algn="ctr" defTabSz="449263" eaLnBrk="0" hangingPunct="0">
              <a:buClr>
                <a:srgbClr val="000000"/>
              </a:buClr>
              <a:buSzPct val="100000"/>
            </a:pPr>
            <a:endParaRPr lang="en-US" sz="1800" kern="0" dirty="0" err="1">
              <a:latin typeface="+mj-lt"/>
            </a:endParaRPr>
          </a:p>
        </p:txBody>
      </p:sp>
      <p:pic>
        <p:nvPicPr>
          <p:cNvPr id="30" name="Picture 29"/>
          <p:cNvPicPr>
            <a:picLocks noChangeAspect="1"/>
          </p:cNvPicPr>
          <p:nvPr/>
        </p:nvPicPr>
        <p:blipFill>
          <a:blip r:embed="rId24"/>
          <a:stretch>
            <a:fillRect/>
          </a:stretch>
        </p:blipFill>
        <p:spPr>
          <a:xfrm>
            <a:off x="400089" y="5626306"/>
            <a:ext cx="1838325" cy="533400"/>
          </a:xfrm>
          <a:prstGeom prst="rect">
            <a:avLst/>
          </a:prstGeom>
        </p:spPr>
      </p:pic>
      <p:pic>
        <p:nvPicPr>
          <p:cNvPr id="31" name="Picture 30"/>
          <p:cNvPicPr>
            <a:picLocks noChangeAspect="1"/>
          </p:cNvPicPr>
          <p:nvPr/>
        </p:nvPicPr>
        <p:blipFill>
          <a:blip r:embed="rId25"/>
          <a:stretch>
            <a:fillRect/>
          </a:stretch>
        </p:blipFill>
        <p:spPr>
          <a:xfrm>
            <a:off x="10050893" y="5656393"/>
            <a:ext cx="1208728" cy="480488"/>
          </a:xfrm>
          <a:prstGeom prst="rect">
            <a:avLst/>
          </a:prstGeom>
        </p:spPr>
      </p:pic>
      <p:sp>
        <p:nvSpPr>
          <p:cNvPr id="36" name="TextBox 35"/>
          <p:cNvSpPr txBox="1"/>
          <p:nvPr/>
        </p:nvSpPr>
        <p:spPr>
          <a:xfrm>
            <a:off x="445463" y="4754649"/>
            <a:ext cx="2331244" cy="646331"/>
          </a:xfrm>
          <a:prstGeom prst="rect">
            <a:avLst/>
          </a:prstGeom>
          <a:noFill/>
        </p:spPr>
        <p:txBody>
          <a:bodyPr wrap="square" rtlCol="0">
            <a:spAutoFit/>
          </a:bodyPr>
          <a:lstStyle/>
          <a:p>
            <a:r>
              <a:rPr lang="en-GB" sz="1200" b="1" dirty="0" smtClean="0"/>
              <a:t>Rakesh Vazirani</a:t>
            </a:r>
          </a:p>
          <a:p>
            <a:r>
              <a:rPr lang="en-GB" sz="1200" dirty="0" smtClean="0"/>
              <a:t>Head of Sustainability Services</a:t>
            </a:r>
          </a:p>
          <a:p>
            <a:r>
              <a:rPr lang="en-GB" sz="1200" dirty="0" smtClean="0"/>
              <a:t>Business Stream Products</a:t>
            </a:r>
            <a:endParaRPr lang="en-US" sz="1200" dirty="0" smtClean="0"/>
          </a:p>
        </p:txBody>
      </p:sp>
      <p:pic>
        <p:nvPicPr>
          <p:cNvPr id="34" name="Picture 33"/>
          <p:cNvPicPr>
            <a:picLocks noChangeAspect="1"/>
          </p:cNvPicPr>
          <p:nvPr/>
        </p:nvPicPr>
        <p:blipFill>
          <a:blip r:embed="rId26"/>
          <a:stretch>
            <a:fillRect/>
          </a:stretch>
        </p:blipFill>
        <p:spPr>
          <a:xfrm>
            <a:off x="3034050" y="5625342"/>
            <a:ext cx="1584195" cy="557402"/>
          </a:xfrm>
          <a:prstGeom prst="rect">
            <a:avLst/>
          </a:prstGeom>
        </p:spPr>
      </p:pic>
      <p:pic>
        <p:nvPicPr>
          <p:cNvPr id="2" name="Picture 1"/>
          <p:cNvPicPr>
            <a:picLocks noChangeAspect="1"/>
          </p:cNvPicPr>
          <p:nvPr/>
        </p:nvPicPr>
        <p:blipFill>
          <a:blip r:embed="rId27"/>
          <a:stretch>
            <a:fillRect/>
          </a:stretch>
        </p:blipFill>
        <p:spPr>
          <a:xfrm>
            <a:off x="10188754" y="820161"/>
            <a:ext cx="1083950" cy="1119606"/>
          </a:xfrm>
          <a:prstGeom prst="rect">
            <a:avLst/>
          </a:prstGeom>
        </p:spPr>
      </p:pic>
      <p:pic>
        <p:nvPicPr>
          <p:cNvPr id="3" name="Picture 2"/>
          <p:cNvPicPr>
            <a:picLocks noChangeAspect="1"/>
          </p:cNvPicPr>
          <p:nvPr/>
        </p:nvPicPr>
        <p:blipFill>
          <a:blip r:embed="rId28"/>
          <a:stretch>
            <a:fillRect/>
          </a:stretch>
        </p:blipFill>
        <p:spPr>
          <a:xfrm>
            <a:off x="8937672" y="1612"/>
            <a:ext cx="3247365" cy="750441"/>
          </a:xfrm>
          <a:prstGeom prst="rect">
            <a:avLst/>
          </a:prstGeom>
        </p:spPr>
      </p:pic>
    </p:spTree>
    <p:extLst>
      <p:ext uri="{BB962C8B-B14F-4D97-AF65-F5344CB8AC3E}">
        <p14:creationId xmlns:p14="http://schemas.microsoft.com/office/powerpoint/2010/main" val="2033861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P spid="28" grpId="0"/>
      <p:bldP spid="29" grpId="0"/>
      <p:bldP spid="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Possibilities for Green Finance</a:t>
            </a:r>
            <a:endParaRPr lang="en-US" dirty="0"/>
          </a:p>
        </p:txBody>
      </p:sp>
      <p:pic>
        <p:nvPicPr>
          <p:cNvPr id="5" name="Picture 4"/>
          <p:cNvPicPr>
            <a:picLocks noChangeAspect="1"/>
          </p:cNvPicPr>
          <p:nvPr/>
        </p:nvPicPr>
        <p:blipFill>
          <a:blip r:embed="rId2"/>
          <a:stretch>
            <a:fillRect/>
          </a:stretch>
        </p:blipFill>
        <p:spPr>
          <a:xfrm>
            <a:off x="9458818" y="947806"/>
            <a:ext cx="2096120" cy="3566824"/>
          </a:xfrm>
          <a:prstGeom prst="rect">
            <a:avLst/>
          </a:prstGeom>
        </p:spPr>
      </p:pic>
      <p:pic>
        <p:nvPicPr>
          <p:cNvPr id="6" name="Picture 5"/>
          <p:cNvPicPr>
            <a:picLocks noChangeAspect="1"/>
          </p:cNvPicPr>
          <p:nvPr/>
        </p:nvPicPr>
        <p:blipFill>
          <a:blip r:embed="rId3"/>
          <a:stretch>
            <a:fillRect/>
          </a:stretch>
        </p:blipFill>
        <p:spPr>
          <a:xfrm>
            <a:off x="8355954" y="4630656"/>
            <a:ext cx="3834458" cy="1228756"/>
          </a:xfrm>
          <a:prstGeom prst="rect">
            <a:avLst/>
          </a:prstGeom>
        </p:spPr>
      </p:pic>
      <p:pic>
        <p:nvPicPr>
          <p:cNvPr id="7" name="Picture 6"/>
          <p:cNvPicPr>
            <a:picLocks noChangeAspect="1"/>
          </p:cNvPicPr>
          <p:nvPr/>
        </p:nvPicPr>
        <p:blipFill>
          <a:blip r:embed="rId4"/>
          <a:stretch>
            <a:fillRect/>
          </a:stretch>
        </p:blipFill>
        <p:spPr>
          <a:xfrm>
            <a:off x="3706062" y="1548300"/>
            <a:ext cx="4040896" cy="581615"/>
          </a:xfrm>
          <a:prstGeom prst="rect">
            <a:avLst/>
          </a:prstGeom>
        </p:spPr>
      </p:pic>
      <p:pic>
        <p:nvPicPr>
          <p:cNvPr id="8" name="Picture 7"/>
          <p:cNvPicPr>
            <a:picLocks noChangeAspect="1"/>
          </p:cNvPicPr>
          <p:nvPr/>
        </p:nvPicPr>
        <p:blipFill>
          <a:blip r:embed="rId5"/>
          <a:stretch>
            <a:fillRect/>
          </a:stretch>
        </p:blipFill>
        <p:spPr>
          <a:xfrm>
            <a:off x="4837690" y="929602"/>
            <a:ext cx="1430559" cy="620808"/>
          </a:xfrm>
          <a:prstGeom prst="rect">
            <a:avLst/>
          </a:prstGeom>
        </p:spPr>
      </p:pic>
      <p:pic>
        <p:nvPicPr>
          <p:cNvPr id="10" name="Picture 9"/>
          <p:cNvPicPr>
            <a:picLocks noChangeAspect="1"/>
          </p:cNvPicPr>
          <p:nvPr/>
        </p:nvPicPr>
        <p:blipFill>
          <a:blip r:embed="rId6"/>
          <a:stretch>
            <a:fillRect/>
          </a:stretch>
        </p:blipFill>
        <p:spPr>
          <a:xfrm>
            <a:off x="624094" y="2453369"/>
            <a:ext cx="2076886" cy="2769181"/>
          </a:xfrm>
          <a:prstGeom prst="rect">
            <a:avLst/>
          </a:prstGeom>
        </p:spPr>
      </p:pic>
      <p:pic>
        <p:nvPicPr>
          <p:cNvPr id="14" name="Picture 13"/>
          <p:cNvPicPr>
            <a:picLocks noChangeAspect="1"/>
          </p:cNvPicPr>
          <p:nvPr/>
        </p:nvPicPr>
        <p:blipFill>
          <a:blip r:embed="rId7"/>
          <a:stretch>
            <a:fillRect/>
          </a:stretch>
        </p:blipFill>
        <p:spPr>
          <a:xfrm>
            <a:off x="3358826" y="2227025"/>
            <a:ext cx="4909323" cy="1491439"/>
          </a:xfrm>
          <a:prstGeom prst="rect">
            <a:avLst/>
          </a:prstGeom>
        </p:spPr>
      </p:pic>
      <p:pic>
        <p:nvPicPr>
          <p:cNvPr id="15" name="Picture 14"/>
          <p:cNvPicPr>
            <a:picLocks noChangeAspect="1"/>
          </p:cNvPicPr>
          <p:nvPr/>
        </p:nvPicPr>
        <p:blipFill>
          <a:blip r:embed="rId8"/>
          <a:stretch>
            <a:fillRect/>
          </a:stretch>
        </p:blipFill>
        <p:spPr>
          <a:xfrm>
            <a:off x="39759" y="1074119"/>
            <a:ext cx="3165250" cy="1152906"/>
          </a:xfrm>
          <a:prstGeom prst="rect">
            <a:avLst/>
          </a:prstGeom>
        </p:spPr>
      </p:pic>
      <p:pic>
        <p:nvPicPr>
          <p:cNvPr id="3" name="Picture 2"/>
          <p:cNvPicPr>
            <a:picLocks noChangeAspect="1"/>
          </p:cNvPicPr>
          <p:nvPr/>
        </p:nvPicPr>
        <p:blipFill>
          <a:blip r:embed="rId9"/>
          <a:stretch>
            <a:fillRect/>
          </a:stretch>
        </p:blipFill>
        <p:spPr>
          <a:xfrm>
            <a:off x="3404700" y="4082988"/>
            <a:ext cx="4643620" cy="707559"/>
          </a:xfrm>
          <a:prstGeom prst="rect">
            <a:avLst/>
          </a:prstGeom>
        </p:spPr>
      </p:pic>
      <p:pic>
        <p:nvPicPr>
          <p:cNvPr id="4" name="Picture 3"/>
          <p:cNvPicPr>
            <a:picLocks noChangeAspect="1"/>
          </p:cNvPicPr>
          <p:nvPr/>
        </p:nvPicPr>
        <p:blipFill>
          <a:blip r:embed="rId10"/>
          <a:stretch>
            <a:fillRect/>
          </a:stretch>
        </p:blipFill>
        <p:spPr>
          <a:xfrm>
            <a:off x="3706062" y="5108115"/>
            <a:ext cx="3882955" cy="1718300"/>
          </a:xfrm>
          <a:prstGeom prst="rect">
            <a:avLst/>
          </a:prstGeom>
        </p:spPr>
      </p:pic>
    </p:spTree>
    <p:extLst>
      <p:ext uri="{BB962C8B-B14F-4D97-AF65-F5344CB8AC3E}">
        <p14:creationId xmlns:p14="http://schemas.microsoft.com/office/powerpoint/2010/main" val="2811133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488234" y="1152557"/>
            <a:ext cx="1684589" cy="2107278"/>
          </a:xfrm>
          <a:prstGeom prst="rect">
            <a:avLst/>
          </a:prstGeom>
        </p:spPr>
      </p:pic>
      <p:pic>
        <p:nvPicPr>
          <p:cNvPr id="11" name="Picture 10"/>
          <p:cNvPicPr>
            <a:picLocks noChangeAspect="1"/>
          </p:cNvPicPr>
          <p:nvPr/>
        </p:nvPicPr>
        <p:blipFill>
          <a:blip r:embed="rId3"/>
          <a:stretch>
            <a:fillRect/>
          </a:stretch>
        </p:blipFill>
        <p:spPr>
          <a:xfrm>
            <a:off x="8398693" y="62623"/>
            <a:ext cx="1942832" cy="493226"/>
          </a:xfrm>
          <a:prstGeom prst="rect">
            <a:avLst/>
          </a:prstGeom>
        </p:spPr>
      </p:pic>
      <p:pic>
        <p:nvPicPr>
          <p:cNvPr id="3" name="Picture 2"/>
          <p:cNvPicPr>
            <a:picLocks noChangeAspect="1"/>
          </p:cNvPicPr>
          <p:nvPr/>
        </p:nvPicPr>
        <p:blipFill>
          <a:blip r:embed="rId4"/>
          <a:stretch>
            <a:fillRect/>
          </a:stretch>
        </p:blipFill>
        <p:spPr>
          <a:xfrm>
            <a:off x="9622420" y="4293602"/>
            <a:ext cx="2452763" cy="828819"/>
          </a:xfrm>
          <a:prstGeom prst="rect">
            <a:avLst/>
          </a:prstGeom>
        </p:spPr>
      </p:pic>
      <p:pic>
        <p:nvPicPr>
          <p:cNvPr id="4" name="Picture 3"/>
          <p:cNvPicPr>
            <a:picLocks noChangeAspect="1"/>
          </p:cNvPicPr>
          <p:nvPr/>
        </p:nvPicPr>
        <p:blipFill>
          <a:blip r:embed="rId5"/>
          <a:stretch>
            <a:fillRect/>
          </a:stretch>
        </p:blipFill>
        <p:spPr>
          <a:xfrm>
            <a:off x="6504293" y="555848"/>
            <a:ext cx="5668095" cy="2386567"/>
          </a:xfrm>
          <a:prstGeom prst="rect">
            <a:avLst/>
          </a:prstGeom>
        </p:spPr>
      </p:pic>
      <p:pic>
        <p:nvPicPr>
          <p:cNvPr id="7" name="Picture 6"/>
          <p:cNvPicPr>
            <a:picLocks noChangeAspect="1"/>
          </p:cNvPicPr>
          <p:nvPr/>
        </p:nvPicPr>
        <p:blipFill>
          <a:blip r:embed="rId6"/>
          <a:stretch>
            <a:fillRect/>
          </a:stretch>
        </p:blipFill>
        <p:spPr>
          <a:xfrm>
            <a:off x="6093512" y="3285827"/>
            <a:ext cx="3552685" cy="3458410"/>
          </a:xfrm>
          <a:prstGeom prst="rect">
            <a:avLst/>
          </a:prstGeom>
        </p:spPr>
      </p:pic>
      <p:pic>
        <p:nvPicPr>
          <p:cNvPr id="8" name="Picture 7"/>
          <p:cNvPicPr>
            <a:picLocks noChangeAspect="1"/>
          </p:cNvPicPr>
          <p:nvPr/>
        </p:nvPicPr>
        <p:blipFill>
          <a:blip r:embed="rId7"/>
          <a:stretch>
            <a:fillRect/>
          </a:stretch>
        </p:blipFill>
        <p:spPr>
          <a:xfrm>
            <a:off x="624426" y="3367526"/>
            <a:ext cx="3856614" cy="3457654"/>
          </a:xfrm>
          <a:prstGeom prst="rect">
            <a:avLst/>
          </a:prstGeom>
        </p:spPr>
      </p:pic>
      <p:sp>
        <p:nvSpPr>
          <p:cNvPr id="12" name="Title 11"/>
          <p:cNvSpPr>
            <a:spLocks noGrp="1"/>
          </p:cNvSpPr>
          <p:nvPr>
            <p:ph type="title"/>
          </p:nvPr>
        </p:nvSpPr>
        <p:spPr/>
        <p:txBody>
          <a:bodyPr/>
          <a:lstStyle/>
          <a:p>
            <a:r>
              <a:rPr lang="en-US" dirty="0"/>
              <a:t>Framework for money $€</a:t>
            </a:r>
          </a:p>
        </p:txBody>
      </p:sp>
    </p:spTree>
    <p:extLst>
      <p:ext uri="{BB962C8B-B14F-4D97-AF65-F5344CB8AC3E}">
        <p14:creationId xmlns:p14="http://schemas.microsoft.com/office/powerpoint/2010/main" val="411880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Sustainable Trade &amp; Sustainable Trade Finance</a:t>
            </a:r>
            <a:endParaRPr lang="en-US" dirty="0"/>
          </a:p>
        </p:txBody>
      </p:sp>
      <p:pic>
        <p:nvPicPr>
          <p:cNvPr id="5" name="Picture 4"/>
          <p:cNvPicPr>
            <a:picLocks noChangeAspect="1"/>
          </p:cNvPicPr>
          <p:nvPr/>
        </p:nvPicPr>
        <p:blipFill>
          <a:blip r:embed="rId2"/>
          <a:stretch>
            <a:fillRect/>
          </a:stretch>
        </p:blipFill>
        <p:spPr>
          <a:xfrm>
            <a:off x="408474" y="4038991"/>
            <a:ext cx="4657195" cy="2739526"/>
          </a:xfrm>
          <a:prstGeom prst="rect">
            <a:avLst/>
          </a:prstGeom>
        </p:spPr>
      </p:pic>
      <p:pic>
        <p:nvPicPr>
          <p:cNvPr id="6" name="Picture 5"/>
          <p:cNvPicPr>
            <a:picLocks noChangeAspect="1"/>
          </p:cNvPicPr>
          <p:nvPr/>
        </p:nvPicPr>
        <p:blipFill>
          <a:blip r:embed="rId3"/>
          <a:stretch>
            <a:fillRect/>
          </a:stretch>
        </p:blipFill>
        <p:spPr>
          <a:xfrm>
            <a:off x="1605478" y="1294444"/>
            <a:ext cx="1938772" cy="2725941"/>
          </a:xfrm>
          <a:prstGeom prst="rect">
            <a:avLst/>
          </a:prstGeom>
        </p:spPr>
      </p:pic>
      <p:pic>
        <p:nvPicPr>
          <p:cNvPr id="7" name="Picture 6"/>
          <p:cNvPicPr>
            <a:picLocks noChangeAspect="1"/>
          </p:cNvPicPr>
          <p:nvPr/>
        </p:nvPicPr>
        <p:blipFill>
          <a:blip r:embed="rId4"/>
          <a:stretch>
            <a:fillRect/>
          </a:stretch>
        </p:blipFill>
        <p:spPr>
          <a:xfrm>
            <a:off x="6091763" y="1559151"/>
            <a:ext cx="4822925" cy="1169306"/>
          </a:xfrm>
          <a:prstGeom prst="rect">
            <a:avLst/>
          </a:prstGeom>
        </p:spPr>
      </p:pic>
      <p:pic>
        <p:nvPicPr>
          <p:cNvPr id="8" name="Picture 7"/>
          <p:cNvPicPr>
            <a:picLocks noChangeAspect="1"/>
          </p:cNvPicPr>
          <p:nvPr/>
        </p:nvPicPr>
        <p:blipFill>
          <a:blip r:embed="rId5"/>
          <a:stretch>
            <a:fillRect/>
          </a:stretch>
        </p:blipFill>
        <p:spPr>
          <a:xfrm>
            <a:off x="6383142" y="2949451"/>
            <a:ext cx="4682401" cy="2141868"/>
          </a:xfrm>
          <a:prstGeom prst="rect">
            <a:avLst/>
          </a:prstGeom>
        </p:spPr>
      </p:pic>
      <p:pic>
        <p:nvPicPr>
          <p:cNvPr id="9" name="Picture 8"/>
          <p:cNvPicPr>
            <a:picLocks noChangeAspect="1"/>
          </p:cNvPicPr>
          <p:nvPr/>
        </p:nvPicPr>
        <p:blipFill>
          <a:blip r:embed="rId6"/>
          <a:stretch>
            <a:fillRect/>
          </a:stretch>
        </p:blipFill>
        <p:spPr>
          <a:xfrm rot="16200000">
            <a:off x="11390354" y="3224119"/>
            <a:ext cx="1304453" cy="276125"/>
          </a:xfrm>
          <a:prstGeom prst="rect">
            <a:avLst/>
          </a:prstGeom>
        </p:spPr>
      </p:pic>
    </p:spTree>
    <p:extLst>
      <p:ext uri="{BB962C8B-B14F-4D97-AF65-F5344CB8AC3E}">
        <p14:creationId xmlns:p14="http://schemas.microsoft.com/office/powerpoint/2010/main" val="375653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Show me the money !</a:t>
            </a:r>
            <a:endParaRPr lang="en-US" dirty="0"/>
          </a:p>
        </p:txBody>
      </p:sp>
      <p:pic>
        <p:nvPicPr>
          <p:cNvPr id="247810" name="Picture 2" descr="https://www.climatepolicyinitiative.org/wp-content/uploads/2023/10/Figure-ES1-Global-climate-finance-flows-in-2021-2022-0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269494"/>
            <a:ext cx="6095771" cy="4424440"/>
          </a:xfrm>
          <a:prstGeom prst="rect">
            <a:avLst/>
          </a:prstGeom>
          <a:noFill/>
          <a:extLst>
            <a:ext uri="{909E8E84-426E-40DD-AFC4-6F175D3DCCD1}">
              <a14:hiddenFill xmlns:a14="http://schemas.microsoft.com/office/drawing/2010/main">
                <a:solidFill>
                  <a:srgbClr val="FFFFFF"/>
                </a:solidFill>
              </a14:hiddenFill>
            </a:ext>
          </a:extLst>
        </p:spPr>
      </p:pic>
      <p:sp>
        <p:nvSpPr>
          <p:cNvPr id="9" name="Highlight">
            <a:extLst>
              <a:ext uri="{FF2B5EF4-FFF2-40B4-BE49-F238E27FC236}">
                <a16:creationId xmlns:a16="http://schemas.microsoft.com/office/drawing/2014/main" id="{ED71A666-C6C7-4A0E-AD7A-B41D54BA6488}"/>
              </a:ext>
            </a:extLst>
          </p:cNvPr>
          <p:cNvSpPr>
            <a:spLocks/>
          </p:cNvSpPr>
          <p:nvPr>
            <p:custDataLst>
              <p:tags r:id="rId1"/>
            </p:custDataLst>
          </p:nvPr>
        </p:nvSpPr>
        <p:spPr bwMode="gray">
          <a:xfrm>
            <a:off x="1770005" y="1917584"/>
            <a:ext cx="864120" cy="341881"/>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chemeClr val="accent1"/>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
        <p:nvSpPr>
          <p:cNvPr id="11" name="Highlight">
            <a:extLst>
              <a:ext uri="{FF2B5EF4-FFF2-40B4-BE49-F238E27FC236}">
                <a16:creationId xmlns:a16="http://schemas.microsoft.com/office/drawing/2014/main" id="{ED71A666-C6C7-4A0E-AD7A-B41D54BA6488}"/>
              </a:ext>
            </a:extLst>
          </p:cNvPr>
          <p:cNvSpPr>
            <a:spLocks/>
          </p:cNvSpPr>
          <p:nvPr>
            <p:custDataLst>
              <p:tags r:id="rId2"/>
            </p:custDataLst>
          </p:nvPr>
        </p:nvSpPr>
        <p:spPr bwMode="gray">
          <a:xfrm>
            <a:off x="1774606" y="2223793"/>
            <a:ext cx="864120" cy="341881"/>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chemeClr val="accent1"/>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pic>
        <p:nvPicPr>
          <p:cNvPr id="12" name="Picture 11"/>
          <p:cNvPicPr>
            <a:picLocks noChangeAspect="1"/>
          </p:cNvPicPr>
          <p:nvPr/>
        </p:nvPicPr>
        <p:blipFill>
          <a:blip r:embed="rId6"/>
          <a:stretch>
            <a:fillRect/>
          </a:stretch>
        </p:blipFill>
        <p:spPr>
          <a:xfrm>
            <a:off x="7595801" y="837374"/>
            <a:ext cx="1635703" cy="678971"/>
          </a:xfrm>
          <a:prstGeom prst="rect">
            <a:avLst/>
          </a:prstGeom>
        </p:spPr>
      </p:pic>
      <p:pic>
        <p:nvPicPr>
          <p:cNvPr id="14" name="Picture 13"/>
          <p:cNvPicPr>
            <a:picLocks noChangeAspect="1"/>
          </p:cNvPicPr>
          <p:nvPr/>
        </p:nvPicPr>
        <p:blipFill>
          <a:blip r:embed="rId7"/>
          <a:stretch>
            <a:fillRect/>
          </a:stretch>
        </p:blipFill>
        <p:spPr>
          <a:xfrm>
            <a:off x="10357493" y="2925724"/>
            <a:ext cx="1815487" cy="1380370"/>
          </a:xfrm>
          <a:prstGeom prst="rect">
            <a:avLst/>
          </a:prstGeom>
        </p:spPr>
      </p:pic>
      <p:pic>
        <p:nvPicPr>
          <p:cNvPr id="15" name="Picture 14"/>
          <p:cNvPicPr>
            <a:picLocks noChangeAspect="1"/>
          </p:cNvPicPr>
          <p:nvPr/>
        </p:nvPicPr>
        <p:blipFill>
          <a:blip r:embed="rId8"/>
          <a:stretch>
            <a:fillRect/>
          </a:stretch>
        </p:blipFill>
        <p:spPr>
          <a:xfrm>
            <a:off x="6685413" y="1717622"/>
            <a:ext cx="3672080" cy="4088502"/>
          </a:xfrm>
          <a:prstGeom prst="rect">
            <a:avLst/>
          </a:prstGeom>
        </p:spPr>
      </p:pic>
      <p:pic>
        <p:nvPicPr>
          <p:cNvPr id="16" name="Picture 15"/>
          <p:cNvPicPr>
            <a:picLocks noChangeAspect="1"/>
          </p:cNvPicPr>
          <p:nvPr/>
        </p:nvPicPr>
        <p:blipFill>
          <a:blip r:embed="rId9"/>
          <a:stretch>
            <a:fillRect/>
          </a:stretch>
        </p:blipFill>
        <p:spPr>
          <a:xfrm>
            <a:off x="9515828" y="1023625"/>
            <a:ext cx="1307397" cy="245869"/>
          </a:xfrm>
          <a:prstGeom prst="rect">
            <a:avLst/>
          </a:prstGeom>
        </p:spPr>
      </p:pic>
      <p:sp>
        <p:nvSpPr>
          <p:cNvPr id="18" name="Highlight">
            <a:extLst>
              <a:ext uri="{FF2B5EF4-FFF2-40B4-BE49-F238E27FC236}">
                <a16:creationId xmlns:a16="http://schemas.microsoft.com/office/drawing/2014/main" id="{ED71A666-C6C7-4A0E-AD7A-B41D54BA6488}"/>
              </a:ext>
            </a:extLst>
          </p:cNvPr>
          <p:cNvSpPr>
            <a:spLocks/>
          </p:cNvSpPr>
          <p:nvPr>
            <p:custDataLst>
              <p:tags r:id="rId3"/>
            </p:custDataLst>
          </p:nvPr>
        </p:nvSpPr>
        <p:spPr bwMode="gray">
          <a:xfrm>
            <a:off x="9305405" y="3444968"/>
            <a:ext cx="1052087" cy="560906"/>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chemeClr val="accent1"/>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Tree>
    <p:extLst>
      <p:ext uri="{BB962C8B-B14F-4D97-AF65-F5344CB8AC3E}">
        <p14:creationId xmlns:p14="http://schemas.microsoft.com/office/powerpoint/2010/main" val="1576512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78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34406" y="207884"/>
            <a:ext cx="11335555" cy="6624919"/>
          </a:xfrm>
          <a:prstGeom prst="rect">
            <a:avLst/>
          </a:prstGeom>
        </p:spPr>
      </p:pic>
      <p:pic>
        <p:nvPicPr>
          <p:cNvPr id="6" name="Picture 5"/>
          <p:cNvPicPr>
            <a:picLocks noChangeAspect="1"/>
          </p:cNvPicPr>
          <p:nvPr/>
        </p:nvPicPr>
        <p:blipFill>
          <a:blip r:embed="rId3"/>
          <a:stretch>
            <a:fillRect/>
          </a:stretch>
        </p:blipFill>
        <p:spPr>
          <a:xfrm>
            <a:off x="8903596" y="3545991"/>
            <a:ext cx="648090" cy="350661"/>
          </a:xfrm>
          <a:prstGeom prst="rect">
            <a:avLst/>
          </a:prstGeom>
        </p:spPr>
      </p:pic>
      <p:pic>
        <p:nvPicPr>
          <p:cNvPr id="7" name="Picture 6"/>
          <p:cNvPicPr>
            <a:picLocks noChangeAspect="1"/>
          </p:cNvPicPr>
          <p:nvPr/>
        </p:nvPicPr>
        <p:blipFill>
          <a:blip r:embed="rId4"/>
          <a:stretch>
            <a:fillRect/>
          </a:stretch>
        </p:blipFill>
        <p:spPr>
          <a:xfrm>
            <a:off x="5447116" y="3717834"/>
            <a:ext cx="655508" cy="795206"/>
          </a:xfrm>
          <a:prstGeom prst="rect">
            <a:avLst/>
          </a:prstGeom>
        </p:spPr>
      </p:pic>
      <p:pic>
        <p:nvPicPr>
          <p:cNvPr id="8" name="Picture 7"/>
          <p:cNvPicPr>
            <a:picLocks noChangeAspect="1"/>
          </p:cNvPicPr>
          <p:nvPr/>
        </p:nvPicPr>
        <p:blipFill>
          <a:blip r:embed="rId5"/>
          <a:stretch>
            <a:fillRect/>
          </a:stretch>
        </p:blipFill>
        <p:spPr>
          <a:xfrm>
            <a:off x="7257477" y="2997450"/>
            <a:ext cx="349939" cy="611161"/>
          </a:xfrm>
          <a:prstGeom prst="rect">
            <a:avLst/>
          </a:prstGeom>
        </p:spPr>
      </p:pic>
      <p:pic>
        <p:nvPicPr>
          <p:cNvPr id="9" name="Picture 8"/>
          <p:cNvPicPr>
            <a:picLocks noChangeAspect="1"/>
          </p:cNvPicPr>
          <p:nvPr/>
        </p:nvPicPr>
        <p:blipFill>
          <a:blip r:embed="rId6"/>
          <a:stretch>
            <a:fillRect/>
          </a:stretch>
        </p:blipFill>
        <p:spPr>
          <a:xfrm>
            <a:off x="8183496" y="2997449"/>
            <a:ext cx="393961" cy="522893"/>
          </a:xfrm>
          <a:prstGeom prst="rect">
            <a:avLst/>
          </a:prstGeom>
        </p:spPr>
      </p:pic>
      <p:pic>
        <p:nvPicPr>
          <p:cNvPr id="10" name="Picture 9"/>
          <p:cNvPicPr>
            <a:picLocks noChangeAspect="1"/>
          </p:cNvPicPr>
          <p:nvPr/>
        </p:nvPicPr>
        <p:blipFill>
          <a:blip r:embed="rId7"/>
          <a:stretch>
            <a:fillRect/>
          </a:stretch>
        </p:blipFill>
        <p:spPr>
          <a:xfrm>
            <a:off x="7659813" y="4061518"/>
            <a:ext cx="451673" cy="468299"/>
          </a:xfrm>
          <a:prstGeom prst="rect">
            <a:avLst/>
          </a:prstGeom>
        </p:spPr>
      </p:pic>
      <p:pic>
        <p:nvPicPr>
          <p:cNvPr id="11" name="Picture 10"/>
          <p:cNvPicPr>
            <a:picLocks noChangeAspect="1"/>
          </p:cNvPicPr>
          <p:nvPr/>
        </p:nvPicPr>
        <p:blipFill>
          <a:blip r:embed="rId8"/>
          <a:stretch>
            <a:fillRect/>
          </a:stretch>
        </p:blipFill>
        <p:spPr>
          <a:xfrm>
            <a:off x="5405227" y="3285774"/>
            <a:ext cx="224861" cy="301518"/>
          </a:xfrm>
          <a:prstGeom prst="rect">
            <a:avLst/>
          </a:prstGeom>
        </p:spPr>
      </p:pic>
      <p:pic>
        <p:nvPicPr>
          <p:cNvPr id="13" name="Picture 12"/>
          <p:cNvPicPr>
            <a:picLocks noChangeAspect="1"/>
          </p:cNvPicPr>
          <p:nvPr/>
        </p:nvPicPr>
        <p:blipFill>
          <a:blip r:embed="rId8"/>
          <a:stretch>
            <a:fillRect/>
          </a:stretch>
        </p:blipFill>
        <p:spPr>
          <a:xfrm>
            <a:off x="7257477" y="2637684"/>
            <a:ext cx="224861" cy="301518"/>
          </a:xfrm>
          <a:prstGeom prst="rect">
            <a:avLst/>
          </a:prstGeom>
        </p:spPr>
      </p:pic>
      <p:pic>
        <p:nvPicPr>
          <p:cNvPr id="14" name="Picture 13"/>
          <p:cNvPicPr>
            <a:picLocks noChangeAspect="1"/>
          </p:cNvPicPr>
          <p:nvPr/>
        </p:nvPicPr>
        <p:blipFill>
          <a:blip r:embed="rId8"/>
          <a:stretch>
            <a:fillRect/>
          </a:stretch>
        </p:blipFill>
        <p:spPr>
          <a:xfrm>
            <a:off x="7846457" y="3616444"/>
            <a:ext cx="224861" cy="301518"/>
          </a:xfrm>
          <a:prstGeom prst="rect">
            <a:avLst/>
          </a:prstGeom>
        </p:spPr>
      </p:pic>
      <p:pic>
        <p:nvPicPr>
          <p:cNvPr id="15" name="Picture 14"/>
          <p:cNvPicPr>
            <a:picLocks noChangeAspect="1"/>
          </p:cNvPicPr>
          <p:nvPr/>
        </p:nvPicPr>
        <p:blipFill>
          <a:blip r:embed="rId8"/>
          <a:stretch>
            <a:fillRect/>
          </a:stretch>
        </p:blipFill>
        <p:spPr>
          <a:xfrm>
            <a:off x="8352596" y="2654003"/>
            <a:ext cx="224861" cy="301518"/>
          </a:xfrm>
          <a:prstGeom prst="rect">
            <a:avLst/>
          </a:prstGeom>
        </p:spPr>
      </p:pic>
      <p:pic>
        <p:nvPicPr>
          <p:cNvPr id="16" name="Picture 15"/>
          <p:cNvPicPr>
            <a:picLocks noChangeAspect="1"/>
          </p:cNvPicPr>
          <p:nvPr/>
        </p:nvPicPr>
        <p:blipFill>
          <a:blip r:embed="rId8"/>
          <a:stretch>
            <a:fillRect/>
          </a:stretch>
        </p:blipFill>
        <p:spPr>
          <a:xfrm>
            <a:off x="9122374" y="3152271"/>
            <a:ext cx="224861" cy="301518"/>
          </a:xfrm>
          <a:prstGeom prst="rect">
            <a:avLst/>
          </a:prstGeom>
        </p:spPr>
      </p:pic>
      <p:sp>
        <p:nvSpPr>
          <p:cNvPr id="12" name="Rectangle 11"/>
          <p:cNvSpPr/>
          <p:nvPr/>
        </p:nvSpPr>
        <p:spPr bwMode="gray">
          <a:xfrm>
            <a:off x="7892663" y="2232819"/>
            <a:ext cx="1440200" cy="375083"/>
          </a:xfrm>
          <a:prstGeom prst="rect">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algn="ctr" defTabSz="449263" eaLnBrk="0" hangingPunct="0">
              <a:buClr>
                <a:srgbClr val="000000"/>
              </a:buClr>
              <a:buSzPct val="100000"/>
            </a:pPr>
            <a:r>
              <a:rPr lang="en-US" sz="1200" b="1" kern="0" dirty="0" err="1" smtClean="0">
                <a:latin typeface="+mj-lt"/>
              </a:rPr>
              <a:t>Amal’s</a:t>
            </a:r>
            <a:r>
              <a:rPr lang="en-US" sz="1200" b="1" kern="0" dirty="0" smtClean="0">
                <a:latin typeface="+mj-lt"/>
              </a:rPr>
              <a:t> Factory</a:t>
            </a:r>
            <a:endParaRPr lang="en-US" sz="1200" b="1" kern="0" dirty="0">
              <a:latin typeface="+mj-lt"/>
            </a:endParaRPr>
          </a:p>
        </p:txBody>
      </p:sp>
      <p:sp>
        <p:nvSpPr>
          <p:cNvPr id="18" name="Rectangle 17"/>
          <p:cNvSpPr/>
          <p:nvPr/>
        </p:nvSpPr>
        <p:spPr bwMode="gray">
          <a:xfrm>
            <a:off x="7391386" y="4551421"/>
            <a:ext cx="1440200" cy="510806"/>
          </a:xfrm>
          <a:prstGeom prst="rect">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algn="ctr" defTabSz="449263" eaLnBrk="0" hangingPunct="0">
              <a:buClr>
                <a:srgbClr val="000000"/>
              </a:buClr>
              <a:buSzPct val="100000"/>
            </a:pPr>
            <a:r>
              <a:rPr lang="en-US" sz="1200" b="1" kern="0" dirty="0" err="1" smtClean="0">
                <a:latin typeface="+mj-lt"/>
              </a:rPr>
              <a:t>Ramaswamy’s</a:t>
            </a:r>
            <a:r>
              <a:rPr lang="en-US" sz="1200" b="1" kern="0" dirty="0" smtClean="0">
                <a:latin typeface="+mj-lt"/>
              </a:rPr>
              <a:t> Factory</a:t>
            </a:r>
            <a:endParaRPr lang="en-US" sz="1200" b="1" kern="0" dirty="0">
              <a:latin typeface="+mj-lt"/>
            </a:endParaRPr>
          </a:p>
        </p:txBody>
      </p:sp>
      <p:sp>
        <p:nvSpPr>
          <p:cNvPr id="19" name="Rectangle 18"/>
          <p:cNvSpPr/>
          <p:nvPr/>
        </p:nvSpPr>
        <p:spPr bwMode="gray">
          <a:xfrm>
            <a:off x="5282083" y="4590951"/>
            <a:ext cx="1440200" cy="510806"/>
          </a:xfrm>
          <a:prstGeom prst="rect">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algn="ctr" defTabSz="449263" eaLnBrk="0" hangingPunct="0">
              <a:buClr>
                <a:srgbClr val="000000"/>
              </a:buClr>
              <a:buSzPct val="100000"/>
            </a:pPr>
            <a:r>
              <a:rPr lang="en-US" sz="1200" b="1" kern="0" dirty="0" err="1" smtClean="0">
                <a:latin typeface="+mj-lt"/>
              </a:rPr>
              <a:t>Ayotola’s</a:t>
            </a:r>
            <a:endParaRPr lang="en-US" sz="1200" b="1" kern="0" dirty="0" smtClean="0">
              <a:latin typeface="+mj-lt"/>
            </a:endParaRPr>
          </a:p>
          <a:p>
            <a:pPr algn="ctr" defTabSz="449263" eaLnBrk="0" hangingPunct="0">
              <a:buClr>
                <a:srgbClr val="000000"/>
              </a:buClr>
              <a:buSzPct val="100000"/>
            </a:pPr>
            <a:r>
              <a:rPr lang="en-US" sz="1200" b="1" kern="0" dirty="0" smtClean="0">
                <a:latin typeface="+mj-lt"/>
              </a:rPr>
              <a:t>Factory</a:t>
            </a:r>
            <a:endParaRPr lang="en-US" sz="1200" b="1" kern="0" dirty="0">
              <a:latin typeface="+mj-lt"/>
            </a:endParaRPr>
          </a:p>
        </p:txBody>
      </p:sp>
      <p:sp>
        <p:nvSpPr>
          <p:cNvPr id="20" name="Rectangle 19"/>
          <p:cNvSpPr/>
          <p:nvPr/>
        </p:nvSpPr>
        <p:spPr bwMode="gray">
          <a:xfrm>
            <a:off x="9472936" y="2863863"/>
            <a:ext cx="1440200" cy="510806"/>
          </a:xfrm>
          <a:prstGeom prst="rect">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algn="ctr" defTabSz="449263" eaLnBrk="0" hangingPunct="0">
              <a:buClr>
                <a:srgbClr val="000000"/>
              </a:buClr>
              <a:buSzPct val="100000"/>
            </a:pPr>
            <a:r>
              <a:rPr lang="en-US" sz="1200" b="1" kern="0" dirty="0" smtClean="0">
                <a:latin typeface="+mj-lt"/>
              </a:rPr>
              <a:t>Chu’s</a:t>
            </a:r>
          </a:p>
          <a:p>
            <a:pPr algn="ctr" defTabSz="449263" eaLnBrk="0" hangingPunct="0">
              <a:buClr>
                <a:srgbClr val="000000"/>
              </a:buClr>
              <a:buSzPct val="100000"/>
            </a:pPr>
            <a:r>
              <a:rPr lang="en-US" sz="1200" b="1" kern="0" dirty="0" smtClean="0">
                <a:latin typeface="+mj-lt"/>
              </a:rPr>
              <a:t>Factory</a:t>
            </a:r>
            <a:endParaRPr lang="en-US" sz="1200" b="1" kern="0" dirty="0">
              <a:latin typeface="+mj-lt"/>
            </a:endParaRPr>
          </a:p>
        </p:txBody>
      </p:sp>
      <p:sp>
        <p:nvSpPr>
          <p:cNvPr id="21" name="Rectangle 20"/>
          <p:cNvSpPr/>
          <p:nvPr/>
        </p:nvSpPr>
        <p:spPr bwMode="gray">
          <a:xfrm>
            <a:off x="6219613" y="2119131"/>
            <a:ext cx="1440200" cy="510806"/>
          </a:xfrm>
          <a:prstGeom prst="rect">
            <a:avLst/>
          </a:prstGeom>
          <a:solidFill>
            <a:schemeClr val="accent1"/>
          </a:solidFill>
          <a:ln w="12700" cap="rnd">
            <a:noFill/>
            <a:prstDash val="solid"/>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p>
            <a:pPr algn="ctr" defTabSz="449263" eaLnBrk="0" hangingPunct="0">
              <a:buClr>
                <a:srgbClr val="000000"/>
              </a:buClr>
              <a:buSzPct val="100000"/>
            </a:pPr>
            <a:r>
              <a:rPr lang="en-US" sz="1200" b="1" kern="0" dirty="0" err="1" smtClean="0">
                <a:latin typeface="+mj-lt"/>
              </a:rPr>
              <a:t>Samiha’s</a:t>
            </a:r>
            <a:endParaRPr lang="en-US" sz="1200" b="1" kern="0" dirty="0" smtClean="0">
              <a:latin typeface="+mj-lt"/>
            </a:endParaRPr>
          </a:p>
          <a:p>
            <a:pPr algn="ctr" defTabSz="449263" eaLnBrk="0" hangingPunct="0">
              <a:buClr>
                <a:srgbClr val="000000"/>
              </a:buClr>
              <a:buSzPct val="100000"/>
            </a:pPr>
            <a:r>
              <a:rPr lang="en-US" sz="1200" b="1" kern="0" dirty="0" smtClean="0">
                <a:latin typeface="+mj-lt"/>
              </a:rPr>
              <a:t>Factory</a:t>
            </a:r>
            <a:endParaRPr lang="en-US" sz="1200" b="1" kern="0" dirty="0">
              <a:latin typeface="+mj-lt"/>
            </a:endParaRPr>
          </a:p>
        </p:txBody>
      </p:sp>
    </p:spTree>
    <p:extLst>
      <p:ext uri="{BB962C8B-B14F-4D97-AF65-F5344CB8AC3E}">
        <p14:creationId xmlns:p14="http://schemas.microsoft.com/office/powerpoint/2010/main" val="4120099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14"/>
                                        </p:tgtEl>
                                        <p:attrNameLst>
                                          <p:attrName>style.visibility</p:attrName>
                                        </p:attrNameLst>
                                      </p:cBhvr>
                                      <p:to>
                                        <p:strVal val="visible"/>
                                      </p:to>
                                    </p:set>
                                  </p:childTnLst>
                                </p:cTn>
                              </p:par>
                              <p:par>
                                <p:cTn id="14" presetID="1" presetClass="entr" presetSubtype="0" fill="hold" nodeType="withEffect">
                                  <p:stCondLst>
                                    <p:cond delay="500"/>
                                  </p:stCondLst>
                                  <p:childTnLst>
                                    <p:set>
                                      <p:cBhvr>
                                        <p:cTn id="15" dur="1" fill="hold">
                                          <p:stCondLst>
                                            <p:cond delay="0"/>
                                          </p:stCondLst>
                                        </p:cTn>
                                        <p:tgtEl>
                                          <p:spTgt spid="10"/>
                                        </p:tgtEl>
                                        <p:attrNameLst>
                                          <p:attrName>style.visibility</p:attrName>
                                        </p:attrNameLst>
                                      </p:cBhvr>
                                      <p:to>
                                        <p:strVal val="visible"/>
                                      </p:to>
                                    </p:set>
                                  </p:childTnLst>
                                </p:cTn>
                              </p:par>
                              <p:par>
                                <p:cTn id="16" presetID="1" presetClass="entr" presetSubtype="0" fill="hold" grpId="0" nodeType="withEffect">
                                  <p:stCondLst>
                                    <p:cond delay="500"/>
                                  </p:stCondLst>
                                  <p:childTnLst>
                                    <p:set>
                                      <p:cBhvr>
                                        <p:cTn id="17" dur="1" fill="hold">
                                          <p:stCondLst>
                                            <p:cond delay="0"/>
                                          </p:stCondLst>
                                        </p:cTn>
                                        <p:tgtEl>
                                          <p:spTgt spid="1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500"/>
                                  </p:stCondLst>
                                  <p:childTnLst>
                                    <p:set>
                                      <p:cBhvr>
                                        <p:cTn id="20" dur="1" fill="hold">
                                          <p:stCondLst>
                                            <p:cond delay="0"/>
                                          </p:stCondLst>
                                        </p:cTn>
                                        <p:tgtEl>
                                          <p:spTgt spid="12"/>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nodeType="after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grpId="0" nodeType="afterEffect">
                                  <p:stCondLst>
                                    <p:cond delay="700"/>
                                  </p:stCondLst>
                                  <p:childTnLst>
                                    <p:set>
                                      <p:cBhvr>
                                        <p:cTn id="29" dur="1" fill="hold">
                                          <p:stCondLst>
                                            <p:cond delay="0"/>
                                          </p:stCondLst>
                                        </p:cTn>
                                        <p:tgtEl>
                                          <p:spTgt spid="20"/>
                                        </p:tgtEl>
                                        <p:attrNameLst>
                                          <p:attrName>style.visibility</p:attrName>
                                        </p:attrNameLst>
                                      </p:cBhvr>
                                      <p:to>
                                        <p:strVal val="visible"/>
                                      </p:to>
                                    </p:set>
                                  </p:childTnLst>
                                </p:cTn>
                              </p:par>
                            </p:childTnLst>
                          </p:cTn>
                        </p:par>
                        <p:par>
                          <p:cTn id="30" fill="hold">
                            <p:stCondLst>
                              <p:cond delay="1700"/>
                            </p:stCondLst>
                            <p:childTnLst>
                              <p:par>
                                <p:cTn id="31" presetID="1"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par>
                          <p:cTn id="33" fill="hold">
                            <p:stCondLst>
                              <p:cond delay="1700"/>
                            </p:stCondLst>
                            <p:childTnLst>
                              <p:par>
                                <p:cTn id="34" presetID="1" presetClass="entr" presetSubtype="0" fill="hold" nodeType="afterEffect">
                                  <p:stCondLst>
                                    <p:cond delay="0"/>
                                  </p:stCondLst>
                                  <p:childTnLst>
                                    <p:set>
                                      <p:cBhvr>
                                        <p:cTn id="35" dur="1" fill="hold">
                                          <p:stCondLst>
                                            <p:cond delay="0"/>
                                          </p:stCondLst>
                                        </p:cTn>
                                        <p:tgtEl>
                                          <p:spTgt spid="6"/>
                                        </p:tgtEl>
                                        <p:attrNameLst>
                                          <p:attrName>style.visibility</p:attrName>
                                        </p:attrNameLst>
                                      </p:cBhvr>
                                      <p:to>
                                        <p:strVal val="visible"/>
                                      </p:to>
                                    </p:set>
                                  </p:childTnLst>
                                </p:cTn>
                              </p:par>
                            </p:childTnLst>
                          </p:cTn>
                        </p:par>
                        <p:par>
                          <p:cTn id="36" fill="hold">
                            <p:stCondLst>
                              <p:cond delay="1700"/>
                            </p:stCondLst>
                            <p:childTnLst>
                              <p:par>
                                <p:cTn id="37" presetID="1" presetClass="entr" presetSubtype="0" fill="hold" grpId="0" nodeType="afterEffect">
                                  <p:stCondLst>
                                    <p:cond delay="1400"/>
                                  </p:stCondLst>
                                  <p:childTnLst>
                                    <p:set>
                                      <p:cBhvr>
                                        <p:cTn id="38" dur="1" fill="hold">
                                          <p:stCondLst>
                                            <p:cond delay="0"/>
                                          </p:stCondLst>
                                        </p:cTn>
                                        <p:tgtEl>
                                          <p:spTgt spid="21"/>
                                        </p:tgtEl>
                                        <p:attrNameLst>
                                          <p:attrName>style.visibility</p:attrName>
                                        </p:attrNameLst>
                                      </p:cBhvr>
                                      <p:to>
                                        <p:strVal val="visible"/>
                                      </p:to>
                                    </p:set>
                                  </p:childTnLst>
                                </p:cTn>
                              </p:par>
                            </p:childTnLst>
                          </p:cTn>
                        </p:par>
                        <p:par>
                          <p:cTn id="39" fill="hold">
                            <p:stCondLst>
                              <p:cond delay="3100"/>
                            </p:stCondLst>
                            <p:childTnLst>
                              <p:par>
                                <p:cTn id="40" presetID="1" presetClass="entr" presetSubtype="0" fill="hold" nodeType="after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par>
                          <p:cTn id="42" fill="hold">
                            <p:stCondLst>
                              <p:cond delay="3100"/>
                            </p:stCondLst>
                            <p:childTnLst>
                              <p:par>
                                <p:cTn id="43" presetID="1" presetClass="entr" presetSubtype="0" fill="hold" nodeType="after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19" grpId="0" animBg="1"/>
      <p:bldP spid="20" grpId="0" animBg="1"/>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2" y="3167"/>
            <a:ext cx="11993404" cy="6746290"/>
          </a:xfrm>
          <a:prstGeom prst="rect">
            <a:avLst/>
          </a:prstGeom>
        </p:spPr>
      </p:pic>
    </p:spTree>
    <p:extLst>
      <p:ext uri="{BB962C8B-B14F-4D97-AF65-F5344CB8AC3E}">
        <p14:creationId xmlns:p14="http://schemas.microsoft.com/office/powerpoint/2010/main" val="2182184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062646" y="3933864"/>
            <a:ext cx="7489040" cy="2112667"/>
          </a:xfrm>
          <a:prstGeom prst="rect">
            <a:avLst/>
          </a:prstGeom>
        </p:spPr>
      </p:pic>
      <p:pic>
        <p:nvPicPr>
          <p:cNvPr id="6" name="Picture 5"/>
          <p:cNvPicPr>
            <a:picLocks noChangeAspect="1"/>
          </p:cNvPicPr>
          <p:nvPr/>
        </p:nvPicPr>
        <p:blipFill>
          <a:blip r:embed="rId3"/>
          <a:stretch>
            <a:fillRect/>
          </a:stretch>
        </p:blipFill>
        <p:spPr>
          <a:xfrm>
            <a:off x="2710736" y="29956"/>
            <a:ext cx="5184720" cy="3519325"/>
          </a:xfrm>
          <a:prstGeom prst="rect">
            <a:avLst/>
          </a:prstGeom>
        </p:spPr>
      </p:pic>
      <p:pic>
        <p:nvPicPr>
          <p:cNvPr id="8" name="Picture 7"/>
          <p:cNvPicPr>
            <a:picLocks noChangeAspect="1"/>
          </p:cNvPicPr>
          <p:nvPr/>
        </p:nvPicPr>
        <p:blipFill>
          <a:blip r:embed="rId4"/>
          <a:stretch>
            <a:fillRect/>
          </a:stretch>
        </p:blipFill>
        <p:spPr>
          <a:xfrm>
            <a:off x="10178051" y="1"/>
            <a:ext cx="2012361" cy="2421654"/>
          </a:xfrm>
          <a:prstGeom prst="rect">
            <a:avLst/>
          </a:prstGeom>
        </p:spPr>
      </p:pic>
    </p:spTree>
    <p:extLst>
      <p:ext uri="{BB962C8B-B14F-4D97-AF65-F5344CB8AC3E}">
        <p14:creationId xmlns:p14="http://schemas.microsoft.com/office/powerpoint/2010/main" val="210876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 y="1241"/>
            <a:ext cx="12190413" cy="6857107"/>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Tree>
    <p:extLst>
      <p:ext uri="{BB962C8B-B14F-4D97-AF65-F5344CB8AC3E}">
        <p14:creationId xmlns:p14="http://schemas.microsoft.com/office/powerpoint/2010/main" val="15693124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157117" y="1241"/>
            <a:ext cx="1033295" cy="1033295"/>
          </a:xfrm>
          <a:custGeom>
            <a:avLst/>
            <a:gdLst/>
            <a:ahLst/>
            <a:cxnLst/>
            <a:rect l="l" t="t" r="r" b="b"/>
            <a:pathLst>
              <a:path w="1550145" h="1550145">
                <a:moveTo>
                  <a:pt x="0" y="0"/>
                </a:moveTo>
                <a:lnTo>
                  <a:pt x="1550145" y="0"/>
                </a:lnTo>
                <a:lnTo>
                  <a:pt x="1550145" y="1550145"/>
                </a:lnTo>
                <a:lnTo>
                  <a:pt x="0" y="155014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730290" y="108537"/>
            <a:ext cx="9910221" cy="359026"/>
          </a:xfrm>
          <a:prstGeom prst="rect">
            <a:avLst/>
          </a:prstGeom>
        </p:spPr>
        <p:txBody>
          <a:bodyPr lIns="0" tIns="0" rIns="0" bIns="0" rtlCol="0" anchor="t">
            <a:spAutoFit/>
          </a:bodyPr>
          <a:lstStyle/>
          <a:p>
            <a:pPr algn="ctr" defTabSz="914309">
              <a:lnSpc>
                <a:spcPts val="2844"/>
              </a:lnSpc>
              <a:spcBef>
                <a:spcPct val="0"/>
              </a:spcBef>
            </a:pPr>
            <a:r>
              <a:rPr lang="en-US" sz="2473">
                <a:solidFill>
                  <a:srgbClr val="54535D"/>
                </a:solidFill>
                <a:latin typeface="Atlas Grotesk"/>
              </a:rPr>
              <a:t>CLIMATE CHANGE MITIGATION PORTFOLIO</a:t>
            </a:r>
          </a:p>
        </p:txBody>
      </p:sp>
      <p:sp>
        <p:nvSpPr>
          <p:cNvPr id="5" name="Freeform 5"/>
          <p:cNvSpPr/>
          <p:nvPr/>
        </p:nvSpPr>
        <p:spPr>
          <a:xfrm>
            <a:off x="8620194" y="1241"/>
            <a:ext cx="3570220" cy="3698144"/>
          </a:xfrm>
          <a:custGeom>
            <a:avLst/>
            <a:gdLst/>
            <a:ahLst/>
            <a:cxnLst/>
            <a:rect l="l" t="t" r="r" b="b"/>
            <a:pathLst>
              <a:path w="5356027" h="5547939">
                <a:moveTo>
                  <a:pt x="0" y="0"/>
                </a:moveTo>
                <a:lnTo>
                  <a:pt x="5356027" y="0"/>
                </a:lnTo>
                <a:lnTo>
                  <a:pt x="5356027" y="5547939"/>
                </a:lnTo>
                <a:lnTo>
                  <a:pt x="0" y="5547939"/>
                </a:lnTo>
                <a:lnTo>
                  <a:pt x="0" y="0"/>
                </a:lnTo>
                <a:close/>
              </a:path>
            </a:pathLst>
          </a:custGeom>
          <a:blipFill>
            <a:blip r:embed="rId4"/>
            <a:stretch>
              <a:fillRect l="-42589" r="-51174" b="-4988"/>
            </a:stretch>
          </a:blipFill>
        </p:spPr>
      </p:sp>
      <p:sp>
        <p:nvSpPr>
          <p:cNvPr id="6" name="AutoShape 6"/>
          <p:cNvSpPr/>
          <p:nvPr/>
        </p:nvSpPr>
        <p:spPr>
          <a:xfrm>
            <a:off x="750409" y="908635"/>
            <a:ext cx="3076628" cy="22240"/>
          </a:xfrm>
          <a:prstGeom prst="line">
            <a:avLst/>
          </a:prstGeom>
          <a:ln w="28575" cap="rnd">
            <a:solidFill>
              <a:srgbClr val="000000"/>
            </a:solidFill>
            <a:prstDash val="solid"/>
            <a:headEnd type="none" w="sm" len="sm"/>
            <a:tailEnd type="none" w="sm" len="sm"/>
          </a:ln>
        </p:spPr>
      </p:sp>
      <p:grpSp>
        <p:nvGrpSpPr>
          <p:cNvPr id="7" name="Group 7"/>
          <p:cNvGrpSpPr/>
          <p:nvPr/>
        </p:nvGrpSpPr>
        <p:grpSpPr>
          <a:xfrm>
            <a:off x="-819261" y="1289894"/>
            <a:ext cx="5704478" cy="628295"/>
            <a:chOff x="0" y="0"/>
            <a:chExt cx="11410442" cy="1256754"/>
          </a:xfrm>
        </p:grpSpPr>
        <p:sp>
          <p:nvSpPr>
            <p:cNvPr id="8" name="TextBox 8"/>
            <p:cNvSpPr txBox="1"/>
            <p:nvPr/>
          </p:nvSpPr>
          <p:spPr>
            <a:xfrm>
              <a:off x="0" y="0"/>
              <a:ext cx="11068298" cy="1256754"/>
            </a:xfrm>
            <a:prstGeom prst="rect">
              <a:avLst/>
            </a:prstGeom>
          </p:spPr>
          <p:txBody>
            <a:bodyPr lIns="0" tIns="0" rIns="0" bIns="0" rtlCol="0" anchor="t">
              <a:spAutoFit/>
            </a:bodyPr>
            <a:lstStyle/>
            <a:p>
              <a:pPr algn="ctr" defTabSz="914309">
                <a:lnSpc>
                  <a:spcPts val="4900"/>
                </a:lnSpc>
                <a:spcBef>
                  <a:spcPct val="0"/>
                </a:spcBef>
              </a:pPr>
              <a:r>
                <a:rPr lang="en-US" sz="4084" spc="-19">
                  <a:solidFill>
                    <a:srgbClr val="000000"/>
                  </a:solidFill>
                  <a:latin typeface="TT Interphases Bold"/>
                </a:rPr>
                <a:t>$ 100 million </a:t>
              </a:r>
            </a:p>
          </p:txBody>
        </p:sp>
        <p:sp>
          <p:nvSpPr>
            <p:cNvPr id="9" name="TextBox 9"/>
            <p:cNvSpPr txBox="1"/>
            <p:nvPr/>
          </p:nvSpPr>
          <p:spPr>
            <a:xfrm>
              <a:off x="8351132" y="334162"/>
              <a:ext cx="3059310" cy="769442"/>
            </a:xfrm>
            <a:prstGeom prst="rect">
              <a:avLst/>
            </a:prstGeom>
          </p:spPr>
          <p:txBody>
            <a:bodyPr lIns="0" tIns="0" rIns="0" bIns="0" rtlCol="0" anchor="t">
              <a:spAutoFit/>
            </a:bodyPr>
            <a:lstStyle/>
            <a:p>
              <a:pPr algn="ctr" defTabSz="914309">
                <a:lnSpc>
                  <a:spcPts val="2980"/>
                </a:lnSpc>
                <a:spcBef>
                  <a:spcPct val="0"/>
                </a:spcBef>
              </a:pPr>
              <a:r>
                <a:rPr lang="en-US" sz="2483" spc="-11">
                  <a:solidFill>
                    <a:srgbClr val="000000"/>
                  </a:solidFill>
                  <a:latin typeface="TT Interphases"/>
                </a:rPr>
                <a:t>invested</a:t>
              </a:r>
            </a:p>
          </p:txBody>
        </p:sp>
      </p:grpSp>
      <p:grpSp>
        <p:nvGrpSpPr>
          <p:cNvPr id="10" name="Group 10"/>
          <p:cNvGrpSpPr/>
          <p:nvPr/>
        </p:nvGrpSpPr>
        <p:grpSpPr>
          <a:xfrm>
            <a:off x="291726" y="2121636"/>
            <a:ext cx="6051717" cy="628295"/>
            <a:chOff x="0" y="0"/>
            <a:chExt cx="12105011" cy="1256754"/>
          </a:xfrm>
        </p:grpSpPr>
        <p:sp>
          <p:nvSpPr>
            <p:cNvPr id="11" name="TextBox 11"/>
            <p:cNvSpPr txBox="1"/>
            <p:nvPr/>
          </p:nvSpPr>
          <p:spPr>
            <a:xfrm>
              <a:off x="0" y="0"/>
              <a:ext cx="4686802" cy="1256754"/>
            </a:xfrm>
            <a:prstGeom prst="rect">
              <a:avLst/>
            </a:prstGeom>
          </p:spPr>
          <p:txBody>
            <a:bodyPr lIns="0" tIns="0" rIns="0" bIns="0" rtlCol="0" anchor="t">
              <a:spAutoFit/>
            </a:bodyPr>
            <a:lstStyle/>
            <a:p>
              <a:pPr algn="ctr" defTabSz="914309">
                <a:lnSpc>
                  <a:spcPts val="4900"/>
                </a:lnSpc>
                <a:spcBef>
                  <a:spcPct val="0"/>
                </a:spcBef>
              </a:pPr>
              <a:r>
                <a:rPr lang="en-US" sz="4084" spc="-19">
                  <a:solidFill>
                    <a:srgbClr val="000000"/>
                  </a:solidFill>
                  <a:latin typeface="TT Interphases Bold"/>
                </a:rPr>
                <a:t>100 MW </a:t>
              </a:r>
            </a:p>
          </p:txBody>
        </p:sp>
        <p:sp>
          <p:nvSpPr>
            <p:cNvPr id="12" name="TextBox 12"/>
            <p:cNvSpPr txBox="1"/>
            <p:nvPr/>
          </p:nvSpPr>
          <p:spPr>
            <a:xfrm>
              <a:off x="3248490" y="257174"/>
              <a:ext cx="8856521" cy="769442"/>
            </a:xfrm>
            <a:prstGeom prst="rect">
              <a:avLst/>
            </a:prstGeom>
          </p:spPr>
          <p:txBody>
            <a:bodyPr lIns="0" tIns="0" rIns="0" bIns="0" rtlCol="0" anchor="t">
              <a:spAutoFit/>
            </a:bodyPr>
            <a:lstStyle/>
            <a:p>
              <a:pPr algn="ctr" defTabSz="914309">
                <a:lnSpc>
                  <a:spcPts val="2980"/>
                </a:lnSpc>
                <a:spcBef>
                  <a:spcPct val="0"/>
                </a:spcBef>
              </a:pPr>
              <a:r>
                <a:rPr lang="en-US" sz="2483" spc="-11">
                  <a:solidFill>
                    <a:srgbClr val="000000"/>
                  </a:solidFill>
                  <a:latin typeface="TT Interphases"/>
                </a:rPr>
                <a:t>wind energy operational</a:t>
              </a:r>
            </a:p>
          </p:txBody>
        </p:sp>
      </p:grpSp>
      <p:sp>
        <p:nvSpPr>
          <p:cNvPr id="13" name="TextBox 13"/>
          <p:cNvSpPr txBox="1"/>
          <p:nvPr/>
        </p:nvSpPr>
        <p:spPr>
          <a:xfrm>
            <a:off x="422879" y="2953378"/>
            <a:ext cx="2803506" cy="628295"/>
          </a:xfrm>
          <a:prstGeom prst="rect">
            <a:avLst/>
          </a:prstGeom>
        </p:spPr>
        <p:txBody>
          <a:bodyPr lIns="0" tIns="0" rIns="0" bIns="0" rtlCol="0" anchor="t">
            <a:spAutoFit/>
          </a:bodyPr>
          <a:lstStyle/>
          <a:p>
            <a:pPr algn="ctr" defTabSz="914309">
              <a:lnSpc>
                <a:spcPts val="4900"/>
              </a:lnSpc>
              <a:spcBef>
                <a:spcPct val="0"/>
              </a:spcBef>
            </a:pPr>
            <a:r>
              <a:rPr lang="en-US" sz="4084" spc="-19">
                <a:solidFill>
                  <a:srgbClr val="000000"/>
                </a:solidFill>
                <a:latin typeface="TT Interphases Bold"/>
              </a:rPr>
              <a:t>15% energy</a:t>
            </a:r>
          </a:p>
        </p:txBody>
      </p:sp>
      <p:sp>
        <p:nvSpPr>
          <p:cNvPr id="14" name="TextBox 14"/>
          <p:cNvSpPr txBox="1"/>
          <p:nvPr/>
        </p:nvSpPr>
        <p:spPr>
          <a:xfrm>
            <a:off x="2996912" y="3089885"/>
            <a:ext cx="3121279" cy="384671"/>
          </a:xfrm>
          <a:prstGeom prst="rect">
            <a:avLst/>
          </a:prstGeom>
        </p:spPr>
        <p:txBody>
          <a:bodyPr lIns="0" tIns="0" rIns="0" bIns="0" rtlCol="0" anchor="t">
            <a:spAutoFit/>
          </a:bodyPr>
          <a:lstStyle/>
          <a:p>
            <a:pPr algn="ctr" defTabSz="914309">
              <a:lnSpc>
                <a:spcPts val="2980"/>
              </a:lnSpc>
              <a:spcBef>
                <a:spcPct val="0"/>
              </a:spcBef>
            </a:pPr>
            <a:r>
              <a:rPr lang="en-US" sz="2483" spc="-11">
                <a:solidFill>
                  <a:srgbClr val="000000"/>
                </a:solidFill>
                <a:latin typeface="TT Interphases"/>
              </a:rPr>
              <a:t>from solar </a:t>
            </a:r>
          </a:p>
        </p:txBody>
      </p:sp>
      <p:sp>
        <p:nvSpPr>
          <p:cNvPr id="15" name="Freeform 15"/>
          <p:cNvSpPr/>
          <p:nvPr/>
        </p:nvSpPr>
        <p:spPr>
          <a:xfrm>
            <a:off x="8620194" y="3699385"/>
            <a:ext cx="3570220" cy="3698144"/>
          </a:xfrm>
          <a:custGeom>
            <a:avLst/>
            <a:gdLst/>
            <a:ahLst/>
            <a:cxnLst/>
            <a:rect l="l" t="t" r="r" b="b"/>
            <a:pathLst>
              <a:path w="5356027" h="5547939">
                <a:moveTo>
                  <a:pt x="0" y="0"/>
                </a:moveTo>
                <a:lnTo>
                  <a:pt x="5356027" y="0"/>
                </a:lnTo>
                <a:lnTo>
                  <a:pt x="5356027" y="5547938"/>
                </a:lnTo>
                <a:lnTo>
                  <a:pt x="0" y="5547938"/>
                </a:lnTo>
                <a:lnTo>
                  <a:pt x="0" y="0"/>
                </a:lnTo>
                <a:close/>
              </a:path>
            </a:pathLst>
          </a:custGeom>
          <a:blipFill>
            <a:blip r:embed="rId5"/>
            <a:stretch>
              <a:fillRect l="-81624" r="-2522"/>
            </a:stretch>
          </a:blipFill>
        </p:spPr>
      </p:sp>
      <p:grpSp>
        <p:nvGrpSpPr>
          <p:cNvPr id="16" name="Group 16"/>
          <p:cNvGrpSpPr/>
          <p:nvPr/>
        </p:nvGrpSpPr>
        <p:grpSpPr>
          <a:xfrm>
            <a:off x="63156" y="3810516"/>
            <a:ext cx="8440458" cy="688399"/>
            <a:chOff x="-457200" y="0"/>
            <a:chExt cx="16883114" cy="1376979"/>
          </a:xfrm>
        </p:grpSpPr>
        <p:sp>
          <p:nvSpPr>
            <p:cNvPr id="17" name="TextBox 17"/>
            <p:cNvSpPr txBox="1"/>
            <p:nvPr/>
          </p:nvSpPr>
          <p:spPr>
            <a:xfrm>
              <a:off x="-457200" y="0"/>
              <a:ext cx="7948934" cy="1256755"/>
            </a:xfrm>
            <a:prstGeom prst="rect">
              <a:avLst/>
            </a:prstGeom>
          </p:spPr>
          <p:txBody>
            <a:bodyPr lIns="0" tIns="0" rIns="0" bIns="0" rtlCol="0" anchor="t">
              <a:spAutoFit/>
            </a:bodyPr>
            <a:lstStyle/>
            <a:p>
              <a:pPr algn="ctr" defTabSz="914309">
                <a:lnSpc>
                  <a:spcPts val="4900"/>
                </a:lnSpc>
                <a:spcBef>
                  <a:spcPct val="0"/>
                </a:spcBef>
              </a:pPr>
              <a:r>
                <a:rPr lang="en-US" sz="4084" spc="-19" dirty="0">
                  <a:solidFill>
                    <a:srgbClr val="000000"/>
                  </a:solidFill>
                  <a:latin typeface="TT Interphases Bold"/>
                </a:rPr>
                <a:t>16,000 </a:t>
              </a:r>
              <a:r>
                <a:rPr lang="en-US" sz="4084" spc="-19" dirty="0" err="1">
                  <a:solidFill>
                    <a:srgbClr val="000000"/>
                  </a:solidFill>
                  <a:latin typeface="TT Interphases Bold"/>
                </a:rPr>
                <a:t>Tonnes</a:t>
              </a:r>
              <a:endParaRPr lang="en-US" sz="4084" spc="-19" dirty="0">
                <a:solidFill>
                  <a:srgbClr val="000000"/>
                </a:solidFill>
                <a:latin typeface="TT Interphases Bold"/>
              </a:endParaRPr>
            </a:p>
          </p:txBody>
        </p:sp>
        <p:sp>
          <p:nvSpPr>
            <p:cNvPr id="18" name="TextBox 18"/>
            <p:cNvSpPr txBox="1"/>
            <p:nvPr/>
          </p:nvSpPr>
          <p:spPr>
            <a:xfrm>
              <a:off x="7491734" y="244396"/>
              <a:ext cx="8934180" cy="769443"/>
            </a:xfrm>
            <a:prstGeom prst="rect">
              <a:avLst/>
            </a:prstGeom>
          </p:spPr>
          <p:txBody>
            <a:bodyPr lIns="0" tIns="0" rIns="0" bIns="0" rtlCol="0" anchor="t">
              <a:spAutoFit/>
            </a:bodyPr>
            <a:lstStyle/>
            <a:p>
              <a:pPr algn="ctr" defTabSz="914309">
                <a:lnSpc>
                  <a:spcPts val="2980"/>
                </a:lnSpc>
                <a:spcBef>
                  <a:spcPct val="0"/>
                </a:spcBef>
              </a:pPr>
              <a:r>
                <a:rPr lang="en-US" sz="2483" spc="-11" dirty="0">
                  <a:solidFill>
                    <a:srgbClr val="000000"/>
                  </a:solidFill>
                  <a:latin typeface="TT Interphases"/>
                </a:rPr>
                <a:t>CO emissions mitigated yearly </a:t>
              </a:r>
            </a:p>
          </p:txBody>
        </p:sp>
        <p:sp>
          <p:nvSpPr>
            <p:cNvPr id="19" name="TextBox 19"/>
            <p:cNvSpPr txBox="1"/>
            <p:nvPr/>
          </p:nvSpPr>
          <p:spPr>
            <a:xfrm>
              <a:off x="9100876" y="812721"/>
              <a:ext cx="241368" cy="564258"/>
            </a:xfrm>
            <a:prstGeom prst="rect">
              <a:avLst/>
            </a:prstGeom>
          </p:spPr>
          <p:txBody>
            <a:bodyPr lIns="0" tIns="0" rIns="0" bIns="0" rtlCol="0" anchor="t">
              <a:spAutoFit/>
            </a:bodyPr>
            <a:lstStyle/>
            <a:p>
              <a:pPr algn="ctr" defTabSz="914309">
                <a:lnSpc>
                  <a:spcPts val="2179"/>
                </a:lnSpc>
                <a:spcBef>
                  <a:spcPct val="0"/>
                </a:spcBef>
              </a:pPr>
              <a:r>
                <a:rPr lang="en-US" sz="1816" spc="-72">
                  <a:solidFill>
                    <a:srgbClr val="000000"/>
                  </a:solidFill>
                  <a:latin typeface="TT Interphases Bold"/>
                </a:rPr>
                <a:t>2</a:t>
              </a:r>
            </a:p>
          </p:txBody>
        </p:sp>
      </p:grpSp>
      <p:grpSp>
        <p:nvGrpSpPr>
          <p:cNvPr id="22" name="Group 22"/>
          <p:cNvGrpSpPr/>
          <p:nvPr/>
        </p:nvGrpSpPr>
        <p:grpSpPr>
          <a:xfrm>
            <a:off x="-586833" y="4712059"/>
            <a:ext cx="5153907" cy="628295"/>
            <a:chOff x="-190500" y="-1562100"/>
            <a:chExt cx="10309155" cy="1256754"/>
          </a:xfrm>
        </p:grpSpPr>
        <p:sp>
          <p:nvSpPr>
            <p:cNvPr id="23" name="TextBox 23"/>
            <p:cNvSpPr txBox="1"/>
            <p:nvPr/>
          </p:nvSpPr>
          <p:spPr>
            <a:xfrm>
              <a:off x="-190500" y="-1562100"/>
              <a:ext cx="9855041" cy="1256754"/>
            </a:xfrm>
            <a:prstGeom prst="rect">
              <a:avLst/>
            </a:prstGeom>
          </p:spPr>
          <p:txBody>
            <a:bodyPr lIns="0" tIns="0" rIns="0" bIns="0" rtlCol="0" anchor="t">
              <a:spAutoFit/>
            </a:bodyPr>
            <a:lstStyle/>
            <a:p>
              <a:pPr algn="ctr" defTabSz="914309">
                <a:lnSpc>
                  <a:spcPts val="4900"/>
                </a:lnSpc>
                <a:spcBef>
                  <a:spcPct val="0"/>
                </a:spcBef>
              </a:pPr>
              <a:r>
                <a:rPr lang="en-US" sz="4084" spc="-19" dirty="0">
                  <a:solidFill>
                    <a:srgbClr val="000000"/>
                  </a:solidFill>
                  <a:latin typeface="TT Interphases Bold"/>
                </a:rPr>
                <a:t>Net Zero by</a:t>
              </a:r>
            </a:p>
          </p:txBody>
        </p:sp>
        <p:sp>
          <p:nvSpPr>
            <p:cNvPr id="24" name="TextBox 24"/>
            <p:cNvSpPr txBox="1"/>
            <p:nvPr/>
          </p:nvSpPr>
          <p:spPr>
            <a:xfrm>
              <a:off x="7461699" y="-1115138"/>
              <a:ext cx="2656956" cy="787268"/>
            </a:xfrm>
            <a:prstGeom prst="rect">
              <a:avLst/>
            </a:prstGeom>
          </p:spPr>
          <p:txBody>
            <a:bodyPr lIns="0" tIns="0" rIns="0" bIns="0" rtlCol="0" anchor="t">
              <a:spAutoFit/>
            </a:bodyPr>
            <a:lstStyle/>
            <a:p>
              <a:pPr algn="ctr" defTabSz="914309">
                <a:lnSpc>
                  <a:spcPts val="2980"/>
                </a:lnSpc>
                <a:spcBef>
                  <a:spcPct val="0"/>
                </a:spcBef>
              </a:pPr>
              <a:r>
                <a:rPr lang="en-US" sz="3600" spc="-11" dirty="0">
                  <a:solidFill>
                    <a:srgbClr val="000000"/>
                  </a:solidFill>
                  <a:latin typeface="TT Interphases"/>
                </a:rPr>
                <a:t>2040</a:t>
              </a:r>
            </a:p>
          </p:txBody>
        </p:sp>
      </p:grpSp>
    </p:spTree>
    <p:extLst>
      <p:ext uri="{BB962C8B-B14F-4D97-AF65-F5344CB8AC3E}">
        <p14:creationId xmlns:p14="http://schemas.microsoft.com/office/powerpoint/2010/main" val="21014366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442571" y="540920"/>
            <a:ext cx="2243874" cy="897565"/>
          </a:xfrm>
          <a:prstGeom prst="rect">
            <a:avLst/>
          </a:prstGeom>
        </p:spPr>
        <p:txBody>
          <a:bodyPr lIns="0" tIns="0" rIns="0" bIns="0" rtlCol="0" anchor="t">
            <a:spAutoFit/>
          </a:bodyPr>
          <a:lstStyle/>
          <a:p>
            <a:pPr defTabSz="914309">
              <a:lnSpc>
                <a:spcPts val="3494"/>
              </a:lnSpc>
            </a:pPr>
            <a:r>
              <a:rPr lang="en-US" sz="3065" spc="30">
                <a:solidFill>
                  <a:srgbClr val="1D629A"/>
                </a:solidFill>
                <a:latin typeface="Mont"/>
              </a:rPr>
              <a:t> GRANT</a:t>
            </a:r>
          </a:p>
          <a:p>
            <a:pPr defTabSz="914309">
              <a:lnSpc>
                <a:spcPts val="3494"/>
              </a:lnSpc>
              <a:spcBef>
                <a:spcPct val="0"/>
              </a:spcBef>
            </a:pPr>
            <a:endParaRPr lang="en-US" sz="3065" spc="30">
              <a:solidFill>
                <a:srgbClr val="1D629A"/>
              </a:solidFill>
              <a:latin typeface="Mont"/>
            </a:endParaRPr>
          </a:p>
        </p:txBody>
      </p:sp>
      <p:sp>
        <p:nvSpPr>
          <p:cNvPr id="3" name="AutoShape 3"/>
          <p:cNvSpPr/>
          <p:nvPr/>
        </p:nvSpPr>
        <p:spPr>
          <a:xfrm>
            <a:off x="685741" y="1182205"/>
            <a:ext cx="3878768" cy="0"/>
          </a:xfrm>
          <a:prstGeom prst="line">
            <a:avLst/>
          </a:prstGeom>
          <a:ln w="19050" cap="rnd">
            <a:solidFill>
              <a:srgbClr val="000000"/>
            </a:solidFill>
            <a:prstDash val="solid"/>
            <a:headEnd type="none" w="sm" len="sm"/>
            <a:tailEnd type="none" w="sm" len="sm"/>
          </a:ln>
        </p:spPr>
      </p:sp>
      <p:sp>
        <p:nvSpPr>
          <p:cNvPr id="4" name="Freeform 4"/>
          <p:cNvSpPr/>
          <p:nvPr/>
        </p:nvSpPr>
        <p:spPr>
          <a:xfrm>
            <a:off x="6267072" y="1241"/>
            <a:ext cx="545247" cy="534555"/>
          </a:xfrm>
          <a:custGeom>
            <a:avLst/>
            <a:gdLst/>
            <a:ahLst/>
            <a:cxnLst/>
            <a:rect l="l" t="t" r="r" b="b"/>
            <a:pathLst>
              <a:path w="817977" h="801938">
                <a:moveTo>
                  <a:pt x="0" y="0"/>
                </a:moveTo>
                <a:lnTo>
                  <a:pt x="817977" y="0"/>
                </a:lnTo>
                <a:lnTo>
                  <a:pt x="817977" y="801938"/>
                </a:lnTo>
                <a:lnTo>
                  <a:pt x="0" y="801938"/>
                </a:lnTo>
                <a:lnTo>
                  <a:pt x="0" y="0"/>
                </a:lnTo>
                <a:close/>
              </a:path>
            </a:pathLst>
          </a:custGeom>
          <a:blipFill>
            <a:blip r:embed="rId2"/>
            <a:stretch>
              <a:fillRect/>
            </a:stretch>
          </a:blipFill>
        </p:spPr>
      </p:sp>
      <p:sp>
        <p:nvSpPr>
          <p:cNvPr id="5" name="Freeform 5"/>
          <p:cNvSpPr/>
          <p:nvPr/>
        </p:nvSpPr>
        <p:spPr>
          <a:xfrm>
            <a:off x="9239927" y="4152631"/>
            <a:ext cx="1496655" cy="1496655"/>
          </a:xfrm>
          <a:custGeom>
            <a:avLst/>
            <a:gdLst/>
            <a:ahLst/>
            <a:cxnLst/>
            <a:rect l="l" t="t" r="r" b="b"/>
            <a:pathLst>
              <a:path w="2245275" h="2245275">
                <a:moveTo>
                  <a:pt x="0" y="0"/>
                </a:moveTo>
                <a:lnTo>
                  <a:pt x="2245275" y="0"/>
                </a:lnTo>
                <a:lnTo>
                  <a:pt x="2245275" y="2245275"/>
                </a:lnTo>
                <a:lnTo>
                  <a:pt x="0" y="2245275"/>
                </a:lnTo>
                <a:lnTo>
                  <a:pt x="0" y="0"/>
                </a:lnTo>
                <a:close/>
              </a:path>
            </a:pathLst>
          </a:custGeom>
          <a:blipFill>
            <a:blip r:embed="rId3"/>
            <a:stretch>
              <a:fillRect/>
            </a:stretch>
          </a:blipFill>
        </p:spPr>
      </p:sp>
      <p:sp>
        <p:nvSpPr>
          <p:cNvPr id="6" name="Freeform 6"/>
          <p:cNvSpPr/>
          <p:nvPr/>
        </p:nvSpPr>
        <p:spPr>
          <a:xfrm>
            <a:off x="10736582" y="4303355"/>
            <a:ext cx="1186851" cy="1195209"/>
          </a:xfrm>
          <a:custGeom>
            <a:avLst/>
            <a:gdLst/>
            <a:ahLst/>
            <a:cxnLst/>
            <a:rect l="l" t="t" r="r" b="b"/>
            <a:pathLst>
              <a:path w="1780509" h="1793048">
                <a:moveTo>
                  <a:pt x="0" y="0"/>
                </a:moveTo>
                <a:lnTo>
                  <a:pt x="1780509" y="0"/>
                </a:lnTo>
                <a:lnTo>
                  <a:pt x="1780509" y="1793048"/>
                </a:lnTo>
                <a:lnTo>
                  <a:pt x="0" y="1793048"/>
                </a:lnTo>
                <a:lnTo>
                  <a:pt x="0" y="0"/>
                </a:lnTo>
                <a:close/>
              </a:path>
            </a:pathLst>
          </a:custGeom>
          <a:blipFill>
            <a:blip r:embed="rId4"/>
            <a:stretch>
              <a:fillRect/>
            </a:stretch>
          </a:blipFill>
        </p:spPr>
      </p:sp>
      <p:sp>
        <p:nvSpPr>
          <p:cNvPr id="7" name="Freeform 7"/>
          <p:cNvSpPr/>
          <p:nvPr/>
        </p:nvSpPr>
        <p:spPr>
          <a:xfrm>
            <a:off x="885248" y="378174"/>
            <a:ext cx="2591144" cy="617557"/>
          </a:xfrm>
          <a:custGeom>
            <a:avLst/>
            <a:gdLst/>
            <a:ahLst/>
            <a:cxnLst/>
            <a:rect l="l" t="t" r="r" b="b"/>
            <a:pathLst>
              <a:path w="3887222" h="926455">
                <a:moveTo>
                  <a:pt x="0" y="0"/>
                </a:moveTo>
                <a:lnTo>
                  <a:pt x="3887222" y="0"/>
                </a:lnTo>
                <a:lnTo>
                  <a:pt x="3887222" y="926454"/>
                </a:lnTo>
                <a:lnTo>
                  <a:pt x="0" y="926454"/>
                </a:lnTo>
                <a:lnTo>
                  <a:pt x="0" y="0"/>
                </a:lnTo>
                <a:close/>
              </a:path>
            </a:pathLst>
          </a:custGeom>
          <a:blipFill>
            <a:blip r:embed="rId5"/>
            <a:stretch>
              <a:fillRect/>
            </a:stretch>
          </a:blipFill>
        </p:spPr>
      </p:sp>
      <p:sp>
        <p:nvSpPr>
          <p:cNvPr id="8" name="Freeform 8"/>
          <p:cNvSpPr/>
          <p:nvPr/>
        </p:nvSpPr>
        <p:spPr>
          <a:xfrm>
            <a:off x="8301752" y="1434767"/>
            <a:ext cx="3621681" cy="2580090"/>
          </a:xfrm>
          <a:custGeom>
            <a:avLst/>
            <a:gdLst/>
            <a:ahLst/>
            <a:cxnLst/>
            <a:rect l="l" t="t" r="r" b="b"/>
            <a:pathLst>
              <a:path w="5433230" h="3870639">
                <a:moveTo>
                  <a:pt x="0" y="0"/>
                </a:moveTo>
                <a:lnTo>
                  <a:pt x="5433230" y="0"/>
                </a:lnTo>
                <a:lnTo>
                  <a:pt x="5433230" y="3870639"/>
                </a:lnTo>
                <a:lnTo>
                  <a:pt x="0" y="3870639"/>
                </a:lnTo>
                <a:lnTo>
                  <a:pt x="0" y="0"/>
                </a:lnTo>
                <a:close/>
              </a:path>
            </a:pathLst>
          </a:custGeom>
          <a:blipFill>
            <a:blip r:embed="rId6"/>
            <a:stretch>
              <a:fillRect/>
            </a:stretch>
          </a:blipFill>
        </p:spPr>
      </p:sp>
      <p:sp>
        <p:nvSpPr>
          <p:cNvPr id="9" name="TextBox 9"/>
          <p:cNvSpPr txBox="1"/>
          <p:nvPr/>
        </p:nvSpPr>
        <p:spPr>
          <a:xfrm>
            <a:off x="11036922" y="6296544"/>
            <a:ext cx="467780" cy="115401"/>
          </a:xfrm>
          <a:prstGeom prst="rect">
            <a:avLst/>
          </a:prstGeom>
        </p:spPr>
        <p:txBody>
          <a:bodyPr lIns="0" tIns="0" rIns="0" bIns="0" rtlCol="0" anchor="t">
            <a:spAutoFit/>
          </a:bodyPr>
          <a:lstStyle/>
          <a:p>
            <a:pPr algn="r" defTabSz="914309">
              <a:lnSpc>
                <a:spcPts val="877"/>
              </a:lnSpc>
            </a:pPr>
            <a:r>
              <a:rPr lang="en-US" sz="769" spc="15">
                <a:solidFill>
                  <a:srgbClr val="FFFFFF"/>
                </a:solidFill>
                <a:latin typeface="Mont Bold"/>
              </a:rPr>
              <a:t>9</a:t>
            </a:r>
          </a:p>
        </p:txBody>
      </p:sp>
      <p:sp>
        <p:nvSpPr>
          <p:cNvPr id="10" name="TextBox 10"/>
          <p:cNvSpPr txBox="1"/>
          <p:nvPr/>
        </p:nvSpPr>
        <p:spPr>
          <a:xfrm>
            <a:off x="827264" y="1364926"/>
            <a:ext cx="7474488" cy="961677"/>
          </a:xfrm>
          <a:prstGeom prst="rect">
            <a:avLst/>
          </a:prstGeom>
        </p:spPr>
        <p:txBody>
          <a:bodyPr lIns="0" tIns="0" rIns="0" bIns="0" rtlCol="0" anchor="t">
            <a:spAutoFit/>
          </a:bodyPr>
          <a:lstStyle/>
          <a:p>
            <a:pPr defTabSz="914309">
              <a:lnSpc>
                <a:spcPts val="2485"/>
              </a:lnSpc>
            </a:pPr>
            <a:r>
              <a:rPr lang="en-US" sz="2180" spc="21">
                <a:solidFill>
                  <a:srgbClr val="000000"/>
                </a:solidFill>
                <a:latin typeface="Mont Bold"/>
              </a:rPr>
              <a:t>500,000 Euros Grant</a:t>
            </a:r>
            <a:r>
              <a:rPr lang="en-US" sz="2180" spc="21">
                <a:solidFill>
                  <a:srgbClr val="000000"/>
                </a:solidFill>
                <a:latin typeface="Mont"/>
              </a:rPr>
              <a:t> awarded to AM &amp; Retraced </a:t>
            </a:r>
          </a:p>
          <a:p>
            <a:pPr defTabSz="914309">
              <a:lnSpc>
                <a:spcPts val="2485"/>
              </a:lnSpc>
            </a:pPr>
            <a:r>
              <a:rPr lang="en-US" sz="2180" spc="21">
                <a:solidFill>
                  <a:srgbClr val="000000"/>
                </a:solidFill>
                <a:latin typeface="Mont Bold"/>
              </a:rPr>
              <a:t>250,000 Euros</a:t>
            </a:r>
            <a:r>
              <a:rPr lang="en-US" sz="2180" spc="21">
                <a:solidFill>
                  <a:srgbClr val="000000"/>
                </a:solidFill>
                <a:latin typeface="Mont"/>
              </a:rPr>
              <a:t> for MCI &amp; MO over 4 years</a:t>
            </a:r>
          </a:p>
          <a:p>
            <a:pPr defTabSz="914309">
              <a:lnSpc>
                <a:spcPts val="2485"/>
              </a:lnSpc>
              <a:spcBef>
                <a:spcPct val="0"/>
              </a:spcBef>
            </a:pPr>
            <a:endParaRPr lang="en-US" sz="2180" spc="21">
              <a:solidFill>
                <a:srgbClr val="000000"/>
              </a:solidFill>
              <a:latin typeface="Mont"/>
            </a:endParaRPr>
          </a:p>
        </p:txBody>
      </p:sp>
      <p:sp>
        <p:nvSpPr>
          <p:cNvPr id="11" name="TextBox 11"/>
          <p:cNvSpPr txBox="1"/>
          <p:nvPr/>
        </p:nvSpPr>
        <p:spPr>
          <a:xfrm>
            <a:off x="827264" y="3473007"/>
            <a:ext cx="6790069" cy="2192622"/>
          </a:xfrm>
          <a:prstGeom prst="rect">
            <a:avLst/>
          </a:prstGeom>
        </p:spPr>
        <p:txBody>
          <a:bodyPr lIns="0" tIns="0" rIns="0" bIns="0" rtlCol="0" anchor="t">
            <a:spAutoFit/>
          </a:bodyPr>
          <a:lstStyle/>
          <a:p>
            <a:pPr algn="just" defTabSz="914309">
              <a:lnSpc>
                <a:spcPts val="1877"/>
              </a:lnSpc>
              <a:spcBef>
                <a:spcPct val="0"/>
              </a:spcBef>
            </a:pPr>
            <a:r>
              <a:rPr lang="en-US" sz="1647" spc="16">
                <a:solidFill>
                  <a:srgbClr val="000000"/>
                </a:solidFill>
                <a:latin typeface="Mont"/>
              </a:rPr>
              <a:t>The App will serve as a knowledge hub for sustainable cotton cultivation bringing farmers together and building a community to tackle future challenges in cultivating cotton together.</a:t>
            </a:r>
          </a:p>
          <a:p>
            <a:pPr algn="just" defTabSz="914309">
              <a:lnSpc>
                <a:spcPts val="1877"/>
              </a:lnSpc>
              <a:spcBef>
                <a:spcPct val="0"/>
              </a:spcBef>
            </a:pPr>
            <a:endParaRPr lang="en-US" sz="1647" spc="16">
              <a:solidFill>
                <a:srgbClr val="000000"/>
              </a:solidFill>
              <a:latin typeface="Mont"/>
            </a:endParaRPr>
          </a:p>
          <a:p>
            <a:pPr algn="just" defTabSz="914309">
              <a:lnSpc>
                <a:spcPts val="1877"/>
              </a:lnSpc>
              <a:spcBef>
                <a:spcPct val="0"/>
              </a:spcBef>
            </a:pPr>
            <a:r>
              <a:rPr lang="en-US" sz="1647" spc="16">
                <a:solidFill>
                  <a:srgbClr val="000000"/>
                </a:solidFill>
                <a:latin typeface="Mont Bold"/>
              </a:rPr>
              <a:t>The following measures will be implemented:</a:t>
            </a:r>
          </a:p>
          <a:p>
            <a:pPr algn="just" defTabSz="914309">
              <a:lnSpc>
                <a:spcPts val="1877"/>
              </a:lnSpc>
              <a:spcBef>
                <a:spcPct val="0"/>
              </a:spcBef>
            </a:pPr>
            <a:r>
              <a:rPr lang="en-US" sz="1647" spc="16">
                <a:solidFill>
                  <a:srgbClr val="000000"/>
                </a:solidFill>
                <a:latin typeface="Mont"/>
              </a:rPr>
              <a:t>• Preparation and adoption of Smart Farming</a:t>
            </a:r>
          </a:p>
          <a:p>
            <a:pPr algn="just" defTabSz="914309">
              <a:lnSpc>
                <a:spcPts val="1877"/>
              </a:lnSpc>
              <a:spcBef>
                <a:spcPct val="0"/>
              </a:spcBef>
            </a:pPr>
            <a:r>
              <a:rPr lang="en-US" sz="1647" spc="16">
                <a:solidFill>
                  <a:srgbClr val="000000"/>
                </a:solidFill>
                <a:latin typeface="Mont"/>
              </a:rPr>
              <a:t>• Enable data sharing with existing systems - Traceability</a:t>
            </a:r>
          </a:p>
          <a:p>
            <a:pPr algn="just" defTabSz="914309">
              <a:lnSpc>
                <a:spcPts val="1877"/>
              </a:lnSpc>
              <a:spcBef>
                <a:spcPct val="0"/>
              </a:spcBef>
            </a:pPr>
            <a:r>
              <a:rPr lang="en-US" sz="1647" spc="16">
                <a:solidFill>
                  <a:srgbClr val="000000"/>
                </a:solidFill>
                <a:latin typeface="Mont"/>
              </a:rPr>
              <a:t>• Training/capacity building for Alternate Livelihood</a:t>
            </a:r>
          </a:p>
          <a:p>
            <a:pPr algn="just" defTabSz="914309">
              <a:lnSpc>
                <a:spcPts val="1877"/>
              </a:lnSpc>
              <a:spcBef>
                <a:spcPct val="0"/>
              </a:spcBef>
            </a:pPr>
            <a:endParaRPr lang="en-US" sz="1647" spc="16">
              <a:solidFill>
                <a:srgbClr val="000000"/>
              </a:solidFill>
              <a:latin typeface="Mont"/>
            </a:endParaRPr>
          </a:p>
        </p:txBody>
      </p:sp>
      <p:sp>
        <p:nvSpPr>
          <p:cNvPr id="12" name="TextBox 12"/>
          <p:cNvSpPr txBox="1"/>
          <p:nvPr/>
        </p:nvSpPr>
        <p:spPr>
          <a:xfrm>
            <a:off x="827264" y="2437026"/>
            <a:ext cx="6790069" cy="461605"/>
          </a:xfrm>
          <a:prstGeom prst="rect">
            <a:avLst/>
          </a:prstGeom>
        </p:spPr>
        <p:txBody>
          <a:bodyPr lIns="0" tIns="0" rIns="0" bIns="0" rtlCol="0" anchor="t">
            <a:spAutoFit/>
          </a:bodyPr>
          <a:lstStyle/>
          <a:p>
            <a:pPr defTabSz="914309">
              <a:lnSpc>
                <a:spcPts val="1831"/>
              </a:lnSpc>
              <a:spcBef>
                <a:spcPct val="0"/>
              </a:spcBef>
            </a:pPr>
            <a:r>
              <a:rPr lang="en-US" sz="1607" spc="16" dirty="0">
                <a:solidFill>
                  <a:srgbClr val="000000"/>
                </a:solidFill>
                <a:latin typeface="Mont"/>
              </a:rPr>
              <a:t>Project Objective: Implementing a digital application to enable socio-ecological transparency across Pakistan’s cotton supply chain</a:t>
            </a:r>
          </a:p>
        </p:txBody>
      </p:sp>
    </p:spTree>
    <p:extLst>
      <p:ext uri="{BB962C8B-B14F-4D97-AF65-F5344CB8AC3E}">
        <p14:creationId xmlns:p14="http://schemas.microsoft.com/office/powerpoint/2010/main" val="2500678003"/>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you &gt; please scan this code</a:t>
            </a:r>
            <a:endParaRPr lang="en-US" dirty="0"/>
          </a:p>
        </p:txBody>
      </p:sp>
      <p:pic>
        <p:nvPicPr>
          <p:cNvPr id="10" name="Picture 9"/>
          <p:cNvPicPr>
            <a:picLocks noChangeAspect="1"/>
          </p:cNvPicPr>
          <p:nvPr/>
        </p:nvPicPr>
        <p:blipFill>
          <a:blip r:embed="rId2"/>
          <a:stretch>
            <a:fillRect/>
          </a:stretch>
        </p:blipFill>
        <p:spPr>
          <a:xfrm>
            <a:off x="3574856" y="1413514"/>
            <a:ext cx="4263350" cy="4263350"/>
          </a:xfrm>
          <a:prstGeom prst="rect">
            <a:avLst/>
          </a:prstGeom>
        </p:spPr>
      </p:pic>
    </p:spTree>
    <p:extLst>
      <p:ext uri="{BB962C8B-B14F-4D97-AF65-F5344CB8AC3E}">
        <p14:creationId xmlns:p14="http://schemas.microsoft.com/office/powerpoint/2010/main" val="17481374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AF23DEC-03C0-4FDB-8A07-E7A58253B0C2}"/>
              </a:ext>
            </a:extLst>
          </p:cNvPr>
          <p:cNvPicPr>
            <a:picLocks noChangeAspect="1"/>
          </p:cNvPicPr>
          <p:nvPr/>
        </p:nvPicPr>
        <p:blipFill rotWithShape="1">
          <a:blip r:embed="rId2"/>
          <a:srcRect l="9765" t="11250" r="8047" b="6250"/>
          <a:stretch/>
        </p:blipFill>
        <p:spPr>
          <a:xfrm>
            <a:off x="26649" y="86955"/>
            <a:ext cx="12163763" cy="6342824"/>
          </a:xfrm>
          <a:prstGeom prst="rect">
            <a:avLst/>
          </a:prstGeom>
        </p:spPr>
      </p:pic>
    </p:spTree>
    <p:extLst>
      <p:ext uri="{BB962C8B-B14F-4D97-AF65-F5344CB8AC3E}">
        <p14:creationId xmlns:p14="http://schemas.microsoft.com/office/powerpoint/2010/main" val="37560156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t="4362" b="10860"/>
          <a:stretch/>
        </p:blipFill>
        <p:spPr>
          <a:xfrm>
            <a:off x="0" y="-15087"/>
            <a:ext cx="12210824" cy="6857108"/>
          </a:xfrm>
          <a:prstGeom prst="rect">
            <a:avLst/>
          </a:prstGeom>
        </p:spPr>
      </p:pic>
      <p:sp>
        <p:nvSpPr>
          <p:cNvPr id="5" name="Rectangle 4">
            <a:extLst>
              <a:ext uri="{FF2B5EF4-FFF2-40B4-BE49-F238E27FC236}">
                <a16:creationId xmlns:a16="http://schemas.microsoft.com/office/drawing/2014/main" id="{381E0495-DA54-1F49-90EC-B0D28EC19943}"/>
              </a:ext>
            </a:extLst>
          </p:cNvPr>
          <p:cNvSpPr/>
          <p:nvPr/>
        </p:nvSpPr>
        <p:spPr>
          <a:xfrm>
            <a:off x="6604155" y="1281234"/>
            <a:ext cx="5586257" cy="4452548"/>
          </a:xfrm>
          <a:prstGeom prst="rect">
            <a:avLst/>
          </a:prstGeom>
          <a:solidFill>
            <a:srgbClr val="FFFFFF">
              <a:alpha val="89804"/>
            </a:srgb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endParaRPr lang="en-US" sz="1800" dirty="0">
              <a:solidFill>
                <a:srgbClr val="FFFFFF"/>
              </a:solidFill>
              <a:latin typeface="Calibri"/>
            </a:endParaRPr>
          </a:p>
        </p:txBody>
      </p:sp>
      <p:sp>
        <p:nvSpPr>
          <p:cNvPr id="3" name="Subtitle 2">
            <a:extLst>
              <a:ext uri="{FF2B5EF4-FFF2-40B4-BE49-F238E27FC236}">
                <a16:creationId xmlns:a16="http://schemas.microsoft.com/office/drawing/2014/main" id="{FB8B7ADA-8645-254C-ADD1-BC5FDBB7BA61}"/>
              </a:ext>
            </a:extLst>
          </p:cNvPr>
          <p:cNvSpPr>
            <a:spLocks noGrp="1"/>
          </p:cNvSpPr>
          <p:nvPr>
            <p:ph type="subTitle" idx="1"/>
          </p:nvPr>
        </p:nvSpPr>
        <p:spPr>
          <a:xfrm>
            <a:off x="7018186" y="2513321"/>
            <a:ext cx="4716630" cy="2471980"/>
          </a:xfrm>
          <a:noFill/>
        </p:spPr>
        <p:txBody>
          <a:bodyPr anchor="ctr">
            <a:noAutofit/>
          </a:bodyPr>
          <a:lstStyle/>
          <a:p>
            <a:pPr algn="l"/>
            <a:r>
              <a:rPr lang="en-US" sz="2350" b="1" dirty="0">
                <a:solidFill>
                  <a:schemeClr val="tx2"/>
                </a:solidFill>
                <a:latin typeface="Arial" panose="020B0604020202020204" pitchFamily="34" charset="0"/>
                <a:cs typeface="Arial" panose="020B0604020202020204" pitchFamily="34" charset="0"/>
              </a:rPr>
              <a:t>APPAREL IMPACT INVESTMENTS IN SOUTH ASIA</a:t>
            </a:r>
            <a:endParaRPr lang="en-US" sz="2350" dirty="0">
              <a:solidFill>
                <a:schemeClr val="tx2"/>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B0F6E314-6228-3046-9E4A-CBA85E2C8DA8}"/>
              </a:ext>
            </a:extLst>
          </p:cNvPr>
          <p:cNvSpPr/>
          <p:nvPr/>
        </p:nvSpPr>
        <p:spPr>
          <a:xfrm>
            <a:off x="6472524" y="1793232"/>
            <a:ext cx="263263" cy="3428553"/>
          </a:xfrm>
          <a:prstGeom prst="rect">
            <a:avLst/>
          </a:prstGeom>
          <a:solidFill>
            <a:schemeClr val="accent2">
              <a:alpha val="89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endParaRPr lang="en-US" sz="1800" dirty="0">
              <a:solidFill>
                <a:srgbClr val="FFFFFF"/>
              </a:solidFill>
              <a:latin typeface="Calibri"/>
            </a:endParaRPr>
          </a:p>
        </p:txBody>
      </p:sp>
      <p:pic>
        <p:nvPicPr>
          <p:cNvPr id="9" name="Picture 8">
            <a:extLst>
              <a:ext uri="{FF2B5EF4-FFF2-40B4-BE49-F238E27FC236}">
                <a16:creationId xmlns:a16="http://schemas.microsoft.com/office/drawing/2014/main" id="{586EB344-23ED-4C07-A795-B6062B028EA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6886555" y="1582983"/>
            <a:ext cx="2359961" cy="1527295"/>
          </a:xfrm>
          <a:prstGeom prst="rect">
            <a:avLst/>
          </a:prstGeom>
        </p:spPr>
      </p:pic>
      <p:sp>
        <p:nvSpPr>
          <p:cNvPr id="4" name="TextBox 3">
            <a:extLst>
              <a:ext uri="{FF2B5EF4-FFF2-40B4-BE49-F238E27FC236}">
                <a16:creationId xmlns:a16="http://schemas.microsoft.com/office/drawing/2014/main" id="{F1D11DEA-E430-B756-4FB1-31A48E60C5E3}"/>
              </a:ext>
            </a:extLst>
          </p:cNvPr>
          <p:cNvSpPr txBox="1"/>
          <p:nvPr/>
        </p:nvSpPr>
        <p:spPr>
          <a:xfrm>
            <a:off x="7038970" y="5293141"/>
            <a:ext cx="5182060" cy="338510"/>
          </a:xfrm>
          <a:prstGeom prst="rect">
            <a:avLst/>
          </a:prstGeom>
          <a:noFill/>
        </p:spPr>
        <p:txBody>
          <a:bodyPr wrap="square">
            <a:spAutoFit/>
          </a:bodyPr>
          <a:lstStyle/>
          <a:p>
            <a:pPr defTabSz="457154"/>
            <a:r>
              <a:rPr lang="en-GB" sz="1600" i="1" dirty="0">
                <a:solidFill>
                  <a:srgbClr val="808080"/>
                </a:solidFill>
                <a:latin typeface="Calibri"/>
              </a:rPr>
              <a:t>06 December 2023 | 5</a:t>
            </a:r>
            <a:r>
              <a:rPr lang="en-GB" sz="1600" i="1" baseline="30000" dirty="0">
                <a:solidFill>
                  <a:srgbClr val="808080"/>
                </a:solidFill>
                <a:latin typeface="Calibri"/>
              </a:rPr>
              <a:t>th</a:t>
            </a:r>
            <a:r>
              <a:rPr lang="en-GB" sz="1600" i="1" dirty="0">
                <a:solidFill>
                  <a:srgbClr val="808080"/>
                </a:solidFill>
                <a:latin typeface="Calibri"/>
              </a:rPr>
              <a:t> Capacity Building Hub</a:t>
            </a:r>
          </a:p>
        </p:txBody>
      </p:sp>
    </p:spTree>
    <p:extLst>
      <p:ext uri="{BB962C8B-B14F-4D97-AF65-F5344CB8AC3E}">
        <p14:creationId xmlns:p14="http://schemas.microsoft.com/office/powerpoint/2010/main" val="2898043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65F3A3C-5F98-9F27-BDB1-A2284A8208BE}"/>
              </a:ext>
            </a:extLst>
          </p:cNvPr>
          <p:cNvSpPr txBox="1">
            <a:spLocks/>
          </p:cNvSpPr>
          <p:nvPr/>
        </p:nvSpPr>
        <p:spPr>
          <a:xfrm>
            <a:off x="345287" y="270176"/>
            <a:ext cx="10993593" cy="856333"/>
          </a:xfrm>
          <a:prstGeom prst="rect">
            <a:avLst/>
          </a:prstGeom>
        </p:spPr>
        <p:txBody>
          <a:bodyPr vert="horz" lIns="91428" tIns="45714" rIns="91428" bIns="45714" rtlCol="0" anchor="t">
            <a:normAutofit/>
          </a:bodyPr>
          <a:lstStyle>
            <a:lvl1pPr algn="l" defTabSz="457200" rtl="0" eaLnBrk="1" latinLnBrk="0" hangingPunct="1">
              <a:lnSpc>
                <a:spcPct val="120000"/>
              </a:lnSpc>
              <a:spcBef>
                <a:spcPct val="0"/>
              </a:spcBef>
              <a:buNone/>
              <a:defRPr sz="2400" b="1" kern="1200">
                <a:solidFill>
                  <a:schemeClr val="accent2"/>
                </a:solidFill>
                <a:latin typeface="Arial" panose="020B0604020202020204" pitchFamily="34" charset="0"/>
                <a:ea typeface="+mj-ea"/>
                <a:cs typeface="Arial" panose="020B0604020202020204" pitchFamily="34" charset="0"/>
              </a:defRPr>
            </a:lvl1pPr>
          </a:lstStyle>
          <a:p>
            <a:pPr defTabSz="457154"/>
            <a:r>
              <a:rPr lang="en-US" sz="3000" dirty="0">
                <a:solidFill>
                  <a:srgbClr val="00C7B1"/>
                </a:solidFill>
                <a:latin typeface="Calibri"/>
              </a:rPr>
              <a:t>Introduction</a:t>
            </a:r>
            <a:endParaRPr lang="en-IN" sz="3000" dirty="0">
              <a:solidFill>
                <a:srgbClr val="FF0000"/>
              </a:solidFill>
              <a:latin typeface="Calibri"/>
            </a:endParaRPr>
          </a:p>
        </p:txBody>
      </p:sp>
      <p:pic>
        <p:nvPicPr>
          <p:cNvPr id="14" name="Picture 13">
            <a:extLst>
              <a:ext uri="{FF2B5EF4-FFF2-40B4-BE49-F238E27FC236}">
                <a16:creationId xmlns:a16="http://schemas.microsoft.com/office/drawing/2014/main" id="{BB89E797-4580-B169-82AC-A2BA6ADE9335}"/>
              </a:ext>
            </a:extLst>
          </p:cNvPr>
          <p:cNvPicPr>
            <a:picLocks noChangeAspect="1"/>
          </p:cNvPicPr>
          <p:nvPr/>
        </p:nvPicPr>
        <p:blipFill>
          <a:blip r:embed="rId5">
            <a:extLst>
              <a:ext uri="{837473B0-CC2E-450A-ABE3-18F120FF3D39}">
                <a1611:picAttrSrcUrl xmlns="" xmlns:a1611="http://schemas.microsoft.com/office/drawing/2016/11/main" r:id="rId6"/>
              </a:ext>
            </a:extLst>
          </a:blip>
          <a:stretch>
            <a:fillRect/>
          </a:stretch>
        </p:blipFill>
        <p:spPr>
          <a:xfrm>
            <a:off x="10272219" y="175390"/>
            <a:ext cx="1066661" cy="685711"/>
          </a:xfrm>
          <a:prstGeom prst="rect">
            <a:avLst/>
          </a:prstGeom>
        </p:spPr>
      </p:pic>
      <p:pic>
        <p:nvPicPr>
          <p:cNvPr id="2" name="Good Fashion Fund - Explainer (2023 Re-edit).mp4">
            <a:hlinkClick r:id="" action="ppaction://media"/>
            <a:extLst>
              <a:ext uri="{FF2B5EF4-FFF2-40B4-BE49-F238E27FC236}">
                <a16:creationId xmlns:a16="http://schemas.microsoft.com/office/drawing/2014/main" id="{780F0886-6626-1FEE-806B-747854F73483}"/>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 y="1241"/>
            <a:ext cx="12190413" cy="6857107"/>
          </a:xfrm>
          <a:prstGeom prst="rect">
            <a:avLst/>
          </a:prstGeom>
        </p:spPr>
      </p:pic>
    </p:spTree>
    <p:extLst>
      <p:ext uri="{BB962C8B-B14F-4D97-AF65-F5344CB8AC3E}">
        <p14:creationId xmlns:p14="http://schemas.microsoft.com/office/powerpoint/2010/main" val="3252816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34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CF9E2B5-AD57-491A-BBF8-A33A6CAE2532}"/>
              </a:ext>
            </a:extLst>
          </p:cNvPr>
          <p:cNvSpPr>
            <a:spLocks noGrp="1"/>
          </p:cNvSpPr>
          <p:nvPr>
            <p:ph type="sldNum" sz="quarter" idx="12"/>
          </p:nvPr>
        </p:nvSpPr>
        <p:spPr/>
        <p:txBody>
          <a:bodyPr/>
          <a:lstStyle/>
          <a:p>
            <a:pPr defTabSz="457154"/>
            <a:fld id="{605B13EA-2A2B-B648-A860-CD8292E0A173}" type="slidenum">
              <a:rPr lang="en-US">
                <a:solidFill>
                  <a:srgbClr val="00C7B1"/>
                </a:solidFill>
              </a:rPr>
              <a:pPr defTabSz="457154"/>
              <a:t>23</a:t>
            </a:fld>
            <a:endParaRPr lang="en-US" dirty="0">
              <a:solidFill>
                <a:srgbClr val="00C7B1"/>
              </a:solidFill>
            </a:endParaRPr>
          </a:p>
        </p:txBody>
      </p:sp>
      <p:pic>
        <p:nvPicPr>
          <p:cNvPr id="8" name="Picture 8" descr="green and white car on road during daytime">
            <a:extLst>
              <a:ext uri="{FF2B5EF4-FFF2-40B4-BE49-F238E27FC236}">
                <a16:creationId xmlns:a16="http://schemas.microsoft.com/office/drawing/2014/main" id="{B1530823-691E-4A5D-AAD2-1A0AA63244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282" r="21945"/>
          <a:stretch/>
        </p:blipFill>
        <p:spPr bwMode="auto">
          <a:xfrm>
            <a:off x="0" y="1240"/>
            <a:ext cx="6195807" cy="685836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B3D6879F-D2D9-4DDC-B3B6-FA447E59067C}"/>
              </a:ext>
            </a:extLst>
          </p:cNvPr>
          <p:cNvSpPr/>
          <p:nvPr/>
        </p:nvSpPr>
        <p:spPr>
          <a:xfrm>
            <a:off x="0" y="126707"/>
            <a:ext cx="6184056" cy="6858369"/>
          </a:xfrm>
          <a:prstGeom prst="rect">
            <a:avLst/>
          </a:prstGeom>
          <a:solidFill>
            <a:schemeClr val="accent2">
              <a:alpha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endParaRPr lang="en-US" sz="1800" dirty="0">
              <a:solidFill>
                <a:srgbClr val="0070C0"/>
              </a:solidFill>
              <a:highlight>
                <a:srgbClr val="008000"/>
              </a:highlight>
              <a:latin typeface="Calibri"/>
            </a:endParaRPr>
          </a:p>
        </p:txBody>
      </p:sp>
      <p:sp>
        <p:nvSpPr>
          <p:cNvPr id="10" name="Title 1">
            <a:extLst>
              <a:ext uri="{FF2B5EF4-FFF2-40B4-BE49-F238E27FC236}">
                <a16:creationId xmlns:a16="http://schemas.microsoft.com/office/drawing/2014/main" id="{01C6AB61-A065-4F68-B4AA-196452175C06}"/>
              </a:ext>
            </a:extLst>
          </p:cNvPr>
          <p:cNvSpPr txBox="1">
            <a:spLocks/>
          </p:cNvSpPr>
          <p:nvPr/>
        </p:nvSpPr>
        <p:spPr>
          <a:xfrm>
            <a:off x="6195807" y="126708"/>
            <a:ext cx="5902881" cy="1002412"/>
          </a:xfrm>
          <a:prstGeom prst="rect">
            <a:avLst/>
          </a:prstGeom>
        </p:spPr>
        <p:txBody>
          <a:bodyPr>
            <a:normAutofit lnSpcReduction="10000"/>
          </a:bodyPr>
          <a:lstStyle>
            <a:lvl1pPr algn="l" defTabSz="457200" rtl="0" eaLnBrk="1" latinLnBrk="0" hangingPunct="1">
              <a:lnSpc>
                <a:spcPct val="120000"/>
              </a:lnSpc>
              <a:spcBef>
                <a:spcPct val="0"/>
              </a:spcBef>
              <a:buNone/>
              <a:defRPr sz="4000" kern="1200">
                <a:solidFill>
                  <a:schemeClr val="accent2"/>
                </a:solidFill>
                <a:latin typeface="Calibre Regular" panose="020B0503030202060203" pitchFamily="34" charset="77"/>
                <a:ea typeface="+mj-ea"/>
                <a:cs typeface="+mj-cs"/>
              </a:defRPr>
            </a:lvl1pPr>
          </a:lstStyle>
          <a:p>
            <a:pPr defTabSz="457154">
              <a:lnSpc>
                <a:spcPct val="100000"/>
              </a:lnSpc>
            </a:pPr>
            <a:r>
              <a:rPr lang="en-GB" sz="3000" b="1" dirty="0">
                <a:solidFill>
                  <a:srgbClr val="00C7B1"/>
                </a:solidFill>
              </a:rPr>
              <a:t>Only global impact investment fund focused on </a:t>
            </a:r>
            <a:r>
              <a:rPr lang="en-GB" sz="3000" b="1" u="sng" dirty="0">
                <a:solidFill>
                  <a:srgbClr val="00C7B1"/>
                </a:solidFill>
              </a:rPr>
              <a:t>apparel manufacturers</a:t>
            </a:r>
          </a:p>
        </p:txBody>
      </p:sp>
      <p:sp>
        <p:nvSpPr>
          <p:cNvPr id="15" name="Rectangle 14">
            <a:extLst>
              <a:ext uri="{FF2B5EF4-FFF2-40B4-BE49-F238E27FC236}">
                <a16:creationId xmlns:a16="http://schemas.microsoft.com/office/drawing/2014/main" id="{C01BF308-B954-465D-874C-1264CA51CB9E}"/>
              </a:ext>
            </a:extLst>
          </p:cNvPr>
          <p:cNvSpPr/>
          <p:nvPr/>
        </p:nvSpPr>
        <p:spPr>
          <a:xfrm>
            <a:off x="6373735" y="1225685"/>
            <a:ext cx="2324544" cy="24646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457154"/>
            <a:r>
              <a:rPr lang="en-US" sz="1400" b="1" dirty="0">
                <a:solidFill>
                  <a:srgbClr val="000000"/>
                </a:solidFill>
                <a:latin typeface="Calibre Bold" panose="020B0503030202060203"/>
              </a:rPr>
              <a:t>Fund manager and partners</a:t>
            </a: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a:p>
            <a:pPr defTabSz="457154"/>
            <a:endParaRPr lang="en-US" sz="1200" b="1" dirty="0">
              <a:solidFill>
                <a:srgbClr val="000000"/>
              </a:solidFill>
              <a:latin typeface="Calibre Bold" panose="020B0503030202060203"/>
            </a:endParaRPr>
          </a:p>
        </p:txBody>
      </p:sp>
      <p:grpSp>
        <p:nvGrpSpPr>
          <p:cNvPr id="17" name="Group 16">
            <a:extLst>
              <a:ext uri="{FF2B5EF4-FFF2-40B4-BE49-F238E27FC236}">
                <a16:creationId xmlns:a16="http://schemas.microsoft.com/office/drawing/2014/main" id="{D9A04F17-B7E4-4B23-8C3F-3563B6FD9214}"/>
              </a:ext>
            </a:extLst>
          </p:cNvPr>
          <p:cNvGrpSpPr/>
          <p:nvPr/>
        </p:nvGrpSpPr>
        <p:grpSpPr>
          <a:xfrm>
            <a:off x="6410609" y="3139453"/>
            <a:ext cx="5022341" cy="1965783"/>
            <a:chOff x="6179932" y="3141871"/>
            <a:chExt cx="5065493" cy="1455231"/>
          </a:xfrm>
        </p:grpSpPr>
        <p:cxnSp>
          <p:nvCxnSpPr>
            <p:cNvPr id="18" name="Straight Connector 17">
              <a:extLst>
                <a:ext uri="{FF2B5EF4-FFF2-40B4-BE49-F238E27FC236}">
                  <a16:creationId xmlns:a16="http://schemas.microsoft.com/office/drawing/2014/main" id="{073EE09B-9A39-4789-BAAD-A2B7F647F8E7}"/>
                </a:ext>
              </a:extLst>
            </p:cNvPr>
            <p:cNvCxnSpPr/>
            <p:nvPr/>
          </p:nvCxnSpPr>
          <p:spPr>
            <a:xfrm>
              <a:off x="6179932" y="3141871"/>
              <a:ext cx="5065493" cy="0"/>
            </a:xfrm>
            <a:prstGeom prst="line">
              <a:avLst/>
            </a:prstGeom>
            <a:ln w="12700">
              <a:prstDash val="dash"/>
            </a:ln>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E580A823-B797-4037-9A25-5F4BA12C4122}"/>
                </a:ext>
              </a:extLst>
            </p:cNvPr>
            <p:cNvCxnSpPr/>
            <p:nvPr/>
          </p:nvCxnSpPr>
          <p:spPr>
            <a:xfrm>
              <a:off x="6179932" y="4597102"/>
              <a:ext cx="5065493" cy="0"/>
            </a:xfrm>
            <a:prstGeom prst="line">
              <a:avLst/>
            </a:prstGeom>
            <a:ln w="12700">
              <a:prstDash val="dash"/>
            </a:ln>
            <a:effectLst/>
          </p:spPr>
          <p:style>
            <a:lnRef idx="2">
              <a:schemeClr val="accent1"/>
            </a:lnRef>
            <a:fillRef idx="0">
              <a:schemeClr val="accent1"/>
            </a:fillRef>
            <a:effectRef idx="1">
              <a:schemeClr val="accent1"/>
            </a:effectRef>
            <a:fontRef idx="minor">
              <a:schemeClr val="tx1"/>
            </a:fontRef>
          </p:style>
        </p:cxnSp>
      </p:grpSp>
      <p:pic>
        <p:nvPicPr>
          <p:cNvPr id="20" name="Picture 2" descr="We are FOUNT">
            <a:extLst>
              <a:ext uri="{FF2B5EF4-FFF2-40B4-BE49-F238E27FC236}">
                <a16:creationId xmlns:a16="http://schemas.microsoft.com/office/drawing/2014/main" id="{0A1A9527-A1FF-4128-92CB-CE4574BCDE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222" y="1742366"/>
            <a:ext cx="1348534" cy="37369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Fashion for Good - Home | Facebook">
            <a:extLst>
              <a:ext uri="{FF2B5EF4-FFF2-40B4-BE49-F238E27FC236}">
                <a16:creationId xmlns:a16="http://schemas.microsoft.com/office/drawing/2014/main" id="{2C67B077-4BDC-41A3-8423-F51BBF3BFA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75548" y="1140755"/>
            <a:ext cx="1099396" cy="1099396"/>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D9FF40CB-6D23-4EED-B45C-D39F6ABCEA57}"/>
              </a:ext>
            </a:extLst>
          </p:cNvPr>
          <p:cNvSpPr/>
          <p:nvPr/>
        </p:nvSpPr>
        <p:spPr>
          <a:xfrm>
            <a:off x="6493853" y="2284329"/>
            <a:ext cx="2324544" cy="2915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154"/>
            <a:r>
              <a:rPr lang="en-US" sz="1400" b="1" dirty="0">
                <a:solidFill>
                  <a:srgbClr val="000000"/>
                </a:solidFill>
                <a:latin typeface="Calibre Regular" panose="020B0503030202060203"/>
              </a:rPr>
              <a:t>Fund manager</a:t>
            </a:r>
          </a:p>
        </p:txBody>
      </p:sp>
      <p:grpSp>
        <p:nvGrpSpPr>
          <p:cNvPr id="33" name="Group 32">
            <a:extLst>
              <a:ext uri="{FF2B5EF4-FFF2-40B4-BE49-F238E27FC236}">
                <a16:creationId xmlns:a16="http://schemas.microsoft.com/office/drawing/2014/main" id="{CEA73CDC-F78C-4C04-9329-8D502E3D5B74}"/>
              </a:ext>
            </a:extLst>
          </p:cNvPr>
          <p:cNvGrpSpPr/>
          <p:nvPr/>
        </p:nvGrpSpPr>
        <p:grpSpPr>
          <a:xfrm>
            <a:off x="6365882" y="5497186"/>
            <a:ext cx="4725484" cy="365077"/>
            <a:chOff x="6366711" y="4903151"/>
            <a:chExt cx="4726099" cy="1202844"/>
          </a:xfrm>
        </p:grpSpPr>
        <p:sp>
          <p:nvSpPr>
            <p:cNvPr id="28" name="Rectangle 27">
              <a:extLst>
                <a:ext uri="{FF2B5EF4-FFF2-40B4-BE49-F238E27FC236}">
                  <a16:creationId xmlns:a16="http://schemas.microsoft.com/office/drawing/2014/main" id="{9377BF75-0246-44C3-A1A7-DA95E54E5CB6}"/>
                </a:ext>
              </a:extLst>
            </p:cNvPr>
            <p:cNvSpPr/>
            <p:nvPr/>
          </p:nvSpPr>
          <p:spPr>
            <a:xfrm>
              <a:off x="6366711" y="4903151"/>
              <a:ext cx="4395631" cy="120284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r>
                <a:rPr lang="en-US" sz="1600" dirty="0">
                  <a:solidFill>
                    <a:srgbClr val="000000"/>
                  </a:solidFill>
                  <a:latin typeface="Calibre Regular" panose="020B0503030202060203"/>
                </a:rPr>
                <a:t>Financial instrument</a:t>
              </a:r>
            </a:p>
            <a:p>
              <a:pPr marL="171433" indent="-171433" defTabSz="457154">
                <a:buFont typeface="Arial" panose="020B0604020202020204" pitchFamily="34" charset="0"/>
                <a:buChar char="•"/>
              </a:pPr>
              <a:r>
                <a:rPr lang="en-US" sz="1600" dirty="0">
                  <a:solidFill>
                    <a:srgbClr val="000000"/>
                  </a:solidFill>
                  <a:latin typeface="Calibre Regular" panose="020B0503030202060203"/>
                </a:rPr>
                <a:t>Transaction size</a:t>
              </a:r>
            </a:p>
            <a:p>
              <a:pPr marL="171433" indent="-171433" defTabSz="457154">
                <a:buFont typeface="Arial" panose="020B0604020202020204" pitchFamily="34" charset="0"/>
                <a:buChar char="•"/>
              </a:pPr>
              <a:r>
                <a:rPr lang="en-US" sz="1600" dirty="0">
                  <a:solidFill>
                    <a:srgbClr val="000000"/>
                  </a:solidFill>
                  <a:latin typeface="Calibre Regular" panose="020B0503030202060203"/>
                </a:rPr>
                <a:t>Geographic focus</a:t>
              </a:r>
            </a:p>
          </p:txBody>
        </p:sp>
        <p:sp>
          <p:nvSpPr>
            <p:cNvPr id="29" name="Rectangle 28">
              <a:extLst>
                <a:ext uri="{FF2B5EF4-FFF2-40B4-BE49-F238E27FC236}">
                  <a16:creationId xmlns:a16="http://schemas.microsoft.com/office/drawing/2014/main" id="{64C544CA-7180-434F-BE14-6DB0B6AB15F7}"/>
                </a:ext>
              </a:extLst>
            </p:cNvPr>
            <p:cNvSpPr/>
            <p:nvPr/>
          </p:nvSpPr>
          <p:spPr>
            <a:xfrm>
              <a:off x="8617352" y="4903151"/>
              <a:ext cx="2475458" cy="120284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457154"/>
              <a:r>
                <a:rPr lang="en-US" sz="1600" dirty="0">
                  <a:solidFill>
                    <a:srgbClr val="000000"/>
                  </a:solidFill>
                  <a:latin typeface="Calibre Regular" panose="020B0503030202060203"/>
                </a:rPr>
                <a:t>Long-term USD Debt</a:t>
              </a:r>
            </a:p>
            <a:p>
              <a:pPr defTabSz="457154"/>
              <a:r>
                <a:rPr lang="en-US" sz="1600" dirty="0">
                  <a:solidFill>
                    <a:srgbClr val="000000"/>
                  </a:solidFill>
                  <a:latin typeface="Calibre Regular" panose="020B0503030202060203"/>
                </a:rPr>
                <a:t>$1-2.5m </a:t>
              </a:r>
            </a:p>
            <a:p>
              <a:pPr defTabSz="457154"/>
              <a:r>
                <a:rPr lang="en-US" sz="1600" dirty="0">
                  <a:solidFill>
                    <a:srgbClr val="000000"/>
                  </a:solidFill>
                  <a:latin typeface="Calibre Regular" panose="020B0503030202060203"/>
                </a:rPr>
                <a:t>Focus India and Bangladesh</a:t>
              </a:r>
            </a:p>
          </p:txBody>
        </p:sp>
      </p:grpSp>
      <p:grpSp>
        <p:nvGrpSpPr>
          <p:cNvPr id="35" name="Group 34">
            <a:extLst>
              <a:ext uri="{FF2B5EF4-FFF2-40B4-BE49-F238E27FC236}">
                <a16:creationId xmlns:a16="http://schemas.microsoft.com/office/drawing/2014/main" id="{86354CED-816E-451A-B67F-DE4B5CADF542}"/>
              </a:ext>
            </a:extLst>
          </p:cNvPr>
          <p:cNvGrpSpPr/>
          <p:nvPr/>
        </p:nvGrpSpPr>
        <p:grpSpPr>
          <a:xfrm>
            <a:off x="6770098" y="3633946"/>
            <a:ext cx="4349827" cy="1201332"/>
            <a:chOff x="6411444" y="3286080"/>
            <a:chExt cx="4350393" cy="1201488"/>
          </a:xfrm>
        </p:grpSpPr>
        <p:pic>
          <p:nvPicPr>
            <p:cNvPr id="22" name="Picture 6" descr="Laudes Foundation | LinkedIn">
              <a:extLst>
                <a:ext uri="{FF2B5EF4-FFF2-40B4-BE49-F238E27FC236}">
                  <a16:creationId xmlns:a16="http://schemas.microsoft.com/office/drawing/2014/main" id="{0CDDA04E-5C4F-4BBC-883B-ECD4A72F90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0980" y="3456100"/>
              <a:ext cx="593243" cy="59324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8" descr="The Mills Fabrica | LinkedIn">
              <a:extLst>
                <a:ext uri="{FF2B5EF4-FFF2-40B4-BE49-F238E27FC236}">
                  <a16:creationId xmlns:a16="http://schemas.microsoft.com/office/drawing/2014/main" id="{26EA1A36-164A-44D7-B08C-309DE7C3E6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28" y="3286080"/>
              <a:ext cx="898241" cy="89824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9C27DDFE-4606-4C9C-8F33-5593DDE9625C}"/>
                </a:ext>
              </a:extLst>
            </p:cNvPr>
            <p:cNvSpPr/>
            <p:nvPr/>
          </p:nvSpPr>
          <p:spPr>
            <a:xfrm>
              <a:off x="6411444" y="4195957"/>
              <a:ext cx="1312315" cy="2916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r>
                <a:rPr lang="en-US" sz="1400" i="1" dirty="0">
                  <a:solidFill>
                    <a:srgbClr val="000000"/>
                  </a:solidFill>
                  <a:latin typeface="Calibre Bold" panose="020B0503030202060203"/>
                </a:rPr>
                <a:t>The Laudes Foundation</a:t>
              </a:r>
            </a:p>
          </p:txBody>
        </p:sp>
        <p:sp>
          <p:nvSpPr>
            <p:cNvPr id="25" name="Rectangle 24">
              <a:extLst>
                <a:ext uri="{FF2B5EF4-FFF2-40B4-BE49-F238E27FC236}">
                  <a16:creationId xmlns:a16="http://schemas.microsoft.com/office/drawing/2014/main" id="{F09F4EA6-3F51-42AE-8DFB-27DF44BFF77B}"/>
                </a:ext>
              </a:extLst>
            </p:cNvPr>
            <p:cNvSpPr/>
            <p:nvPr/>
          </p:nvSpPr>
          <p:spPr>
            <a:xfrm>
              <a:off x="7815636" y="4195957"/>
              <a:ext cx="1434652" cy="2916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r>
                <a:rPr lang="en-US" sz="1400" i="1" dirty="0">
                  <a:solidFill>
                    <a:srgbClr val="000000"/>
                  </a:solidFill>
                  <a:latin typeface="Calibre Bold" panose="020B0503030202060203"/>
                </a:rPr>
                <a:t>The Mills Fabrica</a:t>
              </a:r>
            </a:p>
          </p:txBody>
        </p:sp>
        <p:pic>
          <p:nvPicPr>
            <p:cNvPr id="30" name="Picture 2" descr="Rabobank | Vacatures Open Circle Solutions">
              <a:extLst>
                <a:ext uri="{FF2B5EF4-FFF2-40B4-BE49-F238E27FC236}">
                  <a16:creationId xmlns:a16="http://schemas.microsoft.com/office/drawing/2014/main" id="{F54D48B9-8DF9-425E-A779-820621D5C82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03069" y="3424807"/>
              <a:ext cx="1212873" cy="703467"/>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0ED0C395-C807-482C-826F-CD23A20C8531}"/>
                </a:ext>
              </a:extLst>
            </p:cNvPr>
            <p:cNvSpPr/>
            <p:nvPr/>
          </p:nvSpPr>
          <p:spPr>
            <a:xfrm>
              <a:off x="9449522" y="4195957"/>
              <a:ext cx="1312315" cy="29161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r>
                <a:rPr lang="en-US" sz="1400" i="1" dirty="0">
                  <a:solidFill>
                    <a:srgbClr val="000000"/>
                  </a:solidFill>
                  <a:latin typeface="Calibre Bold" panose="020B0503030202060203"/>
                </a:rPr>
                <a:t>Rabobank</a:t>
              </a:r>
            </a:p>
          </p:txBody>
        </p:sp>
      </p:grpSp>
      <p:sp>
        <p:nvSpPr>
          <p:cNvPr id="34" name="Rectangle 33">
            <a:extLst>
              <a:ext uri="{FF2B5EF4-FFF2-40B4-BE49-F238E27FC236}">
                <a16:creationId xmlns:a16="http://schemas.microsoft.com/office/drawing/2014/main" id="{CBFD312B-1F22-46FE-A2C2-E9B46FC29F25}"/>
              </a:ext>
            </a:extLst>
          </p:cNvPr>
          <p:cNvSpPr/>
          <p:nvPr/>
        </p:nvSpPr>
        <p:spPr>
          <a:xfrm>
            <a:off x="6373735" y="5245127"/>
            <a:ext cx="5475388" cy="29157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457154"/>
            <a:r>
              <a:rPr lang="en-US" sz="1400" b="1" dirty="0">
                <a:solidFill>
                  <a:srgbClr val="000000"/>
                </a:solidFill>
                <a:latin typeface="Calibre Bold" panose="020B0503030202060203"/>
              </a:rPr>
              <a:t>Financial instruments</a:t>
            </a:r>
          </a:p>
        </p:txBody>
      </p:sp>
      <p:sp>
        <p:nvSpPr>
          <p:cNvPr id="36" name="Rectangle 35">
            <a:extLst>
              <a:ext uri="{FF2B5EF4-FFF2-40B4-BE49-F238E27FC236}">
                <a16:creationId xmlns:a16="http://schemas.microsoft.com/office/drawing/2014/main" id="{000559F8-09EA-4FC9-A472-3E75127127F3}"/>
              </a:ext>
            </a:extLst>
          </p:cNvPr>
          <p:cNvSpPr/>
          <p:nvPr/>
        </p:nvSpPr>
        <p:spPr>
          <a:xfrm>
            <a:off x="6373735" y="3242161"/>
            <a:ext cx="5475388" cy="29157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457154"/>
            <a:r>
              <a:rPr lang="en-US" sz="1400" b="1" dirty="0">
                <a:solidFill>
                  <a:srgbClr val="000000"/>
                </a:solidFill>
                <a:latin typeface="Calibre Bold" panose="020B0503030202060203"/>
              </a:rPr>
              <a:t>Anchor investors</a:t>
            </a:r>
          </a:p>
        </p:txBody>
      </p:sp>
      <p:pic>
        <p:nvPicPr>
          <p:cNvPr id="7" name="Imagen 13">
            <a:extLst>
              <a:ext uri="{FF2B5EF4-FFF2-40B4-BE49-F238E27FC236}">
                <a16:creationId xmlns:a16="http://schemas.microsoft.com/office/drawing/2014/main" id="{5B5BB524-5C49-2180-857F-95F755E36827}"/>
              </a:ext>
            </a:extLst>
          </p:cNvPr>
          <p:cNvPicPr/>
          <p:nvPr/>
        </p:nvPicPr>
        <p:blipFill>
          <a:blip r:embed="rId8">
            <a:extLst>
              <a:ext uri="{28A0092B-C50C-407E-A947-70E740481C1C}">
                <a14:useLocalDpi xmlns:a14="http://schemas.microsoft.com/office/drawing/2010/main" val="0"/>
              </a:ext>
            </a:extLst>
          </a:blip>
          <a:srcRect/>
          <a:stretch>
            <a:fillRect/>
          </a:stretch>
        </p:blipFill>
        <p:spPr bwMode="auto">
          <a:xfrm>
            <a:off x="9097388" y="2139091"/>
            <a:ext cx="488650" cy="472874"/>
          </a:xfrm>
          <a:prstGeom prst="rect">
            <a:avLst/>
          </a:prstGeom>
          <a:noFill/>
        </p:spPr>
      </p:pic>
      <p:pic>
        <p:nvPicPr>
          <p:cNvPr id="11" name="Picture 10" descr="GlobalCAD">
            <a:extLst>
              <a:ext uri="{FF2B5EF4-FFF2-40B4-BE49-F238E27FC236}">
                <a16:creationId xmlns:a16="http://schemas.microsoft.com/office/drawing/2014/main" id="{6735E17A-EBC1-F66C-F4A2-E22D98250F3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61321" y="2025829"/>
            <a:ext cx="583638" cy="4502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5B5F1141-600A-4E4C-C20C-206B66912D5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44959" y="1347286"/>
            <a:ext cx="944757" cy="56758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345D9BA7-F97A-612A-A0D0-BCB2FF86C00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116061" y="1238962"/>
            <a:ext cx="378346" cy="21019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ÜV Rheinland – Logos Download">
            <a:extLst>
              <a:ext uri="{FF2B5EF4-FFF2-40B4-BE49-F238E27FC236}">
                <a16:creationId xmlns:a16="http://schemas.microsoft.com/office/drawing/2014/main" id="{EDEA9B6C-63E7-D55B-E822-67DBD8964391}"/>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620563" y="1920435"/>
            <a:ext cx="655262" cy="5675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5DE21A79-C5B3-F3B2-05D0-9A9FB67DE76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995517" y="2672947"/>
            <a:ext cx="778132" cy="43268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ustainable Apparel Coalition">
            <a:extLst>
              <a:ext uri="{FF2B5EF4-FFF2-40B4-BE49-F238E27FC236}">
                <a16:creationId xmlns:a16="http://schemas.microsoft.com/office/drawing/2014/main" id="{F4545483-5840-CAA4-B360-E49C9A4514C9}"/>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912274" y="2641583"/>
            <a:ext cx="1559596" cy="32751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F1E4FB9-3096-EA84-7A50-5799393A1DE9}"/>
              </a:ext>
            </a:extLst>
          </p:cNvPr>
          <p:cNvPicPr>
            <a:picLocks noChangeAspect="1"/>
          </p:cNvPicPr>
          <p:nvPr/>
        </p:nvPicPr>
        <p:blipFill>
          <a:blip r:embed="rId15">
            <a:extLst>
              <a:ext uri="{837473B0-CC2E-450A-ABE3-18F120FF3D39}">
                <a1611:picAttrSrcUrl xmlns="" xmlns:a1611="http://schemas.microsoft.com/office/drawing/2016/11/main" r:id="rId16"/>
              </a:ext>
            </a:extLst>
          </a:blip>
          <a:stretch>
            <a:fillRect/>
          </a:stretch>
        </p:blipFill>
        <p:spPr>
          <a:xfrm>
            <a:off x="9874944" y="1167980"/>
            <a:ext cx="858920" cy="352157"/>
          </a:xfrm>
          <a:prstGeom prst="rect">
            <a:avLst/>
          </a:prstGeom>
        </p:spPr>
      </p:pic>
    </p:spTree>
    <p:extLst>
      <p:ext uri="{BB962C8B-B14F-4D97-AF65-F5344CB8AC3E}">
        <p14:creationId xmlns:p14="http://schemas.microsoft.com/office/powerpoint/2010/main" val="34045369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96B9B86-23D2-465F-9926-0B9A9E73A42D}"/>
              </a:ext>
            </a:extLst>
          </p:cNvPr>
          <p:cNvSpPr>
            <a:spLocks noGrp="1"/>
          </p:cNvSpPr>
          <p:nvPr>
            <p:ph type="sldNum" sz="quarter" idx="12"/>
          </p:nvPr>
        </p:nvSpPr>
        <p:spPr/>
        <p:txBody>
          <a:bodyPr/>
          <a:lstStyle/>
          <a:p>
            <a:pPr defTabSz="457154"/>
            <a:fld id="{605B13EA-2A2B-B648-A860-CD8292E0A173}" type="slidenum">
              <a:rPr lang="en-US">
                <a:solidFill>
                  <a:srgbClr val="00C7B1"/>
                </a:solidFill>
              </a:rPr>
              <a:pPr defTabSz="457154"/>
              <a:t>24</a:t>
            </a:fld>
            <a:endParaRPr lang="en-US" dirty="0">
              <a:solidFill>
                <a:srgbClr val="00C7B1"/>
              </a:solidFill>
            </a:endParaRPr>
          </a:p>
        </p:txBody>
      </p:sp>
      <p:sp>
        <p:nvSpPr>
          <p:cNvPr id="6" name="Isosceles Triangle 5">
            <a:extLst>
              <a:ext uri="{FF2B5EF4-FFF2-40B4-BE49-F238E27FC236}">
                <a16:creationId xmlns:a16="http://schemas.microsoft.com/office/drawing/2014/main" id="{E8CA32D3-7867-4040-A9DA-46E458CA0E04}"/>
              </a:ext>
            </a:extLst>
          </p:cNvPr>
          <p:cNvSpPr/>
          <p:nvPr/>
        </p:nvSpPr>
        <p:spPr>
          <a:xfrm>
            <a:off x="1536096" y="2014230"/>
            <a:ext cx="9007745" cy="3472697"/>
          </a:xfrm>
          <a:prstGeom prst="triangl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grpSp>
        <p:nvGrpSpPr>
          <p:cNvPr id="10" name="Group 9">
            <a:extLst>
              <a:ext uri="{FF2B5EF4-FFF2-40B4-BE49-F238E27FC236}">
                <a16:creationId xmlns:a16="http://schemas.microsoft.com/office/drawing/2014/main" id="{DAF87407-DDE4-4134-82BB-54D2520BE699}"/>
              </a:ext>
            </a:extLst>
          </p:cNvPr>
          <p:cNvGrpSpPr/>
          <p:nvPr/>
        </p:nvGrpSpPr>
        <p:grpSpPr>
          <a:xfrm>
            <a:off x="5318067" y="3429794"/>
            <a:ext cx="1554278" cy="1554278"/>
            <a:chOff x="5318760" y="3005990"/>
            <a:chExt cx="1554480" cy="1554480"/>
          </a:xfrm>
        </p:grpSpPr>
        <p:sp>
          <p:nvSpPr>
            <p:cNvPr id="9" name="Oval 8">
              <a:extLst>
                <a:ext uri="{FF2B5EF4-FFF2-40B4-BE49-F238E27FC236}">
                  <a16:creationId xmlns:a16="http://schemas.microsoft.com/office/drawing/2014/main" id="{279E1DE8-013D-4674-8BB2-8C52C7A05E8B}"/>
                </a:ext>
              </a:extLst>
            </p:cNvPr>
            <p:cNvSpPr/>
            <p:nvPr/>
          </p:nvSpPr>
          <p:spPr>
            <a:xfrm>
              <a:off x="5318760" y="3005990"/>
              <a:ext cx="1554480" cy="155448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pic>
          <p:nvPicPr>
            <p:cNvPr id="7" name="FashionforGood_GFF-02.png" descr="FashionforGood_GFF-02.png">
              <a:extLst>
                <a:ext uri="{FF2B5EF4-FFF2-40B4-BE49-F238E27FC236}">
                  <a16:creationId xmlns:a16="http://schemas.microsoft.com/office/drawing/2014/main" id="{BF4BB761-482A-411B-83C0-5D2FA36ADD05}"/>
                </a:ext>
              </a:extLst>
            </p:cNvPr>
            <p:cNvPicPr>
              <a:picLocks noChangeAspect="1"/>
            </p:cNvPicPr>
            <p:nvPr/>
          </p:nvPicPr>
          <p:blipFill rotWithShape="1">
            <a:blip r:embed="rId2"/>
            <a:srcRect l="9276" t="12396" r="9989" b="13108"/>
            <a:stretch/>
          </p:blipFill>
          <p:spPr>
            <a:xfrm>
              <a:off x="5435768" y="3391236"/>
              <a:ext cx="1311997" cy="783988"/>
            </a:xfrm>
            <a:prstGeom prst="rect">
              <a:avLst/>
            </a:prstGeom>
            <a:ln w="12700" cap="flat">
              <a:noFill/>
              <a:miter lim="400000"/>
            </a:ln>
            <a:effectLst/>
          </p:spPr>
        </p:pic>
      </p:grpSp>
      <p:sp>
        <p:nvSpPr>
          <p:cNvPr id="11" name="Oval 10">
            <a:extLst>
              <a:ext uri="{FF2B5EF4-FFF2-40B4-BE49-F238E27FC236}">
                <a16:creationId xmlns:a16="http://schemas.microsoft.com/office/drawing/2014/main" id="{87740E51-21A2-49D5-8803-E23CF2E32067}"/>
              </a:ext>
            </a:extLst>
          </p:cNvPr>
          <p:cNvSpPr/>
          <p:nvPr/>
        </p:nvSpPr>
        <p:spPr>
          <a:xfrm>
            <a:off x="5318067" y="1270800"/>
            <a:ext cx="1554278" cy="1554278"/>
          </a:xfrm>
          <a:prstGeom prst="ellipse">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sp>
        <p:nvSpPr>
          <p:cNvPr id="13" name="Oval 12">
            <a:extLst>
              <a:ext uri="{FF2B5EF4-FFF2-40B4-BE49-F238E27FC236}">
                <a16:creationId xmlns:a16="http://schemas.microsoft.com/office/drawing/2014/main" id="{5DFF4726-684B-4361-99F2-ED777E6FC0B6}"/>
              </a:ext>
            </a:extLst>
          </p:cNvPr>
          <p:cNvSpPr/>
          <p:nvPr/>
        </p:nvSpPr>
        <p:spPr>
          <a:xfrm>
            <a:off x="9766702" y="4644459"/>
            <a:ext cx="1554278" cy="1554278"/>
          </a:xfrm>
          <a:prstGeom prst="ellipse">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cxnSp>
        <p:nvCxnSpPr>
          <p:cNvPr id="15" name="Straight Arrow Connector 14">
            <a:extLst>
              <a:ext uri="{FF2B5EF4-FFF2-40B4-BE49-F238E27FC236}">
                <a16:creationId xmlns:a16="http://schemas.microsoft.com/office/drawing/2014/main" id="{62FFAAAD-DBF2-43BF-B8AF-BA0CEC66074E}"/>
              </a:ext>
            </a:extLst>
          </p:cNvPr>
          <p:cNvCxnSpPr>
            <a:cxnSpLocks/>
          </p:cNvCxnSpPr>
          <p:nvPr/>
        </p:nvCxnSpPr>
        <p:spPr>
          <a:xfrm flipV="1">
            <a:off x="6106316" y="2825078"/>
            <a:ext cx="0" cy="757096"/>
          </a:xfrm>
          <a:prstGeom prst="straightConnector1">
            <a:avLst/>
          </a:prstGeom>
          <a:ln w="57150">
            <a:solidFill>
              <a:srgbClr val="FFFFFF"/>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F36708F3-8F8D-4E74-9C2C-91CF7665077A}"/>
              </a:ext>
            </a:extLst>
          </p:cNvPr>
          <p:cNvCxnSpPr>
            <a:cxnSpLocks/>
          </p:cNvCxnSpPr>
          <p:nvPr/>
        </p:nvCxnSpPr>
        <p:spPr>
          <a:xfrm>
            <a:off x="6746886" y="4448385"/>
            <a:ext cx="2894357" cy="765384"/>
          </a:xfrm>
          <a:prstGeom prst="straightConnector1">
            <a:avLst/>
          </a:prstGeom>
          <a:ln w="57150">
            <a:solidFill>
              <a:srgbClr val="FFFFFF"/>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0A073D04-834E-4C35-9E0B-1705D0E53C5A}"/>
              </a:ext>
            </a:extLst>
          </p:cNvPr>
          <p:cNvCxnSpPr>
            <a:cxnSpLocks/>
          </p:cNvCxnSpPr>
          <p:nvPr/>
        </p:nvCxnSpPr>
        <p:spPr>
          <a:xfrm flipH="1">
            <a:off x="2477974" y="4448385"/>
            <a:ext cx="2894357" cy="765384"/>
          </a:xfrm>
          <a:prstGeom prst="straightConnector1">
            <a:avLst/>
          </a:prstGeom>
          <a:ln w="57150">
            <a:solidFill>
              <a:srgbClr val="FFFFFF"/>
            </a:solidFill>
            <a:tailEnd type="triangle"/>
          </a:ln>
          <a:effectLst/>
        </p:spPr>
        <p:style>
          <a:lnRef idx="2">
            <a:schemeClr val="accent1"/>
          </a:lnRef>
          <a:fillRef idx="0">
            <a:schemeClr val="accent1"/>
          </a:fillRef>
          <a:effectRef idx="1">
            <a:schemeClr val="accent1"/>
          </a:effectRef>
          <a:fontRef idx="minor">
            <a:schemeClr val="tx1"/>
          </a:fontRef>
        </p:style>
      </p:cxnSp>
      <p:sp>
        <p:nvSpPr>
          <p:cNvPr id="28" name="Rectangle 27">
            <a:extLst>
              <a:ext uri="{FF2B5EF4-FFF2-40B4-BE49-F238E27FC236}">
                <a16:creationId xmlns:a16="http://schemas.microsoft.com/office/drawing/2014/main" id="{0E06DAE9-69EE-4381-AAC4-AA89FF239243}"/>
              </a:ext>
            </a:extLst>
          </p:cNvPr>
          <p:cNvSpPr/>
          <p:nvPr/>
        </p:nvSpPr>
        <p:spPr>
          <a:xfrm>
            <a:off x="9821700" y="5552391"/>
            <a:ext cx="1554279" cy="37123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154"/>
            <a:r>
              <a:rPr lang="en-US" sz="1600" b="1" dirty="0">
                <a:solidFill>
                  <a:srgbClr val="000000"/>
                </a:solidFill>
                <a:latin typeface="Calibri"/>
              </a:rPr>
              <a:t>Brand</a:t>
            </a:r>
          </a:p>
        </p:txBody>
      </p:sp>
      <p:sp>
        <p:nvSpPr>
          <p:cNvPr id="29" name="Rectangle 28">
            <a:extLst>
              <a:ext uri="{FF2B5EF4-FFF2-40B4-BE49-F238E27FC236}">
                <a16:creationId xmlns:a16="http://schemas.microsoft.com/office/drawing/2014/main" id="{401C2EB1-27A6-4123-B13C-61378B3E9658}"/>
              </a:ext>
            </a:extLst>
          </p:cNvPr>
          <p:cNvSpPr/>
          <p:nvPr/>
        </p:nvSpPr>
        <p:spPr>
          <a:xfrm>
            <a:off x="5313833" y="2130167"/>
            <a:ext cx="1554279" cy="37123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154"/>
            <a:r>
              <a:rPr lang="en-US" sz="1600" b="1" dirty="0">
                <a:solidFill>
                  <a:srgbClr val="000000"/>
                </a:solidFill>
                <a:latin typeface="Calibri"/>
              </a:rPr>
              <a:t>Technology provider</a:t>
            </a:r>
          </a:p>
        </p:txBody>
      </p:sp>
      <p:sp>
        <p:nvSpPr>
          <p:cNvPr id="30" name="Rectangle 29">
            <a:extLst>
              <a:ext uri="{FF2B5EF4-FFF2-40B4-BE49-F238E27FC236}">
                <a16:creationId xmlns:a16="http://schemas.microsoft.com/office/drawing/2014/main" id="{961B2320-8CEB-4156-BD26-936A8A060C55}"/>
              </a:ext>
            </a:extLst>
          </p:cNvPr>
          <p:cNvSpPr/>
          <p:nvPr/>
        </p:nvSpPr>
        <p:spPr>
          <a:xfrm>
            <a:off x="6240738" y="2858420"/>
            <a:ext cx="1437522" cy="464198"/>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457154"/>
            <a:r>
              <a:rPr lang="en-US" sz="1600" i="1" dirty="0">
                <a:solidFill>
                  <a:srgbClr val="FFFFFF"/>
                </a:solidFill>
                <a:latin typeface="Calibri"/>
              </a:rPr>
              <a:t>Drives </a:t>
            </a:r>
            <a:br>
              <a:rPr lang="en-US" sz="1600" i="1" dirty="0">
                <a:solidFill>
                  <a:srgbClr val="FFFFFF"/>
                </a:solidFill>
                <a:latin typeface="Calibri"/>
              </a:rPr>
            </a:br>
            <a:r>
              <a:rPr lang="en-US" sz="1600" i="1" dirty="0">
                <a:solidFill>
                  <a:srgbClr val="FFFFFF"/>
                </a:solidFill>
                <a:latin typeface="Calibri"/>
              </a:rPr>
              <a:t>tech adoption</a:t>
            </a:r>
          </a:p>
        </p:txBody>
      </p:sp>
      <p:sp>
        <p:nvSpPr>
          <p:cNvPr id="31" name="Rectangle 30">
            <a:extLst>
              <a:ext uri="{FF2B5EF4-FFF2-40B4-BE49-F238E27FC236}">
                <a16:creationId xmlns:a16="http://schemas.microsoft.com/office/drawing/2014/main" id="{BC7C7180-12FB-40DD-8797-64B1D6691AE6}"/>
              </a:ext>
            </a:extLst>
          </p:cNvPr>
          <p:cNvSpPr/>
          <p:nvPr/>
        </p:nvSpPr>
        <p:spPr>
          <a:xfrm>
            <a:off x="6684158" y="4789834"/>
            <a:ext cx="2305406" cy="6181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defTabSz="457154"/>
            <a:r>
              <a:rPr lang="en-US" sz="1600" i="1" dirty="0">
                <a:solidFill>
                  <a:srgbClr val="FFFFFF"/>
                </a:solidFill>
                <a:latin typeface="Calibri"/>
              </a:rPr>
              <a:t>Supply chain improvement at no cost</a:t>
            </a:r>
          </a:p>
        </p:txBody>
      </p:sp>
      <p:sp>
        <p:nvSpPr>
          <p:cNvPr id="32" name="Rectangle 31">
            <a:extLst>
              <a:ext uri="{FF2B5EF4-FFF2-40B4-BE49-F238E27FC236}">
                <a16:creationId xmlns:a16="http://schemas.microsoft.com/office/drawing/2014/main" id="{2F8C6866-0715-4E2D-9FAE-A635C7788AEC}"/>
              </a:ext>
            </a:extLst>
          </p:cNvPr>
          <p:cNvSpPr/>
          <p:nvPr/>
        </p:nvSpPr>
        <p:spPr>
          <a:xfrm>
            <a:off x="3166242" y="4811093"/>
            <a:ext cx="2397448" cy="618174"/>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r" defTabSz="457154"/>
            <a:r>
              <a:rPr lang="en-US" sz="1600" i="1" dirty="0">
                <a:solidFill>
                  <a:srgbClr val="FFFFFF"/>
                </a:solidFill>
                <a:latin typeface="Calibri"/>
              </a:rPr>
              <a:t>Provides long-term</a:t>
            </a:r>
            <a:br>
              <a:rPr lang="en-US" sz="1600" i="1" dirty="0">
                <a:solidFill>
                  <a:srgbClr val="FFFFFF"/>
                </a:solidFill>
                <a:latin typeface="Calibri"/>
              </a:rPr>
            </a:br>
            <a:r>
              <a:rPr lang="en-US" sz="1600" i="1" dirty="0">
                <a:solidFill>
                  <a:srgbClr val="FFFFFF"/>
                </a:solidFill>
                <a:latin typeface="Calibri"/>
              </a:rPr>
              <a:t> finance for manufacturers</a:t>
            </a:r>
          </a:p>
        </p:txBody>
      </p:sp>
      <p:grpSp>
        <p:nvGrpSpPr>
          <p:cNvPr id="67" name="Group 66">
            <a:extLst>
              <a:ext uri="{FF2B5EF4-FFF2-40B4-BE49-F238E27FC236}">
                <a16:creationId xmlns:a16="http://schemas.microsoft.com/office/drawing/2014/main" id="{D282A3E9-B5BA-429A-92B5-F81098A3D7D3}"/>
              </a:ext>
            </a:extLst>
          </p:cNvPr>
          <p:cNvGrpSpPr/>
          <p:nvPr/>
        </p:nvGrpSpPr>
        <p:grpSpPr>
          <a:xfrm>
            <a:off x="1440008" y="3041121"/>
            <a:ext cx="181542" cy="1527255"/>
            <a:chOff x="1412774" y="3150908"/>
            <a:chExt cx="181566" cy="1527454"/>
          </a:xfrm>
        </p:grpSpPr>
        <p:cxnSp>
          <p:nvCxnSpPr>
            <p:cNvPr id="65" name="Straight Connector 64">
              <a:extLst>
                <a:ext uri="{FF2B5EF4-FFF2-40B4-BE49-F238E27FC236}">
                  <a16:creationId xmlns:a16="http://schemas.microsoft.com/office/drawing/2014/main" id="{6CD7B48B-8EDD-4D03-B054-CA03B779F5EB}"/>
                </a:ext>
              </a:extLst>
            </p:cNvPr>
            <p:cNvCxnSpPr>
              <a:cxnSpLocks/>
            </p:cNvCxnSpPr>
            <p:nvPr/>
          </p:nvCxnSpPr>
          <p:spPr>
            <a:xfrm>
              <a:off x="1504950" y="3255223"/>
              <a:ext cx="0" cy="1423139"/>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73" name="Oval 72">
              <a:extLst>
                <a:ext uri="{FF2B5EF4-FFF2-40B4-BE49-F238E27FC236}">
                  <a16:creationId xmlns:a16="http://schemas.microsoft.com/office/drawing/2014/main" id="{9209DBC4-3EC5-409A-BA1E-438009E7A8DB}"/>
                </a:ext>
              </a:extLst>
            </p:cNvPr>
            <p:cNvSpPr/>
            <p:nvPr/>
          </p:nvSpPr>
          <p:spPr>
            <a:xfrm>
              <a:off x="1412774" y="3150908"/>
              <a:ext cx="181566" cy="18156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grpSp>
      <p:sp>
        <p:nvSpPr>
          <p:cNvPr id="68" name="Rectangle 67">
            <a:extLst>
              <a:ext uri="{FF2B5EF4-FFF2-40B4-BE49-F238E27FC236}">
                <a16:creationId xmlns:a16="http://schemas.microsoft.com/office/drawing/2014/main" id="{C625EC0F-6D1A-4C34-8EA8-7FE03139AF87}"/>
              </a:ext>
            </a:extLst>
          </p:cNvPr>
          <p:cNvSpPr/>
          <p:nvPr/>
        </p:nvSpPr>
        <p:spPr>
          <a:xfrm>
            <a:off x="162201" y="1334172"/>
            <a:ext cx="2894357" cy="1538093"/>
          </a:xfrm>
          <a:prstGeom prst="rect">
            <a:avLst/>
          </a:prstGeom>
          <a:ln w="28575">
            <a:prstDash val="sysDash"/>
          </a:ln>
          <a:effectLst/>
        </p:spPr>
        <p:style>
          <a:lnRef idx="2">
            <a:schemeClr val="accent1"/>
          </a:lnRef>
          <a:fillRef idx="0">
            <a:schemeClr val="accent1"/>
          </a:fillRef>
          <a:effectRef idx="1">
            <a:schemeClr val="accent1"/>
          </a:effectRef>
          <a:fontRef idx="minor">
            <a:schemeClr val="tx1"/>
          </a:fontRef>
        </p:style>
        <p:txBody>
          <a:bodyPr lIns="71991" rIns="35995" rtlCol="0" anchor="t"/>
          <a:lstStyle/>
          <a:p>
            <a:pPr algn="ctr" defTabSz="457154"/>
            <a:r>
              <a:rPr lang="en-US" sz="1300" b="1" i="1" dirty="0">
                <a:solidFill>
                  <a:srgbClr val="000000"/>
                </a:solidFill>
                <a:latin typeface="Calibri"/>
              </a:rPr>
              <a:t>For manufacturers</a:t>
            </a:r>
            <a:r>
              <a:rPr lang="en-US" sz="1300" i="1" dirty="0">
                <a:solidFill>
                  <a:srgbClr val="000000"/>
                </a:solidFill>
                <a:latin typeface="Calibri"/>
              </a:rPr>
              <a:t>:</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Sustainable production</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Cost savings</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Increased access to finance</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Enhances reputation/visibility</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Premium project?</a:t>
            </a:r>
          </a:p>
        </p:txBody>
      </p:sp>
      <p:grpSp>
        <p:nvGrpSpPr>
          <p:cNvPr id="69" name="Group 68">
            <a:extLst>
              <a:ext uri="{FF2B5EF4-FFF2-40B4-BE49-F238E27FC236}">
                <a16:creationId xmlns:a16="http://schemas.microsoft.com/office/drawing/2014/main" id="{35F7981E-83DA-4590-8B96-7467043E8BC0}"/>
              </a:ext>
            </a:extLst>
          </p:cNvPr>
          <p:cNvGrpSpPr/>
          <p:nvPr/>
        </p:nvGrpSpPr>
        <p:grpSpPr>
          <a:xfrm rot="5400000">
            <a:off x="6995804" y="753155"/>
            <a:ext cx="181542" cy="1871144"/>
            <a:chOff x="1526688" y="3004347"/>
            <a:chExt cx="181566" cy="1871388"/>
          </a:xfrm>
        </p:grpSpPr>
        <p:cxnSp>
          <p:nvCxnSpPr>
            <p:cNvPr id="70" name="Straight Connector 69">
              <a:extLst>
                <a:ext uri="{FF2B5EF4-FFF2-40B4-BE49-F238E27FC236}">
                  <a16:creationId xmlns:a16="http://schemas.microsoft.com/office/drawing/2014/main" id="{A90670C0-9218-43B5-91CF-1FAD23F3D842}"/>
                </a:ext>
              </a:extLst>
            </p:cNvPr>
            <p:cNvCxnSpPr>
              <a:cxnSpLocks/>
            </p:cNvCxnSpPr>
            <p:nvPr/>
          </p:nvCxnSpPr>
          <p:spPr>
            <a:xfrm rot="16200000" flipH="1">
              <a:off x="745887" y="4002759"/>
              <a:ext cx="1745952"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71" name="Oval 70">
              <a:extLst>
                <a:ext uri="{FF2B5EF4-FFF2-40B4-BE49-F238E27FC236}">
                  <a16:creationId xmlns:a16="http://schemas.microsoft.com/office/drawing/2014/main" id="{CE18D5E4-262A-4E63-BA0A-3D5B06C1FE03}"/>
                </a:ext>
              </a:extLst>
            </p:cNvPr>
            <p:cNvSpPr/>
            <p:nvPr/>
          </p:nvSpPr>
          <p:spPr>
            <a:xfrm>
              <a:off x="1526688" y="3004347"/>
              <a:ext cx="181566" cy="18156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grpSp>
      <p:sp>
        <p:nvSpPr>
          <p:cNvPr id="72" name="Rectangle 71">
            <a:extLst>
              <a:ext uri="{FF2B5EF4-FFF2-40B4-BE49-F238E27FC236}">
                <a16:creationId xmlns:a16="http://schemas.microsoft.com/office/drawing/2014/main" id="{228FCDFD-4815-4783-BFED-3DF8DFC278FD}"/>
              </a:ext>
            </a:extLst>
          </p:cNvPr>
          <p:cNvSpPr/>
          <p:nvPr/>
        </p:nvSpPr>
        <p:spPr>
          <a:xfrm>
            <a:off x="8022148" y="1286211"/>
            <a:ext cx="4006061" cy="973458"/>
          </a:xfrm>
          <a:prstGeom prst="rect">
            <a:avLst/>
          </a:prstGeom>
          <a:ln w="28575">
            <a:prstDash val="sysDash"/>
          </a:ln>
          <a:effectLst/>
        </p:spPr>
        <p:style>
          <a:lnRef idx="2">
            <a:schemeClr val="accent1"/>
          </a:lnRef>
          <a:fillRef idx="0">
            <a:schemeClr val="accent1"/>
          </a:fillRef>
          <a:effectRef idx="1">
            <a:schemeClr val="accent1"/>
          </a:effectRef>
          <a:fontRef idx="minor">
            <a:schemeClr val="tx1"/>
          </a:fontRef>
        </p:style>
        <p:txBody>
          <a:bodyPr lIns="71991" rIns="35995" rtlCol="0" anchor="t"/>
          <a:lstStyle/>
          <a:p>
            <a:pPr algn="ctr" defTabSz="457154"/>
            <a:r>
              <a:rPr lang="en-US" sz="1300" b="1" i="1" dirty="0">
                <a:solidFill>
                  <a:srgbClr val="000000"/>
                </a:solidFill>
                <a:latin typeface="Calibri"/>
              </a:rPr>
              <a:t>Technology providers:</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Accelerates roll-out and adoption of sustainable technology</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Speed up of disruptive technologies</a:t>
            </a:r>
          </a:p>
          <a:p>
            <a:pPr marL="171433" indent="-171433" defTabSz="457154">
              <a:buClr>
                <a:srgbClr val="00C7B1"/>
              </a:buClr>
              <a:buFont typeface="Arial" panose="020B0604020202020204" pitchFamily="34" charset="0"/>
              <a:buChar char="•"/>
            </a:pPr>
            <a:endParaRPr lang="en-US" sz="1600" dirty="0">
              <a:solidFill>
                <a:srgbClr val="000000"/>
              </a:solidFill>
              <a:latin typeface="Calibri"/>
            </a:endParaRPr>
          </a:p>
          <a:p>
            <a:pPr marL="171433" indent="-171433" defTabSz="457154">
              <a:buClr>
                <a:srgbClr val="00C7B1"/>
              </a:buClr>
              <a:buFont typeface="Arial" panose="020B0604020202020204" pitchFamily="34" charset="0"/>
              <a:buChar char="•"/>
            </a:pPr>
            <a:endParaRPr lang="en-US" sz="1300" dirty="0">
              <a:solidFill>
                <a:srgbClr val="000000"/>
              </a:solidFill>
              <a:latin typeface="Calibri"/>
            </a:endParaRPr>
          </a:p>
        </p:txBody>
      </p:sp>
      <p:grpSp>
        <p:nvGrpSpPr>
          <p:cNvPr id="76" name="Group 75">
            <a:extLst>
              <a:ext uri="{FF2B5EF4-FFF2-40B4-BE49-F238E27FC236}">
                <a16:creationId xmlns:a16="http://schemas.microsoft.com/office/drawing/2014/main" id="{E0D3D4F2-A366-4982-81E3-42EDD9B21DD0}"/>
              </a:ext>
            </a:extLst>
          </p:cNvPr>
          <p:cNvGrpSpPr/>
          <p:nvPr/>
        </p:nvGrpSpPr>
        <p:grpSpPr>
          <a:xfrm>
            <a:off x="10453070" y="3814990"/>
            <a:ext cx="181542" cy="983253"/>
            <a:chOff x="1526688" y="4225454"/>
            <a:chExt cx="181566" cy="983381"/>
          </a:xfrm>
        </p:grpSpPr>
        <p:cxnSp>
          <p:nvCxnSpPr>
            <p:cNvPr id="77" name="Straight Connector 76">
              <a:extLst>
                <a:ext uri="{FF2B5EF4-FFF2-40B4-BE49-F238E27FC236}">
                  <a16:creationId xmlns:a16="http://schemas.microsoft.com/office/drawing/2014/main" id="{B36F3651-79B7-4B1B-861D-328B340E41B4}"/>
                </a:ext>
              </a:extLst>
            </p:cNvPr>
            <p:cNvCxnSpPr>
              <a:cxnSpLocks/>
            </p:cNvCxnSpPr>
            <p:nvPr/>
          </p:nvCxnSpPr>
          <p:spPr>
            <a:xfrm>
              <a:off x="1608230" y="4338339"/>
              <a:ext cx="0" cy="870496"/>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78" name="Oval 77">
              <a:extLst>
                <a:ext uri="{FF2B5EF4-FFF2-40B4-BE49-F238E27FC236}">
                  <a16:creationId xmlns:a16="http://schemas.microsoft.com/office/drawing/2014/main" id="{F81D3218-737C-4C9C-815B-9726B1847160}"/>
                </a:ext>
              </a:extLst>
            </p:cNvPr>
            <p:cNvSpPr/>
            <p:nvPr/>
          </p:nvSpPr>
          <p:spPr>
            <a:xfrm>
              <a:off x="1526688" y="4225454"/>
              <a:ext cx="181566" cy="18156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grpSp>
      <p:sp>
        <p:nvSpPr>
          <p:cNvPr id="80" name="Rectangle 79">
            <a:extLst>
              <a:ext uri="{FF2B5EF4-FFF2-40B4-BE49-F238E27FC236}">
                <a16:creationId xmlns:a16="http://schemas.microsoft.com/office/drawing/2014/main" id="{1BA586EF-6165-46A1-9849-3FF6652C3710}"/>
              </a:ext>
            </a:extLst>
          </p:cNvPr>
          <p:cNvSpPr/>
          <p:nvPr/>
        </p:nvSpPr>
        <p:spPr>
          <a:xfrm>
            <a:off x="8022148" y="2394648"/>
            <a:ext cx="4006061" cy="1056332"/>
          </a:xfrm>
          <a:prstGeom prst="rect">
            <a:avLst/>
          </a:prstGeom>
          <a:ln w="28575">
            <a:prstDash val="sysDash"/>
          </a:ln>
          <a:effectLst/>
        </p:spPr>
        <p:style>
          <a:lnRef idx="2">
            <a:schemeClr val="accent1"/>
          </a:lnRef>
          <a:fillRef idx="0">
            <a:schemeClr val="accent1"/>
          </a:fillRef>
          <a:effectRef idx="1">
            <a:schemeClr val="accent1"/>
          </a:effectRef>
          <a:fontRef idx="minor">
            <a:schemeClr val="tx1"/>
          </a:fontRef>
        </p:style>
        <p:txBody>
          <a:bodyPr lIns="71991" rIns="35995" rtlCol="0" anchor="t"/>
          <a:lstStyle/>
          <a:p>
            <a:pPr algn="ctr" defTabSz="457154"/>
            <a:r>
              <a:rPr lang="en-US" sz="1300" b="1" i="1" dirty="0">
                <a:solidFill>
                  <a:srgbClr val="000000"/>
                </a:solidFill>
                <a:latin typeface="Calibri"/>
              </a:rPr>
              <a:t>Brands:</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Long term offtake commitments</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Greener, fairer supply chain</a:t>
            </a:r>
          </a:p>
          <a:p>
            <a:pPr marL="171433" indent="-171433" defTabSz="457154">
              <a:buClr>
                <a:srgbClr val="00C7B1"/>
              </a:buClr>
              <a:buFont typeface="Arial" panose="020B0604020202020204" pitchFamily="34" charset="0"/>
              <a:buChar char="•"/>
            </a:pPr>
            <a:r>
              <a:rPr lang="en-US" sz="1600" dirty="0">
                <a:solidFill>
                  <a:srgbClr val="000000"/>
                </a:solidFill>
                <a:latin typeface="Calibri"/>
              </a:rPr>
              <a:t>Supply chain responsibility</a:t>
            </a:r>
          </a:p>
        </p:txBody>
      </p:sp>
      <p:grpSp>
        <p:nvGrpSpPr>
          <p:cNvPr id="84" name="Group 83">
            <a:extLst>
              <a:ext uri="{FF2B5EF4-FFF2-40B4-BE49-F238E27FC236}">
                <a16:creationId xmlns:a16="http://schemas.microsoft.com/office/drawing/2014/main" id="{9299CBDD-0F28-448C-9B9D-AEC311F17E09}"/>
              </a:ext>
            </a:extLst>
          </p:cNvPr>
          <p:cNvGrpSpPr/>
          <p:nvPr/>
        </p:nvGrpSpPr>
        <p:grpSpPr>
          <a:xfrm>
            <a:off x="727615" y="4644459"/>
            <a:ext cx="1556147" cy="1567384"/>
            <a:chOff x="727710" y="4643823"/>
            <a:chExt cx="1556350" cy="1567588"/>
          </a:xfrm>
        </p:grpSpPr>
        <p:pic>
          <p:nvPicPr>
            <p:cNvPr id="3074" name="Picture 2" descr="New report calls for transparency from field to fabric | Apparel Industry  News | just-style">
              <a:extLst>
                <a:ext uri="{FF2B5EF4-FFF2-40B4-BE49-F238E27FC236}">
                  <a16:creationId xmlns:a16="http://schemas.microsoft.com/office/drawing/2014/main" id="{3B7EA40E-5AD3-4374-A603-A6C786610B0D}"/>
                </a:ext>
              </a:extLst>
            </p:cNvPr>
            <p:cNvPicPr>
              <a:picLocks noChangeArrowheads="1"/>
            </p:cNvPicPr>
            <p:nvPr/>
          </p:nvPicPr>
          <p:blipFill rotWithShape="1">
            <a:blip r:embed="rId3">
              <a:extLst>
                <a:ext uri="{28A0092B-C50C-407E-A947-70E740481C1C}">
                  <a14:useLocalDpi xmlns:a14="http://schemas.microsoft.com/office/drawing/2010/main" val="0"/>
                </a:ext>
              </a:extLst>
            </a:blip>
            <a:srcRect l="16627" r="16627"/>
            <a:stretch/>
          </p:blipFill>
          <p:spPr bwMode="auto">
            <a:xfrm>
              <a:off x="728602" y="4655953"/>
              <a:ext cx="1555458" cy="1555458"/>
            </a:xfrm>
            <a:prstGeom prst="ellipse">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72D47E1D-C68B-4501-990B-B83BFBCE3E30}"/>
                </a:ext>
              </a:extLst>
            </p:cNvPr>
            <p:cNvSpPr/>
            <p:nvPr/>
          </p:nvSpPr>
          <p:spPr>
            <a:xfrm>
              <a:off x="727710" y="4643823"/>
              <a:ext cx="1554480" cy="1554480"/>
            </a:xfrm>
            <a:prstGeom prst="ellipse">
              <a:avLst/>
            </a:prstGeom>
            <a:noFill/>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grpSp>
      <p:grpSp>
        <p:nvGrpSpPr>
          <p:cNvPr id="85" name="Group 84">
            <a:extLst>
              <a:ext uri="{FF2B5EF4-FFF2-40B4-BE49-F238E27FC236}">
                <a16:creationId xmlns:a16="http://schemas.microsoft.com/office/drawing/2014/main" id="{32B91267-736F-45B0-B25E-4810B5A9CD66}"/>
              </a:ext>
            </a:extLst>
          </p:cNvPr>
          <p:cNvGrpSpPr/>
          <p:nvPr/>
        </p:nvGrpSpPr>
        <p:grpSpPr>
          <a:xfrm>
            <a:off x="718537" y="4737544"/>
            <a:ext cx="1594697" cy="1486427"/>
            <a:chOff x="97018" y="5094340"/>
            <a:chExt cx="1594905" cy="1486621"/>
          </a:xfrm>
        </p:grpSpPr>
        <p:sp>
          <p:nvSpPr>
            <p:cNvPr id="83" name="Chord 82">
              <a:extLst>
                <a:ext uri="{FF2B5EF4-FFF2-40B4-BE49-F238E27FC236}">
                  <a16:creationId xmlns:a16="http://schemas.microsoft.com/office/drawing/2014/main" id="{76D219AA-2ACF-4985-A64A-8213CA25C755}"/>
                </a:ext>
              </a:extLst>
            </p:cNvPr>
            <p:cNvSpPr/>
            <p:nvPr/>
          </p:nvSpPr>
          <p:spPr>
            <a:xfrm>
              <a:off x="97018" y="5094340"/>
              <a:ext cx="1555200" cy="1486621"/>
            </a:xfrm>
            <a:prstGeom prst="chord">
              <a:avLst>
                <a:gd name="adj1" fmla="val 264803"/>
                <a:gd name="adj2" fmla="val 1045133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sp>
          <p:nvSpPr>
            <p:cNvPr id="25" name="Rectangle 24">
              <a:extLst>
                <a:ext uri="{FF2B5EF4-FFF2-40B4-BE49-F238E27FC236}">
                  <a16:creationId xmlns:a16="http://schemas.microsoft.com/office/drawing/2014/main" id="{441E134E-8742-453E-8A85-776F3593A29C}"/>
                </a:ext>
              </a:extLst>
            </p:cNvPr>
            <p:cNvSpPr/>
            <p:nvPr/>
          </p:nvSpPr>
          <p:spPr>
            <a:xfrm>
              <a:off x="137442" y="5983033"/>
              <a:ext cx="1554481" cy="3712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154"/>
              <a:r>
                <a:rPr lang="en-US" sz="1600" b="1" dirty="0">
                  <a:solidFill>
                    <a:srgbClr val="000000"/>
                  </a:solidFill>
                  <a:latin typeface="Calibri"/>
                </a:rPr>
                <a:t>Manufacturer</a:t>
              </a:r>
            </a:p>
          </p:txBody>
        </p:sp>
      </p:grpSp>
      <p:pic>
        <p:nvPicPr>
          <p:cNvPr id="3076" name="Picture 4" descr="Top 10 Ladies Readymade Garment Exporters in Balu - Best Women Readymade  Garment Exporters Kaithal - Justdial">
            <a:extLst>
              <a:ext uri="{FF2B5EF4-FFF2-40B4-BE49-F238E27FC236}">
                <a16:creationId xmlns:a16="http://schemas.microsoft.com/office/drawing/2014/main" id="{DC0F580F-1011-4693-B92F-BFAA70C441B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333" r="13333"/>
          <a:stretch/>
        </p:blipFill>
        <p:spPr bwMode="auto">
          <a:xfrm>
            <a:off x="9779479" y="4666092"/>
            <a:ext cx="1545960" cy="1545960"/>
          </a:xfrm>
          <a:prstGeom prst="ellipse">
            <a:avLst/>
          </a:prstGeom>
          <a:noFill/>
          <a:extLst>
            <a:ext uri="{909E8E84-426E-40DD-AFC4-6F175D3DCCD1}">
              <a14:hiddenFill xmlns:a14="http://schemas.microsoft.com/office/drawing/2010/main">
                <a:solidFill>
                  <a:srgbClr val="FFFFFF"/>
                </a:solidFill>
              </a14:hiddenFill>
            </a:ext>
          </a:extLst>
        </p:spPr>
      </p:pic>
      <p:grpSp>
        <p:nvGrpSpPr>
          <p:cNvPr id="88" name="Group 87">
            <a:extLst>
              <a:ext uri="{FF2B5EF4-FFF2-40B4-BE49-F238E27FC236}">
                <a16:creationId xmlns:a16="http://schemas.microsoft.com/office/drawing/2014/main" id="{43F90445-5E64-40F2-8C18-50AA687D61D5}"/>
              </a:ext>
            </a:extLst>
          </p:cNvPr>
          <p:cNvGrpSpPr/>
          <p:nvPr/>
        </p:nvGrpSpPr>
        <p:grpSpPr>
          <a:xfrm>
            <a:off x="9772013" y="4712141"/>
            <a:ext cx="1594697" cy="1486427"/>
            <a:chOff x="97018" y="5094340"/>
            <a:chExt cx="1594905" cy="1486621"/>
          </a:xfrm>
        </p:grpSpPr>
        <p:sp>
          <p:nvSpPr>
            <p:cNvPr id="89" name="Chord 88">
              <a:extLst>
                <a:ext uri="{FF2B5EF4-FFF2-40B4-BE49-F238E27FC236}">
                  <a16:creationId xmlns:a16="http://schemas.microsoft.com/office/drawing/2014/main" id="{60F1CF5C-B504-477F-A133-335F865C4BDE}"/>
                </a:ext>
              </a:extLst>
            </p:cNvPr>
            <p:cNvSpPr/>
            <p:nvPr/>
          </p:nvSpPr>
          <p:spPr>
            <a:xfrm>
              <a:off x="97018" y="5094340"/>
              <a:ext cx="1555200" cy="1486621"/>
            </a:xfrm>
            <a:prstGeom prst="chord">
              <a:avLst>
                <a:gd name="adj1" fmla="val 264803"/>
                <a:gd name="adj2" fmla="val 1045133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sp>
          <p:nvSpPr>
            <p:cNvPr id="90" name="Rectangle 89">
              <a:extLst>
                <a:ext uri="{FF2B5EF4-FFF2-40B4-BE49-F238E27FC236}">
                  <a16:creationId xmlns:a16="http://schemas.microsoft.com/office/drawing/2014/main" id="{8F9D351F-7388-4FE6-8386-5737D1B6A0A1}"/>
                </a:ext>
              </a:extLst>
            </p:cNvPr>
            <p:cNvSpPr/>
            <p:nvPr/>
          </p:nvSpPr>
          <p:spPr>
            <a:xfrm>
              <a:off x="137442" y="5983033"/>
              <a:ext cx="1554481" cy="3712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154"/>
              <a:r>
                <a:rPr lang="en-US" sz="1600" b="1" dirty="0">
                  <a:solidFill>
                    <a:srgbClr val="000000"/>
                  </a:solidFill>
                  <a:latin typeface="Calibri"/>
                </a:rPr>
                <a:t>Brand</a:t>
              </a:r>
            </a:p>
          </p:txBody>
        </p:sp>
      </p:grpSp>
      <p:pic>
        <p:nvPicPr>
          <p:cNvPr id="3078" name="Picture 6" descr="DyeCoo's water-free and process-chemical free-dyeing technology for  textiles - Circulary">
            <a:extLst>
              <a:ext uri="{FF2B5EF4-FFF2-40B4-BE49-F238E27FC236}">
                <a16:creationId xmlns:a16="http://schemas.microsoft.com/office/drawing/2014/main" id="{A5880A6C-49B9-4EE2-8C6A-E835699F64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7625" t="38961" r="32079" b="1"/>
          <a:stretch/>
        </p:blipFill>
        <p:spPr bwMode="auto">
          <a:xfrm>
            <a:off x="5304051" y="1258361"/>
            <a:ext cx="1556661" cy="1556661"/>
          </a:xfrm>
          <a:prstGeom prst="ellipse">
            <a:avLst/>
          </a:prstGeom>
          <a:noFill/>
          <a:extLst>
            <a:ext uri="{909E8E84-426E-40DD-AFC4-6F175D3DCCD1}">
              <a14:hiddenFill xmlns:a14="http://schemas.microsoft.com/office/drawing/2010/main">
                <a:solidFill>
                  <a:srgbClr val="FFFFFF"/>
                </a:solidFill>
              </a14:hiddenFill>
            </a:ext>
          </a:extLst>
        </p:spPr>
      </p:pic>
      <p:grpSp>
        <p:nvGrpSpPr>
          <p:cNvPr id="92" name="Group 91">
            <a:extLst>
              <a:ext uri="{FF2B5EF4-FFF2-40B4-BE49-F238E27FC236}">
                <a16:creationId xmlns:a16="http://schemas.microsoft.com/office/drawing/2014/main" id="{FC2B265B-0EA4-48F5-B85A-B4D0ACBAD9A9}"/>
              </a:ext>
            </a:extLst>
          </p:cNvPr>
          <p:cNvGrpSpPr/>
          <p:nvPr/>
        </p:nvGrpSpPr>
        <p:grpSpPr>
          <a:xfrm>
            <a:off x="5313947" y="1334210"/>
            <a:ext cx="1581999" cy="1486427"/>
            <a:chOff x="97018" y="5094340"/>
            <a:chExt cx="1582205" cy="1486621"/>
          </a:xfrm>
        </p:grpSpPr>
        <p:sp>
          <p:nvSpPr>
            <p:cNvPr id="93" name="Chord 92">
              <a:extLst>
                <a:ext uri="{FF2B5EF4-FFF2-40B4-BE49-F238E27FC236}">
                  <a16:creationId xmlns:a16="http://schemas.microsoft.com/office/drawing/2014/main" id="{91F57E51-057C-47D9-B952-310164EF1632}"/>
                </a:ext>
              </a:extLst>
            </p:cNvPr>
            <p:cNvSpPr/>
            <p:nvPr/>
          </p:nvSpPr>
          <p:spPr>
            <a:xfrm>
              <a:off x="97018" y="5094340"/>
              <a:ext cx="1555200" cy="1486621"/>
            </a:xfrm>
            <a:prstGeom prst="chord">
              <a:avLst>
                <a:gd name="adj1" fmla="val 264803"/>
                <a:gd name="adj2" fmla="val 10451337"/>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t"/>
            <a:lstStyle/>
            <a:p>
              <a:pPr marL="171433" indent="-171433" defTabSz="457154">
                <a:buFont typeface="Arial" panose="020B0604020202020204" pitchFamily="34" charset="0"/>
                <a:buChar char="•"/>
              </a:pPr>
              <a:endParaRPr lang="en-US" sz="1200" dirty="0">
                <a:solidFill>
                  <a:srgbClr val="000000"/>
                </a:solidFill>
                <a:latin typeface="Calibri"/>
              </a:endParaRPr>
            </a:p>
          </p:txBody>
        </p:sp>
        <p:sp>
          <p:nvSpPr>
            <p:cNvPr id="94" name="Rectangle 93">
              <a:extLst>
                <a:ext uri="{FF2B5EF4-FFF2-40B4-BE49-F238E27FC236}">
                  <a16:creationId xmlns:a16="http://schemas.microsoft.com/office/drawing/2014/main" id="{ABA6000B-0A51-416C-B180-21185EEBBA55}"/>
                </a:ext>
              </a:extLst>
            </p:cNvPr>
            <p:cNvSpPr/>
            <p:nvPr/>
          </p:nvSpPr>
          <p:spPr>
            <a:xfrm>
              <a:off x="124742" y="5957633"/>
              <a:ext cx="1554481" cy="371281"/>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defTabSz="457154"/>
              <a:r>
                <a:rPr lang="en-US" sz="1600" b="1" dirty="0">
                  <a:solidFill>
                    <a:srgbClr val="000000"/>
                  </a:solidFill>
                  <a:latin typeface="Calibri"/>
                </a:rPr>
                <a:t>Technology</a:t>
              </a:r>
              <a:br>
                <a:rPr lang="en-US" sz="1600" b="1" dirty="0">
                  <a:solidFill>
                    <a:srgbClr val="000000"/>
                  </a:solidFill>
                  <a:latin typeface="Calibri"/>
                </a:rPr>
              </a:br>
              <a:r>
                <a:rPr lang="en-US" sz="1600" b="1" dirty="0">
                  <a:solidFill>
                    <a:srgbClr val="000000"/>
                  </a:solidFill>
                  <a:latin typeface="Calibri"/>
                </a:rPr>
                <a:t>provider</a:t>
              </a:r>
            </a:p>
          </p:txBody>
        </p:sp>
      </p:grpSp>
      <p:sp>
        <p:nvSpPr>
          <p:cNvPr id="45" name="Title 1">
            <a:extLst>
              <a:ext uri="{FF2B5EF4-FFF2-40B4-BE49-F238E27FC236}">
                <a16:creationId xmlns:a16="http://schemas.microsoft.com/office/drawing/2014/main" id="{CC860791-6626-47DF-B240-0C0136E97CD8}"/>
              </a:ext>
            </a:extLst>
          </p:cNvPr>
          <p:cNvSpPr txBox="1">
            <a:spLocks/>
          </p:cNvSpPr>
          <p:nvPr/>
        </p:nvSpPr>
        <p:spPr>
          <a:xfrm>
            <a:off x="505698" y="82691"/>
            <a:ext cx="10993594" cy="292047"/>
          </a:xfrm>
          <a:prstGeom prst="rect">
            <a:avLst/>
          </a:prstGeom>
        </p:spPr>
        <p:txBody>
          <a:bodyPr vert="horz" lIns="91428" tIns="45714" rIns="91428" bIns="45714" rtlCol="0" anchor="ctr">
            <a:normAutofit/>
          </a:bodyPr>
          <a:lstStyle>
            <a:lvl1pPr algn="l" defTabSz="457200" rtl="0" eaLnBrk="1" latinLnBrk="0" hangingPunct="1">
              <a:lnSpc>
                <a:spcPct val="120000"/>
              </a:lnSpc>
              <a:spcBef>
                <a:spcPct val="0"/>
              </a:spcBef>
              <a:buNone/>
              <a:defRPr sz="4000" kern="1200">
                <a:solidFill>
                  <a:schemeClr val="accent2"/>
                </a:solidFill>
                <a:latin typeface="Calibre Regular" panose="020B0503030202060203" pitchFamily="34" charset="77"/>
                <a:ea typeface="+mj-ea"/>
                <a:cs typeface="+mj-cs"/>
              </a:defRPr>
            </a:lvl1pPr>
          </a:lstStyle>
          <a:p>
            <a:pPr defTabSz="457154">
              <a:lnSpc>
                <a:spcPct val="100000"/>
              </a:lnSpc>
            </a:pPr>
            <a:r>
              <a:rPr lang="en-GB" sz="1300" dirty="0">
                <a:solidFill>
                  <a:srgbClr val="00C7B1"/>
                </a:solidFill>
              </a:rPr>
              <a:t>The textile industry challenge</a:t>
            </a:r>
            <a:endParaRPr lang="en-GB" sz="3000" dirty="0">
              <a:solidFill>
                <a:srgbClr val="00C7B1"/>
              </a:solidFill>
            </a:endParaRPr>
          </a:p>
        </p:txBody>
      </p:sp>
      <p:sp>
        <p:nvSpPr>
          <p:cNvPr id="46" name="Title 1">
            <a:extLst>
              <a:ext uri="{FF2B5EF4-FFF2-40B4-BE49-F238E27FC236}">
                <a16:creationId xmlns:a16="http://schemas.microsoft.com/office/drawing/2014/main" id="{EB0B6305-C048-43F0-9BFF-E30BFC7F64D6}"/>
              </a:ext>
            </a:extLst>
          </p:cNvPr>
          <p:cNvSpPr txBox="1">
            <a:spLocks/>
          </p:cNvSpPr>
          <p:nvPr/>
        </p:nvSpPr>
        <p:spPr>
          <a:xfrm>
            <a:off x="505698" y="248316"/>
            <a:ext cx="10993594" cy="856333"/>
          </a:xfrm>
          <a:prstGeom prst="rect">
            <a:avLst/>
          </a:prstGeom>
        </p:spPr>
        <p:txBody>
          <a:bodyPr vert="horz" lIns="91428" tIns="45714" rIns="91428" bIns="45714" rtlCol="0" anchor="ctr">
            <a:normAutofit fontScale="92500"/>
          </a:bodyPr>
          <a:lstStyle>
            <a:lvl1pPr algn="l" defTabSz="457200" rtl="0" eaLnBrk="1" latinLnBrk="0" hangingPunct="1">
              <a:lnSpc>
                <a:spcPct val="120000"/>
              </a:lnSpc>
              <a:spcBef>
                <a:spcPct val="0"/>
              </a:spcBef>
              <a:buNone/>
              <a:defRPr sz="4000" kern="1200">
                <a:solidFill>
                  <a:schemeClr val="accent2"/>
                </a:solidFill>
                <a:latin typeface="Calibre Regular" panose="020B0503030202060203" pitchFamily="34" charset="77"/>
                <a:ea typeface="+mj-ea"/>
                <a:cs typeface="+mj-cs"/>
              </a:defRPr>
            </a:lvl1pPr>
          </a:lstStyle>
          <a:p>
            <a:pPr defTabSz="457154">
              <a:lnSpc>
                <a:spcPct val="100000"/>
              </a:lnSpc>
            </a:pPr>
            <a:r>
              <a:rPr lang="en-GB" sz="3000" b="1" dirty="0">
                <a:solidFill>
                  <a:srgbClr val="00C7B1"/>
                </a:solidFill>
              </a:rPr>
              <a:t>Initial aim: GFF works with three key stakeholders to maximize impact</a:t>
            </a:r>
          </a:p>
        </p:txBody>
      </p:sp>
    </p:spTree>
    <p:extLst>
      <p:ext uri="{BB962C8B-B14F-4D97-AF65-F5344CB8AC3E}">
        <p14:creationId xmlns:p14="http://schemas.microsoft.com/office/powerpoint/2010/main" val="6919096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ACCCD-5570-4B65-9898-B60A4F4E5F3E}"/>
              </a:ext>
            </a:extLst>
          </p:cNvPr>
          <p:cNvSpPr>
            <a:spLocks noGrp="1"/>
          </p:cNvSpPr>
          <p:nvPr>
            <p:ph type="title"/>
          </p:nvPr>
        </p:nvSpPr>
        <p:spPr>
          <a:xfrm>
            <a:off x="433228" y="-40506"/>
            <a:ext cx="10993593" cy="856333"/>
          </a:xfrm>
        </p:spPr>
        <p:txBody>
          <a:bodyPr anchor="t">
            <a:normAutofit/>
          </a:bodyPr>
          <a:lstStyle/>
          <a:p>
            <a:r>
              <a:rPr lang="en-US" sz="3200" b="1" dirty="0">
                <a:latin typeface="+mn-lt"/>
              </a:rPr>
              <a:t>We finance equipment in the apparel manufacturing process</a:t>
            </a:r>
          </a:p>
        </p:txBody>
      </p:sp>
      <p:sp>
        <p:nvSpPr>
          <p:cNvPr id="5" name="Slide Number Placeholder 4">
            <a:extLst>
              <a:ext uri="{FF2B5EF4-FFF2-40B4-BE49-F238E27FC236}">
                <a16:creationId xmlns:a16="http://schemas.microsoft.com/office/drawing/2014/main" id="{8C63072F-F967-420F-B730-C482427A571C}"/>
              </a:ext>
            </a:extLst>
          </p:cNvPr>
          <p:cNvSpPr>
            <a:spLocks noGrp="1"/>
          </p:cNvSpPr>
          <p:nvPr>
            <p:ph type="sldNum" sz="quarter" idx="12"/>
          </p:nvPr>
        </p:nvSpPr>
        <p:spPr/>
        <p:txBody>
          <a:bodyPr/>
          <a:lstStyle/>
          <a:p>
            <a:pPr defTabSz="457154"/>
            <a:fld id="{605B13EA-2A2B-B648-A860-CD8292E0A173}" type="slidenum">
              <a:rPr lang="en-US">
                <a:solidFill>
                  <a:srgbClr val="00C7B1"/>
                </a:solidFill>
              </a:rPr>
              <a:pPr defTabSz="457154"/>
              <a:t>25</a:t>
            </a:fld>
            <a:endParaRPr lang="en-US" dirty="0">
              <a:solidFill>
                <a:srgbClr val="00C7B1"/>
              </a:solidFill>
            </a:endParaRPr>
          </a:p>
        </p:txBody>
      </p:sp>
      <p:grpSp>
        <p:nvGrpSpPr>
          <p:cNvPr id="6" name="Group 5">
            <a:extLst>
              <a:ext uri="{FF2B5EF4-FFF2-40B4-BE49-F238E27FC236}">
                <a16:creationId xmlns:a16="http://schemas.microsoft.com/office/drawing/2014/main" id="{991A9515-F758-4CA8-843A-E816BD4558E2}"/>
              </a:ext>
            </a:extLst>
          </p:cNvPr>
          <p:cNvGrpSpPr/>
          <p:nvPr/>
        </p:nvGrpSpPr>
        <p:grpSpPr>
          <a:xfrm>
            <a:off x="458676" y="710978"/>
            <a:ext cx="10942700" cy="1822774"/>
            <a:chOff x="629287" y="1295143"/>
            <a:chExt cx="10944125" cy="1293604"/>
          </a:xfrm>
        </p:grpSpPr>
        <p:sp>
          <p:nvSpPr>
            <p:cNvPr id="154" name="Rectangle 153">
              <a:extLst>
                <a:ext uri="{FF2B5EF4-FFF2-40B4-BE49-F238E27FC236}">
                  <a16:creationId xmlns:a16="http://schemas.microsoft.com/office/drawing/2014/main" id="{9CFFA727-E35B-4A5C-A13A-9F5C71F267C1}"/>
                </a:ext>
              </a:extLst>
            </p:cNvPr>
            <p:cNvSpPr/>
            <p:nvPr/>
          </p:nvSpPr>
          <p:spPr>
            <a:xfrm>
              <a:off x="629287" y="1295143"/>
              <a:ext cx="10944125" cy="1293604"/>
            </a:xfrm>
            <a:prstGeom prst="rect">
              <a:avLst/>
            </a:prstGeom>
            <a:solidFill>
              <a:schemeClr val="accent2">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defRPr/>
              </a:pPr>
              <a:endParaRPr lang="en-US" sz="1800" dirty="0">
                <a:solidFill>
                  <a:srgbClr val="FFFFFF"/>
                </a:solidFill>
                <a:latin typeface="Calibre Regular" panose="020B0503030202060203"/>
                <a:cs typeface="Calibri" pitchFamily="34" charset="0"/>
              </a:endParaRPr>
            </a:p>
          </p:txBody>
        </p:sp>
        <p:sp>
          <p:nvSpPr>
            <p:cNvPr id="155" name="Rectangle 154">
              <a:extLst>
                <a:ext uri="{FF2B5EF4-FFF2-40B4-BE49-F238E27FC236}">
                  <a16:creationId xmlns:a16="http://schemas.microsoft.com/office/drawing/2014/main" id="{CAF7A3B9-879B-4EBF-9F0E-F32760489481}"/>
                </a:ext>
              </a:extLst>
            </p:cNvPr>
            <p:cNvSpPr/>
            <p:nvPr/>
          </p:nvSpPr>
          <p:spPr>
            <a:xfrm>
              <a:off x="629287" y="2041586"/>
              <a:ext cx="1271541" cy="464774"/>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0" tIns="89988" rIns="0" bIns="89988" rtlCol="0" anchor="ctr" anchorCtr="0">
              <a:noAutofit/>
            </a:bodyPr>
            <a:lstStyle/>
            <a:p>
              <a:pPr algn="ctr" defTabSz="457154">
                <a:defRPr/>
              </a:pPr>
              <a:r>
                <a:rPr lang="en-GB" sz="1600" b="1" dirty="0">
                  <a:solidFill>
                    <a:srgbClr val="FFFFFF"/>
                  </a:solidFill>
                  <a:latin typeface="Calibre Bold" panose="020B0503030202060203"/>
                  <a:cs typeface="Calibri" pitchFamily="34" charset="0"/>
                </a:rPr>
                <a:t>Target investments</a:t>
              </a:r>
            </a:p>
          </p:txBody>
        </p:sp>
        <p:sp>
          <p:nvSpPr>
            <p:cNvPr id="156" name="Rectangle 155">
              <a:extLst>
                <a:ext uri="{FF2B5EF4-FFF2-40B4-BE49-F238E27FC236}">
                  <a16:creationId xmlns:a16="http://schemas.microsoft.com/office/drawing/2014/main" id="{CFAB267D-C4E1-4B87-B324-BF7B234741E5}"/>
                </a:ext>
              </a:extLst>
            </p:cNvPr>
            <p:cNvSpPr/>
            <p:nvPr/>
          </p:nvSpPr>
          <p:spPr>
            <a:xfrm>
              <a:off x="1951220" y="1597065"/>
              <a:ext cx="9267070" cy="270435"/>
            </a:xfrm>
            <a:prstGeom prst="rect">
              <a:avLst/>
            </a:prstGeom>
            <a:no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lIns="0" tIns="89988" rIns="0" bIns="89988" rtlCol="0" anchor="ctr" anchorCtr="0">
              <a:noAutofit/>
            </a:bodyPr>
            <a:lstStyle/>
            <a:p>
              <a:pPr defTabSz="457154">
                <a:defRPr/>
              </a:pPr>
              <a:r>
                <a:rPr lang="en-US" sz="3000" baseline="-25000" dirty="0">
                  <a:solidFill>
                    <a:srgbClr val="FFFFFF"/>
                  </a:solidFill>
                  <a:latin typeface="Calibri"/>
                  <a:ea typeface="Calibri" panose="020F0502020204030204" pitchFamily="34" charset="0"/>
                  <a:cs typeface="Calibri" panose="020F0502020204030204" pitchFamily="34" charset="0"/>
                </a:rPr>
                <a:t>Investments  related  to  capital-intensive  and  high-impact equipment, focus </a:t>
              </a:r>
              <a:r>
                <a:rPr lang="en-US" sz="3000" b="1" baseline="-25000" dirty="0">
                  <a:solidFill>
                    <a:srgbClr val="FFFFFF"/>
                  </a:solidFill>
                  <a:latin typeface="Calibri"/>
                  <a:ea typeface="Calibri" panose="020F0502020204030204" pitchFamily="34" charset="0"/>
                  <a:cs typeface="Calibri" panose="020F0502020204030204" pitchFamily="34" charset="0"/>
                </a:rPr>
                <a:t>on </a:t>
              </a:r>
            </a:p>
            <a:p>
              <a:pPr defTabSz="457154">
                <a:defRPr/>
              </a:pPr>
              <a:r>
                <a:rPr lang="en-US" sz="3000" b="1" baseline="-25000" dirty="0">
                  <a:solidFill>
                    <a:srgbClr val="FFFFFF"/>
                  </a:solidFill>
                  <a:latin typeface="Calibri"/>
                  <a:ea typeface="Calibri" panose="020F0502020204030204" pitchFamily="34" charset="0"/>
                  <a:cs typeface="Calibri" panose="020F0502020204030204" pitchFamily="34" charset="0"/>
                </a:rPr>
                <a:t>(i) wet</a:t>
              </a:r>
              <a:r>
                <a:rPr lang="en-US" sz="3000" baseline="-25000" dirty="0">
                  <a:solidFill>
                    <a:srgbClr val="FFFFFF"/>
                  </a:solidFill>
                  <a:latin typeface="Calibri"/>
                  <a:ea typeface="Calibri" panose="020F0502020204030204" pitchFamily="34" charset="0"/>
                  <a:cs typeface="Calibri" panose="020F0502020204030204" pitchFamily="34" charset="0"/>
                </a:rPr>
                <a:t> </a:t>
              </a:r>
              <a:r>
                <a:rPr lang="en-US" sz="3000" b="1" baseline="-25000" dirty="0">
                  <a:solidFill>
                    <a:srgbClr val="FFFFFF"/>
                  </a:solidFill>
                  <a:latin typeface="Calibri"/>
                  <a:ea typeface="Calibri" panose="020F0502020204030204" pitchFamily="34" charset="0"/>
                  <a:cs typeface="Calibri" panose="020F0502020204030204" pitchFamily="34" charset="0"/>
                </a:rPr>
                <a:t>processing &amp; finishing stage </a:t>
              </a:r>
              <a:r>
                <a:rPr lang="en-US" sz="3000" baseline="-25000" dirty="0">
                  <a:solidFill>
                    <a:srgbClr val="FFFFFF"/>
                  </a:solidFill>
                  <a:latin typeface="Calibri"/>
                  <a:ea typeface="Calibri" panose="020F0502020204030204" pitchFamily="34" charset="0"/>
                  <a:cs typeface="Calibri" panose="020F0502020204030204" pitchFamily="34" charset="0"/>
                </a:rPr>
                <a:t>like </a:t>
              </a:r>
              <a:r>
                <a:rPr lang="en-US" sz="3000" b="1" baseline="-25000" dirty="0">
                  <a:solidFill>
                    <a:srgbClr val="FFFFFF"/>
                  </a:solidFill>
                  <a:latin typeface="Calibri"/>
                  <a:ea typeface="Calibri" panose="020F0502020204030204" pitchFamily="34" charset="0"/>
                  <a:cs typeface="Calibri" panose="020F0502020204030204" pitchFamily="34" charset="0"/>
                </a:rPr>
                <a:t>dyeing, washing, printing and finishing </a:t>
              </a:r>
            </a:p>
            <a:p>
              <a:pPr defTabSz="457154">
                <a:defRPr/>
              </a:pPr>
              <a:r>
                <a:rPr lang="en-US" sz="3000" b="1" baseline="-25000" dirty="0">
                  <a:solidFill>
                    <a:srgbClr val="FFFFFF"/>
                  </a:solidFill>
                  <a:latin typeface="Calibri"/>
                  <a:ea typeface="Calibri" panose="020F0502020204030204" pitchFamily="34" charset="0"/>
                  <a:cs typeface="Calibri" panose="020F0502020204030204" pitchFamily="34" charset="0"/>
                </a:rPr>
                <a:t>(ii) wastewater treatment </a:t>
              </a:r>
            </a:p>
            <a:p>
              <a:pPr defTabSz="457154">
                <a:defRPr/>
              </a:pPr>
              <a:r>
                <a:rPr lang="en-US" sz="3000" b="1" baseline="-25000" dirty="0">
                  <a:solidFill>
                    <a:srgbClr val="FFFFFF"/>
                  </a:solidFill>
                  <a:latin typeface="Calibri"/>
                  <a:ea typeface="Calibri" panose="020F0502020204030204" pitchFamily="34" charset="0"/>
                  <a:cs typeface="Calibri" panose="020F0502020204030204" pitchFamily="34" charset="0"/>
                </a:rPr>
                <a:t>(iii) recycling </a:t>
              </a:r>
              <a:endParaRPr lang="en-GB" sz="3000" baseline="-25000" dirty="0">
                <a:solidFill>
                  <a:srgbClr val="FFFFFF"/>
                </a:solidFill>
                <a:latin typeface="Calibri"/>
                <a:cs typeface="Calibri" panose="020F0502020204030204" pitchFamily="34" charset="0"/>
              </a:endParaRPr>
            </a:p>
          </p:txBody>
        </p:sp>
        <p:pic>
          <p:nvPicPr>
            <p:cNvPr id="157" name="Graphic 156">
              <a:extLst>
                <a:ext uri="{FF2B5EF4-FFF2-40B4-BE49-F238E27FC236}">
                  <a16:creationId xmlns:a16="http://schemas.microsoft.com/office/drawing/2014/main" id="{EE2FC346-AA49-4E60-948D-AD82451BD8E4}"/>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 xmlns:asvg="http://schemas.microsoft.com/office/drawing/2016/SVG/main" r:embed="rId3"/>
                </a:ext>
              </a:extLst>
            </a:blip>
            <a:srcRect b="9200"/>
            <a:stretch/>
          </p:blipFill>
          <p:spPr>
            <a:xfrm>
              <a:off x="970240" y="1370951"/>
              <a:ext cx="589637" cy="669238"/>
            </a:xfrm>
            <a:prstGeom prst="rect">
              <a:avLst/>
            </a:prstGeom>
          </p:spPr>
        </p:pic>
      </p:grpSp>
      <p:sp>
        <p:nvSpPr>
          <p:cNvPr id="159" name="Oval 158">
            <a:extLst>
              <a:ext uri="{FF2B5EF4-FFF2-40B4-BE49-F238E27FC236}">
                <a16:creationId xmlns:a16="http://schemas.microsoft.com/office/drawing/2014/main" id="{6DCD66B5-79FE-4F09-AEF2-D7EF9CC945AB}"/>
              </a:ext>
            </a:extLst>
          </p:cNvPr>
          <p:cNvSpPr/>
          <p:nvPr/>
        </p:nvSpPr>
        <p:spPr>
          <a:xfrm>
            <a:off x="5140791" y="2675124"/>
            <a:ext cx="2003260" cy="2003260"/>
          </a:xfrm>
          <a:prstGeom prst="ellipse">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defRPr/>
            </a:pPr>
            <a:r>
              <a:rPr lang="en-US" sz="1800" dirty="0">
                <a:solidFill>
                  <a:srgbClr val="FF0000"/>
                </a:solidFill>
                <a:latin typeface="Calibre Regular" panose="020B0503030202060203"/>
                <a:cs typeface="Calibri" pitchFamily="34" charset="0"/>
              </a:rPr>
              <a:t>Other picture</a:t>
            </a:r>
          </a:p>
        </p:txBody>
      </p:sp>
      <p:pic>
        <p:nvPicPr>
          <p:cNvPr id="160" name="Picture 159" descr="shutterstock_157752290.jpg">
            <a:extLst>
              <a:ext uri="{FF2B5EF4-FFF2-40B4-BE49-F238E27FC236}">
                <a16:creationId xmlns:a16="http://schemas.microsoft.com/office/drawing/2014/main" id="{5ABA9AC1-CD93-4C73-904F-903E45B47427}"/>
              </a:ext>
            </a:extLst>
          </p:cNvPr>
          <p:cNvPicPr preferRelativeResize="0">
            <a:picLocks/>
          </p:cNvPicPr>
          <p:nvPr/>
        </p:nvPicPr>
        <p:blipFill>
          <a:blip r:embed="rId4"/>
          <a:srcRect l="8777" r="25552"/>
          <a:stretch>
            <a:fillRect/>
          </a:stretch>
        </p:blipFill>
        <p:spPr>
          <a:xfrm>
            <a:off x="5181436" y="2718673"/>
            <a:ext cx="1921969" cy="1916162"/>
          </a:xfrm>
          <a:prstGeom prst="ellipse">
            <a:avLst/>
          </a:prstGeom>
        </p:spPr>
      </p:pic>
      <p:grpSp>
        <p:nvGrpSpPr>
          <p:cNvPr id="161" name="Group 160">
            <a:extLst>
              <a:ext uri="{FF2B5EF4-FFF2-40B4-BE49-F238E27FC236}">
                <a16:creationId xmlns:a16="http://schemas.microsoft.com/office/drawing/2014/main" id="{8C48186B-AB6F-42A0-BBCC-CB1EE3498A30}"/>
              </a:ext>
            </a:extLst>
          </p:cNvPr>
          <p:cNvGrpSpPr/>
          <p:nvPr/>
        </p:nvGrpSpPr>
        <p:grpSpPr>
          <a:xfrm>
            <a:off x="548027" y="2650959"/>
            <a:ext cx="2003260" cy="2003260"/>
            <a:chOff x="709099" y="2565200"/>
            <a:chExt cx="2484000" cy="2484000"/>
          </a:xfrm>
        </p:grpSpPr>
        <p:sp>
          <p:nvSpPr>
            <p:cNvPr id="183" name="Oval 182">
              <a:extLst>
                <a:ext uri="{FF2B5EF4-FFF2-40B4-BE49-F238E27FC236}">
                  <a16:creationId xmlns:a16="http://schemas.microsoft.com/office/drawing/2014/main" id="{4E472EBB-263A-49FB-AFD9-02A3EF3E6D1F}"/>
                </a:ext>
              </a:extLst>
            </p:cNvPr>
            <p:cNvSpPr/>
            <p:nvPr/>
          </p:nvSpPr>
          <p:spPr>
            <a:xfrm>
              <a:off x="709099" y="2565200"/>
              <a:ext cx="2484000" cy="2484000"/>
            </a:xfrm>
            <a:prstGeom prst="ellipse">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defRPr/>
              </a:pPr>
              <a:endParaRPr lang="en-US" sz="1800" dirty="0">
                <a:solidFill>
                  <a:srgbClr val="FFFFFF"/>
                </a:solidFill>
                <a:latin typeface="Calibre Regular" panose="020B0503030202060203"/>
                <a:cs typeface="Calibri" pitchFamily="34" charset="0"/>
              </a:endParaRPr>
            </a:p>
          </p:txBody>
        </p:sp>
        <p:pic>
          <p:nvPicPr>
            <p:cNvPr id="184" name="Picture 183" descr="A group of people preparing food in a kitchen&#10;&#10;Description automatically generated">
              <a:extLst>
                <a:ext uri="{FF2B5EF4-FFF2-40B4-BE49-F238E27FC236}">
                  <a16:creationId xmlns:a16="http://schemas.microsoft.com/office/drawing/2014/main" id="{4A9659FA-586C-46E9-A038-841CEE667BA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768417" y="2619200"/>
              <a:ext cx="2365364" cy="2376000"/>
            </a:xfrm>
            <a:prstGeom prst="ellipse">
              <a:avLst/>
            </a:prstGeom>
          </p:spPr>
        </p:pic>
      </p:grpSp>
      <p:grpSp>
        <p:nvGrpSpPr>
          <p:cNvPr id="162" name="Group 161">
            <a:extLst>
              <a:ext uri="{FF2B5EF4-FFF2-40B4-BE49-F238E27FC236}">
                <a16:creationId xmlns:a16="http://schemas.microsoft.com/office/drawing/2014/main" id="{399861A6-A5DC-4EC7-BFA6-1D297BE687D6}"/>
              </a:ext>
            </a:extLst>
          </p:cNvPr>
          <p:cNvGrpSpPr/>
          <p:nvPr/>
        </p:nvGrpSpPr>
        <p:grpSpPr>
          <a:xfrm>
            <a:off x="2797195" y="2650959"/>
            <a:ext cx="2003260" cy="2003260"/>
            <a:chOff x="3498019" y="2565200"/>
            <a:chExt cx="2484000" cy="2484000"/>
          </a:xfrm>
        </p:grpSpPr>
        <p:sp>
          <p:nvSpPr>
            <p:cNvPr id="181" name="Oval 180">
              <a:extLst>
                <a:ext uri="{FF2B5EF4-FFF2-40B4-BE49-F238E27FC236}">
                  <a16:creationId xmlns:a16="http://schemas.microsoft.com/office/drawing/2014/main" id="{0AF91137-EB06-49F2-953C-C1461B4D79B2}"/>
                </a:ext>
              </a:extLst>
            </p:cNvPr>
            <p:cNvSpPr/>
            <p:nvPr/>
          </p:nvSpPr>
          <p:spPr>
            <a:xfrm>
              <a:off x="3498019" y="2565200"/>
              <a:ext cx="2484000" cy="2484000"/>
            </a:xfrm>
            <a:prstGeom prst="ellipse">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defRPr/>
              </a:pPr>
              <a:endParaRPr lang="en-US" sz="1800" dirty="0">
                <a:solidFill>
                  <a:srgbClr val="FFFFFF"/>
                </a:solidFill>
                <a:latin typeface="Calibre Regular" panose="020B0503030202060203"/>
                <a:cs typeface="Calibri" pitchFamily="34" charset="0"/>
              </a:endParaRPr>
            </a:p>
          </p:txBody>
        </p:sp>
        <p:pic>
          <p:nvPicPr>
            <p:cNvPr id="182" name="Picture 181" descr="A picture containing person, building, person, cutting&#10;&#10;Description automatically generated">
              <a:extLst>
                <a:ext uri="{FF2B5EF4-FFF2-40B4-BE49-F238E27FC236}">
                  <a16:creationId xmlns:a16="http://schemas.microsoft.com/office/drawing/2014/main" id="{E2ABEB8C-5C4D-48D7-95AB-F5956A44C97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548870" y="2619200"/>
              <a:ext cx="2382298" cy="2376000"/>
            </a:xfrm>
            <a:prstGeom prst="ellipse">
              <a:avLst/>
            </a:prstGeom>
          </p:spPr>
        </p:pic>
      </p:grpSp>
      <p:sp>
        <p:nvSpPr>
          <p:cNvPr id="166" name="TextBox 165">
            <a:extLst>
              <a:ext uri="{FF2B5EF4-FFF2-40B4-BE49-F238E27FC236}">
                <a16:creationId xmlns:a16="http://schemas.microsoft.com/office/drawing/2014/main" id="{4CA4D980-3438-477D-86DF-0FC5AF3767CB}"/>
              </a:ext>
            </a:extLst>
          </p:cNvPr>
          <p:cNvSpPr txBox="1"/>
          <p:nvPr/>
        </p:nvSpPr>
        <p:spPr>
          <a:xfrm>
            <a:off x="2497557" y="4750185"/>
            <a:ext cx="2677215" cy="369284"/>
          </a:xfrm>
          <a:prstGeom prst="rect">
            <a:avLst/>
          </a:prstGeom>
          <a:noFill/>
        </p:spPr>
        <p:txBody>
          <a:bodyPr wrap="square">
            <a:spAutoFit/>
          </a:bodyPr>
          <a:lstStyle/>
          <a:p>
            <a:pPr algn="ctr" defTabSz="457154">
              <a:defRPr/>
            </a:pPr>
            <a:r>
              <a:rPr lang="en-GB" sz="1800" b="1" dirty="0">
                <a:solidFill>
                  <a:srgbClr val="009585"/>
                </a:solidFill>
                <a:latin typeface="Calibre Bold" panose="020B0503030202060203"/>
                <a:cs typeface="Calibri" pitchFamily="34" charset="0"/>
              </a:rPr>
              <a:t>Washing &amp; pre-treatment</a:t>
            </a:r>
          </a:p>
        </p:txBody>
      </p:sp>
      <p:grpSp>
        <p:nvGrpSpPr>
          <p:cNvPr id="176" name="Group 175">
            <a:extLst>
              <a:ext uri="{FF2B5EF4-FFF2-40B4-BE49-F238E27FC236}">
                <a16:creationId xmlns:a16="http://schemas.microsoft.com/office/drawing/2014/main" id="{1E5C7D76-F337-4AAB-8171-C59909F0492F}"/>
              </a:ext>
            </a:extLst>
          </p:cNvPr>
          <p:cNvGrpSpPr/>
          <p:nvPr/>
        </p:nvGrpSpPr>
        <p:grpSpPr>
          <a:xfrm>
            <a:off x="7389959" y="2675124"/>
            <a:ext cx="2003260" cy="2003260"/>
            <a:chOff x="6323515" y="2565200"/>
            <a:chExt cx="2484000" cy="2484000"/>
          </a:xfrm>
        </p:grpSpPr>
        <p:sp>
          <p:nvSpPr>
            <p:cNvPr id="179" name="Oval 178">
              <a:extLst>
                <a:ext uri="{FF2B5EF4-FFF2-40B4-BE49-F238E27FC236}">
                  <a16:creationId xmlns:a16="http://schemas.microsoft.com/office/drawing/2014/main" id="{762FFA25-E2A6-4CD5-9C58-09C6CB4E64F7}"/>
                </a:ext>
              </a:extLst>
            </p:cNvPr>
            <p:cNvSpPr/>
            <p:nvPr/>
          </p:nvSpPr>
          <p:spPr>
            <a:xfrm>
              <a:off x="6323515" y="2565200"/>
              <a:ext cx="2484000" cy="2484000"/>
            </a:xfrm>
            <a:prstGeom prst="ellipse">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defRPr/>
              </a:pPr>
              <a:endParaRPr lang="en-US" sz="1800" dirty="0">
                <a:solidFill>
                  <a:srgbClr val="FFFFFF"/>
                </a:solidFill>
                <a:latin typeface="Calibre Regular" panose="020B0503030202060203"/>
                <a:cs typeface="Calibri" pitchFamily="34" charset="0"/>
              </a:endParaRPr>
            </a:p>
          </p:txBody>
        </p:sp>
        <p:pic>
          <p:nvPicPr>
            <p:cNvPr id="180" name="Picture 179" descr="A picture containing indoor, person, building, preparing&#10;&#10;Description automatically generated">
              <a:extLst>
                <a:ext uri="{FF2B5EF4-FFF2-40B4-BE49-F238E27FC236}">
                  <a16:creationId xmlns:a16="http://schemas.microsoft.com/office/drawing/2014/main" id="{F00CB0DA-5340-44AD-A7A7-E01D6A3A10D2}"/>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2"/>
            <a:stretch/>
          </p:blipFill>
          <p:spPr>
            <a:xfrm>
              <a:off x="6381164" y="2619200"/>
              <a:ext cx="2368703" cy="2376000"/>
            </a:xfrm>
            <a:prstGeom prst="ellipse">
              <a:avLst/>
            </a:prstGeom>
          </p:spPr>
        </p:pic>
      </p:grpSp>
      <p:sp>
        <p:nvSpPr>
          <p:cNvPr id="178" name="TextBox 177">
            <a:extLst>
              <a:ext uri="{FF2B5EF4-FFF2-40B4-BE49-F238E27FC236}">
                <a16:creationId xmlns:a16="http://schemas.microsoft.com/office/drawing/2014/main" id="{3C986EC6-4B4D-4BAD-9E16-2120C929912A}"/>
              </a:ext>
            </a:extLst>
          </p:cNvPr>
          <p:cNvSpPr txBox="1"/>
          <p:nvPr/>
        </p:nvSpPr>
        <p:spPr>
          <a:xfrm>
            <a:off x="7374373" y="4750185"/>
            <a:ext cx="2034430" cy="369284"/>
          </a:xfrm>
          <a:prstGeom prst="rect">
            <a:avLst/>
          </a:prstGeom>
          <a:noFill/>
        </p:spPr>
        <p:txBody>
          <a:bodyPr wrap="square">
            <a:spAutoFit/>
          </a:bodyPr>
          <a:lstStyle/>
          <a:p>
            <a:pPr algn="ctr" defTabSz="457154">
              <a:defRPr/>
            </a:pPr>
            <a:r>
              <a:rPr lang="en-GB" sz="1800" b="1" dirty="0">
                <a:solidFill>
                  <a:srgbClr val="009585"/>
                </a:solidFill>
                <a:latin typeface="Calibre Bold" panose="020B0503030202060203"/>
                <a:cs typeface="Calibri" pitchFamily="34" charset="0"/>
              </a:rPr>
              <a:t>Printing &amp; finishing  </a:t>
            </a:r>
          </a:p>
        </p:txBody>
      </p:sp>
      <p:sp>
        <p:nvSpPr>
          <p:cNvPr id="168" name="TextBox 167">
            <a:extLst>
              <a:ext uri="{FF2B5EF4-FFF2-40B4-BE49-F238E27FC236}">
                <a16:creationId xmlns:a16="http://schemas.microsoft.com/office/drawing/2014/main" id="{9EE28D65-B94C-4374-92C5-385B026163A1}"/>
              </a:ext>
            </a:extLst>
          </p:cNvPr>
          <p:cNvSpPr txBox="1"/>
          <p:nvPr/>
        </p:nvSpPr>
        <p:spPr>
          <a:xfrm>
            <a:off x="5449940" y="4750185"/>
            <a:ext cx="1433022" cy="369284"/>
          </a:xfrm>
          <a:prstGeom prst="rect">
            <a:avLst/>
          </a:prstGeom>
          <a:noFill/>
        </p:spPr>
        <p:txBody>
          <a:bodyPr wrap="square">
            <a:spAutoFit/>
          </a:bodyPr>
          <a:lstStyle/>
          <a:p>
            <a:pPr algn="ctr" defTabSz="457154">
              <a:defRPr/>
            </a:pPr>
            <a:r>
              <a:rPr lang="en-GB" sz="1800" b="1" dirty="0">
                <a:solidFill>
                  <a:srgbClr val="009585"/>
                </a:solidFill>
                <a:latin typeface="Calibre Bold" panose="020B0503030202060203"/>
                <a:cs typeface="Calibri" pitchFamily="34" charset="0"/>
              </a:rPr>
              <a:t>Wastewater</a:t>
            </a:r>
            <a:endParaRPr lang="en-US" sz="1800" dirty="0">
              <a:solidFill>
                <a:srgbClr val="009585"/>
              </a:solidFill>
              <a:latin typeface="Calibre Regular" panose="020B0503030202060203"/>
              <a:cs typeface="Calibri" pitchFamily="34" charset="0"/>
            </a:endParaRPr>
          </a:p>
        </p:txBody>
      </p:sp>
      <p:sp>
        <p:nvSpPr>
          <p:cNvPr id="169" name="TextBox 168">
            <a:extLst>
              <a:ext uri="{FF2B5EF4-FFF2-40B4-BE49-F238E27FC236}">
                <a16:creationId xmlns:a16="http://schemas.microsoft.com/office/drawing/2014/main" id="{91AF8879-F35E-4469-B334-A80775ED7C17}"/>
              </a:ext>
            </a:extLst>
          </p:cNvPr>
          <p:cNvSpPr txBox="1"/>
          <p:nvPr/>
        </p:nvSpPr>
        <p:spPr>
          <a:xfrm>
            <a:off x="898321" y="4726020"/>
            <a:ext cx="1248941" cy="369284"/>
          </a:xfrm>
          <a:prstGeom prst="rect">
            <a:avLst/>
          </a:prstGeom>
          <a:noFill/>
        </p:spPr>
        <p:txBody>
          <a:bodyPr wrap="square">
            <a:spAutoFit/>
          </a:bodyPr>
          <a:lstStyle/>
          <a:p>
            <a:pPr algn="ctr" defTabSz="457154">
              <a:defRPr/>
            </a:pPr>
            <a:r>
              <a:rPr lang="en-GB" sz="1800" b="1" dirty="0">
                <a:solidFill>
                  <a:srgbClr val="009585"/>
                </a:solidFill>
                <a:latin typeface="Calibre Bold" panose="020B0503030202060203"/>
                <a:cs typeface="Calibri" pitchFamily="34" charset="0"/>
              </a:rPr>
              <a:t>Dyeing</a:t>
            </a:r>
          </a:p>
        </p:txBody>
      </p:sp>
      <p:grpSp>
        <p:nvGrpSpPr>
          <p:cNvPr id="171" name="Group 170">
            <a:extLst>
              <a:ext uri="{FF2B5EF4-FFF2-40B4-BE49-F238E27FC236}">
                <a16:creationId xmlns:a16="http://schemas.microsoft.com/office/drawing/2014/main" id="{F5A66F67-4862-4C98-9C62-50CFE3FB1AB4}"/>
              </a:ext>
            </a:extLst>
          </p:cNvPr>
          <p:cNvGrpSpPr/>
          <p:nvPr/>
        </p:nvGrpSpPr>
        <p:grpSpPr>
          <a:xfrm>
            <a:off x="9639127" y="2650959"/>
            <a:ext cx="2003260" cy="2003260"/>
            <a:chOff x="6323515" y="2565200"/>
            <a:chExt cx="2484000" cy="2484000"/>
          </a:xfrm>
        </p:grpSpPr>
        <p:sp>
          <p:nvSpPr>
            <p:cNvPr id="174" name="Oval 173">
              <a:extLst>
                <a:ext uri="{FF2B5EF4-FFF2-40B4-BE49-F238E27FC236}">
                  <a16:creationId xmlns:a16="http://schemas.microsoft.com/office/drawing/2014/main" id="{435B7701-3CC7-4ACB-84E9-3BE6977B0F13}"/>
                </a:ext>
              </a:extLst>
            </p:cNvPr>
            <p:cNvSpPr/>
            <p:nvPr/>
          </p:nvSpPr>
          <p:spPr>
            <a:xfrm>
              <a:off x="6323515" y="2565200"/>
              <a:ext cx="2484000" cy="2484000"/>
            </a:xfrm>
            <a:prstGeom prst="ellipse">
              <a:avLst/>
            </a:prstGeom>
            <a:solidFill>
              <a:schemeClr val="accent6">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defRPr/>
              </a:pPr>
              <a:endParaRPr lang="en-US" sz="1800" dirty="0">
                <a:solidFill>
                  <a:srgbClr val="FFFFFF"/>
                </a:solidFill>
                <a:latin typeface="Calibre Regular" panose="020B0503030202060203"/>
                <a:cs typeface="Calibri" pitchFamily="34" charset="0"/>
              </a:endParaRPr>
            </a:p>
          </p:txBody>
        </p:sp>
        <p:pic>
          <p:nvPicPr>
            <p:cNvPr id="175" name="Picture 174">
              <a:extLst>
                <a:ext uri="{FF2B5EF4-FFF2-40B4-BE49-F238E27FC236}">
                  <a16:creationId xmlns:a16="http://schemas.microsoft.com/office/drawing/2014/main" id="{60D3B399-0117-41B8-B8C6-0C4182B3E0DB}"/>
                </a:ext>
              </a:extLst>
            </p:cNvPr>
            <p:cNvPicPr>
              <a:picLocks noChangeAspect="1"/>
            </p:cNvPicPr>
            <p:nvPr/>
          </p:nvPicPr>
          <p:blipFill rotWithShape="1">
            <a:blip r:embed="rId8">
              <a:extLst>
                <a:ext uri="{28A0092B-C50C-407E-A947-70E740481C1C}">
                  <a14:useLocalDpi xmlns:a14="http://schemas.microsoft.com/office/drawing/2010/main" val="0"/>
                </a:ext>
              </a:extLst>
            </a:blip>
            <a:srcRect l="20792" t="1114" r="14042" b="446"/>
            <a:stretch/>
          </p:blipFill>
          <p:spPr>
            <a:xfrm>
              <a:off x="6381165" y="2615834"/>
              <a:ext cx="2368703" cy="2380747"/>
            </a:xfrm>
            <a:prstGeom prst="ellipse">
              <a:avLst/>
            </a:prstGeom>
          </p:spPr>
        </p:pic>
      </p:grpSp>
      <p:sp>
        <p:nvSpPr>
          <p:cNvPr id="173" name="TextBox 172">
            <a:extLst>
              <a:ext uri="{FF2B5EF4-FFF2-40B4-BE49-F238E27FC236}">
                <a16:creationId xmlns:a16="http://schemas.microsoft.com/office/drawing/2014/main" id="{660A378E-1CF7-47D9-BD1D-F059F93C23C9}"/>
              </a:ext>
            </a:extLst>
          </p:cNvPr>
          <p:cNvSpPr txBox="1"/>
          <p:nvPr/>
        </p:nvSpPr>
        <p:spPr>
          <a:xfrm>
            <a:off x="9900214" y="4726020"/>
            <a:ext cx="1148382" cy="369284"/>
          </a:xfrm>
          <a:prstGeom prst="rect">
            <a:avLst/>
          </a:prstGeom>
          <a:noFill/>
        </p:spPr>
        <p:txBody>
          <a:bodyPr wrap="square">
            <a:spAutoFit/>
          </a:bodyPr>
          <a:lstStyle/>
          <a:p>
            <a:pPr algn="ctr" defTabSz="457154">
              <a:defRPr/>
            </a:pPr>
            <a:r>
              <a:rPr lang="en-GB" sz="1800" b="1" dirty="0">
                <a:solidFill>
                  <a:srgbClr val="009585"/>
                </a:solidFill>
                <a:latin typeface="Calibre Bold" panose="020B0503030202060203"/>
                <a:cs typeface="Calibri" pitchFamily="34" charset="0"/>
              </a:rPr>
              <a:t>Recycling</a:t>
            </a:r>
          </a:p>
        </p:txBody>
      </p:sp>
      <p:sp>
        <p:nvSpPr>
          <p:cNvPr id="39" name="TextBox 38">
            <a:extLst>
              <a:ext uri="{FF2B5EF4-FFF2-40B4-BE49-F238E27FC236}">
                <a16:creationId xmlns:a16="http://schemas.microsoft.com/office/drawing/2014/main" id="{9E4C9CA6-F03D-4DF9-AA84-C1C5E4CD7D72}"/>
              </a:ext>
            </a:extLst>
          </p:cNvPr>
          <p:cNvSpPr txBox="1"/>
          <p:nvPr/>
        </p:nvSpPr>
        <p:spPr>
          <a:xfrm>
            <a:off x="548026" y="5212069"/>
            <a:ext cx="2003260" cy="646247"/>
          </a:xfrm>
          <a:prstGeom prst="rect">
            <a:avLst/>
          </a:prstGeom>
          <a:noFill/>
        </p:spPr>
        <p:txBody>
          <a:bodyPr wrap="square">
            <a:spAutoFit/>
          </a:bodyPr>
          <a:lstStyle/>
          <a:p>
            <a:pPr defTabSz="457154">
              <a:defRPr/>
            </a:pPr>
            <a:r>
              <a:rPr lang="en-GB" sz="1800" i="1" dirty="0">
                <a:solidFill>
                  <a:srgbClr val="000000"/>
                </a:solidFill>
                <a:latin typeface="Calibre Bold" panose="020B0503030202060203"/>
                <a:cs typeface="Calibri" pitchFamily="34" charset="0"/>
              </a:rPr>
              <a:t>E.g. cold pad batch dyeing</a:t>
            </a:r>
          </a:p>
        </p:txBody>
      </p:sp>
      <p:sp>
        <p:nvSpPr>
          <p:cNvPr id="40" name="TextBox 39">
            <a:extLst>
              <a:ext uri="{FF2B5EF4-FFF2-40B4-BE49-F238E27FC236}">
                <a16:creationId xmlns:a16="http://schemas.microsoft.com/office/drawing/2014/main" id="{58DA1D14-A03E-41FB-A66B-F49CE46CB427}"/>
              </a:ext>
            </a:extLst>
          </p:cNvPr>
          <p:cNvSpPr txBox="1"/>
          <p:nvPr/>
        </p:nvSpPr>
        <p:spPr>
          <a:xfrm>
            <a:off x="2831261" y="5212069"/>
            <a:ext cx="2003260" cy="1200173"/>
          </a:xfrm>
          <a:prstGeom prst="rect">
            <a:avLst/>
          </a:prstGeom>
          <a:noFill/>
        </p:spPr>
        <p:txBody>
          <a:bodyPr wrap="square">
            <a:spAutoFit/>
          </a:bodyPr>
          <a:lstStyle/>
          <a:p>
            <a:pPr defTabSz="457154">
              <a:defRPr/>
            </a:pPr>
            <a:r>
              <a:rPr lang="en-GB" sz="1800" i="1" dirty="0">
                <a:solidFill>
                  <a:srgbClr val="000000"/>
                </a:solidFill>
                <a:latin typeface="Calibre Bold" panose="020B0503030202060203"/>
                <a:cs typeface="Calibri" pitchFamily="34" charset="0"/>
              </a:rPr>
              <a:t>E.g. low liquor bleaching, cold pad batch bleaching</a:t>
            </a:r>
          </a:p>
        </p:txBody>
      </p:sp>
      <p:sp>
        <p:nvSpPr>
          <p:cNvPr id="41" name="TextBox 40">
            <a:extLst>
              <a:ext uri="{FF2B5EF4-FFF2-40B4-BE49-F238E27FC236}">
                <a16:creationId xmlns:a16="http://schemas.microsoft.com/office/drawing/2014/main" id="{080FC702-1F72-4302-A746-2EA3525BE265}"/>
              </a:ext>
            </a:extLst>
          </p:cNvPr>
          <p:cNvSpPr txBox="1"/>
          <p:nvPr/>
        </p:nvSpPr>
        <p:spPr>
          <a:xfrm>
            <a:off x="5181437" y="5212069"/>
            <a:ext cx="2003260" cy="923210"/>
          </a:xfrm>
          <a:prstGeom prst="rect">
            <a:avLst/>
          </a:prstGeom>
          <a:noFill/>
        </p:spPr>
        <p:txBody>
          <a:bodyPr wrap="square">
            <a:spAutoFit/>
          </a:bodyPr>
          <a:lstStyle/>
          <a:p>
            <a:pPr defTabSz="457154">
              <a:defRPr/>
            </a:pPr>
            <a:r>
              <a:rPr lang="en-GB" sz="1800" i="1" dirty="0">
                <a:solidFill>
                  <a:srgbClr val="000000"/>
                </a:solidFill>
                <a:latin typeface="Calibre Bold" panose="020B0503030202060203"/>
                <a:cs typeface="Calibri" pitchFamily="34" charset="0"/>
              </a:rPr>
              <a:t>E.g. biological &amp; reverse osmosis filtration</a:t>
            </a:r>
          </a:p>
        </p:txBody>
      </p:sp>
      <p:sp>
        <p:nvSpPr>
          <p:cNvPr id="42" name="TextBox 41">
            <a:extLst>
              <a:ext uri="{FF2B5EF4-FFF2-40B4-BE49-F238E27FC236}">
                <a16:creationId xmlns:a16="http://schemas.microsoft.com/office/drawing/2014/main" id="{A0E93C2D-B8F7-4C40-8104-FA1C4A06862F}"/>
              </a:ext>
            </a:extLst>
          </p:cNvPr>
          <p:cNvSpPr txBox="1"/>
          <p:nvPr/>
        </p:nvSpPr>
        <p:spPr>
          <a:xfrm>
            <a:off x="7389959" y="5212069"/>
            <a:ext cx="2003260" cy="646247"/>
          </a:xfrm>
          <a:prstGeom prst="rect">
            <a:avLst/>
          </a:prstGeom>
          <a:noFill/>
        </p:spPr>
        <p:txBody>
          <a:bodyPr wrap="square">
            <a:spAutoFit/>
          </a:bodyPr>
          <a:lstStyle/>
          <a:p>
            <a:pPr defTabSz="457154">
              <a:defRPr/>
            </a:pPr>
            <a:r>
              <a:rPr lang="en-GB" sz="1800" i="1" dirty="0">
                <a:solidFill>
                  <a:srgbClr val="000000"/>
                </a:solidFill>
                <a:latin typeface="Calibre Bold" panose="020B0503030202060203"/>
                <a:cs typeface="Calibri" pitchFamily="34" charset="0"/>
              </a:rPr>
              <a:t>E.g. digital textile printing</a:t>
            </a:r>
          </a:p>
        </p:txBody>
      </p:sp>
      <p:sp>
        <p:nvSpPr>
          <p:cNvPr id="43" name="TextBox 42">
            <a:extLst>
              <a:ext uri="{FF2B5EF4-FFF2-40B4-BE49-F238E27FC236}">
                <a16:creationId xmlns:a16="http://schemas.microsoft.com/office/drawing/2014/main" id="{D689CABD-BF38-4A3D-998B-C123AE57E5CC}"/>
              </a:ext>
            </a:extLst>
          </p:cNvPr>
          <p:cNvSpPr txBox="1"/>
          <p:nvPr/>
        </p:nvSpPr>
        <p:spPr>
          <a:xfrm>
            <a:off x="9692856" y="5167106"/>
            <a:ext cx="2003260" cy="923210"/>
          </a:xfrm>
          <a:prstGeom prst="rect">
            <a:avLst/>
          </a:prstGeom>
          <a:noFill/>
        </p:spPr>
        <p:txBody>
          <a:bodyPr wrap="square">
            <a:spAutoFit/>
          </a:bodyPr>
          <a:lstStyle/>
          <a:p>
            <a:pPr defTabSz="457154">
              <a:defRPr/>
            </a:pPr>
            <a:r>
              <a:rPr lang="en-GB" sz="1800" i="1" dirty="0">
                <a:solidFill>
                  <a:srgbClr val="000000"/>
                </a:solidFill>
                <a:latin typeface="Calibre Bold" panose="020B0503030202060203"/>
                <a:cs typeface="Calibri" pitchFamily="34" charset="0"/>
              </a:rPr>
              <a:t>Mechanical (and chemical) recycling solutions</a:t>
            </a:r>
          </a:p>
        </p:txBody>
      </p:sp>
    </p:spTree>
    <p:extLst>
      <p:ext uri="{BB962C8B-B14F-4D97-AF65-F5344CB8AC3E}">
        <p14:creationId xmlns:p14="http://schemas.microsoft.com/office/powerpoint/2010/main" val="2042677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63149-8DB0-48C7-9F60-3442A138FE3C}"/>
              </a:ext>
            </a:extLst>
          </p:cNvPr>
          <p:cNvSpPr>
            <a:spLocks noGrp="1"/>
          </p:cNvSpPr>
          <p:nvPr>
            <p:ph type="title"/>
          </p:nvPr>
        </p:nvSpPr>
        <p:spPr/>
        <p:txBody>
          <a:bodyPr>
            <a:normAutofit/>
          </a:bodyPr>
          <a:lstStyle/>
          <a:p>
            <a:r>
              <a:rPr lang="en-US" sz="2800" b="1" dirty="0"/>
              <a:t>Thank you!</a:t>
            </a:r>
          </a:p>
        </p:txBody>
      </p:sp>
      <p:sp>
        <p:nvSpPr>
          <p:cNvPr id="5" name="Slide Number Placeholder 4">
            <a:extLst>
              <a:ext uri="{FF2B5EF4-FFF2-40B4-BE49-F238E27FC236}">
                <a16:creationId xmlns:a16="http://schemas.microsoft.com/office/drawing/2014/main" id="{45512710-33B0-4C03-A87F-94B46225D1D7}"/>
              </a:ext>
            </a:extLst>
          </p:cNvPr>
          <p:cNvSpPr>
            <a:spLocks noGrp="1"/>
          </p:cNvSpPr>
          <p:nvPr>
            <p:ph type="sldNum" sz="quarter" idx="12"/>
          </p:nvPr>
        </p:nvSpPr>
        <p:spPr/>
        <p:txBody>
          <a:bodyPr/>
          <a:lstStyle/>
          <a:p>
            <a:pPr defTabSz="457154"/>
            <a:fld id="{605B13EA-2A2B-B648-A860-CD8292E0A173}" type="slidenum">
              <a:rPr lang="en-US">
                <a:solidFill>
                  <a:srgbClr val="00C7B1"/>
                </a:solidFill>
              </a:rPr>
              <a:pPr defTabSz="457154"/>
              <a:t>26</a:t>
            </a:fld>
            <a:endParaRPr lang="en-US" dirty="0">
              <a:solidFill>
                <a:srgbClr val="00C7B1"/>
              </a:solidFill>
            </a:endParaRPr>
          </a:p>
        </p:txBody>
      </p:sp>
      <p:pic>
        <p:nvPicPr>
          <p:cNvPr id="3" name="Picture 2" descr="A picture containing sky, outdoor, scene, city&#10;&#10;Description automatically generated">
            <a:extLst>
              <a:ext uri="{FF2B5EF4-FFF2-40B4-BE49-F238E27FC236}">
                <a16:creationId xmlns:a16="http://schemas.microsoft.com/office/drawing/2014/main" id="{ECA9DDA7-6D85-4108-5CBD-C56697BC9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6981" y="1341979"/>
            <a:ext cx="5416949" cy="3611299"/>
          </a:xfrm>
          <a:prstGeom prst="rect">
            <a:avLst/>
          </a:prstGeom>
        </p:spPr>
      </p:pic>
      <p:sp>
        <p:nvSpPr>
          <p:cNvPr id="6" name="Rectangle 5">
            <a:extLst>
              <a:ext uri="{FF2B5EF4-FFF2-40B4-BE49-F238E27FC236}">
                <a16:creationId xmlns:a16="http://schemas.microsoft.com/office/drawing/2014/main" id="{1D46C6D3-F3D1-20FC-0C46-25794D2CEC35}"/>
              </a:ext>
            </a:extLst>
          </p:cNvPr>
          <p:cNvSpPr/>
          <p:nvPr/>
        </p:nvSpPr>
        <p:spPr>
          <a:xfrm>
            <a:off x="6095206" y="1099143"/>
            <a:ext cx="279215" cy="482686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154"/>
            <a:endParaRPr lang="en-IN" sz="1800" dirty="0">
              <a:solidFill>
                <a:srgbClr val="FFFFFF"/>
              </a:solidFill>
              <a:latin typeface="Calibri"/>
            </a:endParaRPr>
          </a:p>
        </p:txBody>
      </p:sp>
      <p:grpSp>
        <p:nvGrpSpPr>
          <p:cNvPr id="32" name="Group 31">
            <a:extLst>
              <a:ext uri="{FF2B5EF4-FFF2-40B4-BE49-F238E27FC236}">
                <a16:creationId xmlns:a16="http://schemas.microsoft.com/office/drawing/2014/main" id="{D51C073A-EB81-3811-B1BC-3A7CB085B036}"/>
              </a:ext>
            </a:extLst>
          </p:cNvPr>
          <p:cNvGrpSpPr/>
          <p:nvPr/>
        </p:nvGrpSpPr>
        <p:grpSpPr>
          <a:xfrm>
            <a:off x="6937519" y="2167973"/>
            <a:ext cx="3467870" cy="2523642"/>
            <a:chOff x="7079935" y="2053122"/>
            <a:chExt cx="3468322" cy="2523971"/>
          </a:xfrm>
        </p:grpSpPr>
        <p:sp>
          <p:nvSpPr>
            <p:cNvPr id="20" name="Rectangle 19">
              <a:extLst>
                <a:ext uri="{FF2B5EF4-FFF2-40B4-BE49-F238E27FC236}">
                  <a16:creationId xmlns:a16="http://schemas.microsoft.com/office/drawing/2014/main" id="{F2CD89D6-3EDE-C6B3-B4BF-F9A6DB5AF034}"/>
                </a:ext>
              </a:extLst>
            </p:cNvPr>
            <p:cNvSpPr/>
            <p:nvPr/>
          </p:nvSpPr>
          <p:spPr>
            <a:xfrm>
              <a:off x="7079935" y="3397900"/>
              <a:ext cx="3468322" cy="564999"/>
            </a:xfrm>
            <a:prstGeom prst="rect">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tIns="90009" bIns="90009" rtlCol="0" anchor="t" anchorCtr="0"/>
            <a:lstStyle/>
            <a:p>
              <a:pPr defTabSz="457154">
                <a:lnSpc>
                  <a:spcPct val="120000"/>
                </a:lnSpc>
                <a:spcAft>
                  <a:spcPts val="1000"/>
                </a:spcAft>
              </a:pPr>
              <a:r>
                <a:rPr lang="en-US" sz="1800" b="1" dirty="0">
                  <a:solidFill>
                    <a:srgbClr val="00C7B1"/>
                  </a:solidFill>
                  <a:latin typeface="Calibri"/>
                </a:rPr>
                <a:t>Jayanth Kashyap Balasubramanian</a:t>
              </a:r>
              <a:br>
                <a:rPr lang="en-US" sz="1800" b="1" dirty="0">
                  <a:solidFill>
                    <a:srgbClr val="00C7B1"/>
                  </a:solidFill>
                  <a:latin typeface="Calibri"/>
                </a:rPr>
              </a:br>
              <a:r>
                <a:rPr lang="en-US" sz="1800" dirty="0">
                  <a:solidFill>
                    <a:srgbClr val="1F2163"/>
                  </a:solidFill>
                  <a:latin typeface="Calibri"/>
                </a:rPr>
                <a:t>Investment Lead</a:t>
              </a:r>
            </a:p>
            <a:p>
              <a:pPr defTabSz="457154">
                <a:lnSpc>
                  <a:spcPct val="120000"/>
                </a:lnSpc>
                <a:spcAft>
                  <a:spcPts val="1000"/>
                </a:spcAft>
              </a:pPr>
              <a:r>
                <a:rPr lang="en-US" sz="1400" i="1" dirty="0">
                  <a:solidFill>
                    <a:srgbClr val="000000">
                      <a:lumMod val="75000"/>
                      <a:lumOff val="25000"/>
                    </a:srgbClr>
                  </a:solidFill>
                  <a:latin typeface="Calibri"/>
                </a:rPr>
                <a:t>	</a:t>
              </a:r>
              <a:r>
                <a:rPr lang="en-US" sz="1400" i="1" dirty="0">
                  <a:solidFill>
                    <a:srgbClr val="000000">
                      <a:lumMod val="75000"/>
                      <a:lumOff val="25000"/>
                    </a:srgbClr>
                  </a:solidFill>
                  <a:latin typeface="Calibri"/>
                  <a:hlinkClick r:id="rId3">
                    <a:extLst>
                      <a:ext uri="{A12FA001-AC4F-418D-AE19-62706E023703}">
                        <ahyp:hlinkClr xmlns="" xmlns:ahyp="http://schemas.microsoft.com/office/drawing/2018/hyperlinkcolor" val="tx"/>
                      </a:ext>
                    </a:extLst>
                  </a:hlinkClick>
                </a:rPr>
                <a:t>jayanth@goodfashionfund.com</a:t>
              </a:r>
              <a:endParaRPr lang="en-US" sz="1400" i="1" dirty="0">
                <a:solidFill>
                  <a:srgbClr val="000000">
                    <a:lumMod val="75000"/>
                    <a:lumOff val="25000"/>
                  </a:srgbClr>
                </a:solidFill>
                <a:latin typeface="Calibri"/>
              </a:endParaRPr>
            </a:p>
          </p:txBody>
        </p:sp>
        <p:sp>
          <p:nvSpPr>
            <p:cNvPr id="29" name="Rectangle 28">
              <a:extLst>
                <a:ext uri="{FF2B5EF4-FFF2-40B4-BE49-F238E27FC236}">
                  <a16:creationId xmlns:a16="http://schemas.microsoft.com/office/drawing/2014/main" id="{A5D55F9B-280E-F796-D355-49946C5BD382}"/>
                </a:ext>
              </a:extLst>
            </p:cNvPr>
            <p:cNvSpPr/>
            <p:nvPr/>
          </p:nvSpPr>
          <p:spPr>
            <a:xfrm>
              <a:off x="7079935" y="2053122"/>
              <a:ext cx="2717208" cy="564999"/>
            </a:xfrm>
            <a:prstGeom prst="rect">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tIns="90009" bIns="90009" rtlCol="0" anchor="t" anchorCtr="0"/>
            <a:lstStyle/>
            <a:p>
              <a:pPr defTabSz="457154">
                <a:lnSpc>
                  <a:spcPct val="120000"/>
                </a:lnSpc>
                <a:spcAft>
                  <a:spcPts val="1000"/>
                </a:spcAft>
              </a:pPr>
              <a:r>
                <a:rPr lang="en-US" sz="1800" b="1" dirty="0">
                  <a:solidFill>
                    <a:srgbClr val="00C7B1"/>
                  </a:solidFill>
                  <a:latin typeface="Calibri"/>
                </a:rPr>
                <a:t>Bob Assenberg</a:t>
              </a:r>
              <a:br>
                <a:rPr lang="en-US" sz="1800" b="1" dirty="0">
                  <a:solidFill>
                    <a:srgbClr val="00C7B1"/>
                  </a:solidFill>
                  <a:latin typeface="Calibri"/>
                </a:rPr>
              </a:br>
              <a:r>
                <a:rPr lang="en-US" sz="1800" dirty="0">
                  <a:solidFill>
                    <a:srgbClr val="1F2163"/>
                  </a:solidFill>
                  <a:latin typeface="Calibri"/>
                </a:rPr>
                <a:t>Fund Director</a:t>
              </a:r>
            </a:p>
            <a:p>
              <a:pPr defTabSz="457154">
                <a:lnSpc>
                  <a:spcPct val="120000"/>
                </a:lnSpc>
                <a:spcAft>
                  <a:spcPts val="1000"/>
                </a:spcAft>
              </a:pPr>
              <a:r>
                <a:rPr lang="en-US" sz="1400" i="1" dirty="0">
                  <a:solidFill>
                    <a:srgbClr val="000000">
                      <a:lumMod val="75000"/>
                      <a:lumOff val="25000"/>
                    </a:srgbClr>
                  </a:solidFill>
                  <a:latin typeface="Calibri"/>
                </a:rPr>
                <a:t>	</a:t>
              </a:r>
              <a:r>
                <a:rPr lang="en-US" sz="1400" i="1" dirty="0">
                  <a:solidFill>
                    <a:srgbClr val="000000">
                      <a:lumMod val="75000"/>
                      <a:lumOff val="25000"/>
                    </a:srgbClr>
                  </a:solidFill>
                  <a:latin typeface="Calibri"/>
                  <a:hlinkClick r:id="rId4">
                    <a:extLst>
                      <a:ext uri="{A12FA001-AC4F-418D-AE19-62706E023703}">
                        <ahyp:hlinkClr xmlns="" xmlns:ahyp="http://schemas.microsoft.com/office/drawing/2018/hyperlinkcolor" val="tx"/>
                      </a:ext>
                    </a:extLst>
                  </a:hlinkClick>
                </a:rPr>
                <a:t>bob@goodfashionfund.com</a:t>
              </a:r>
              <a:endParaRPr lang="en-US" sz="1400" i="1" dirty="0">
                <a:solidFill>
                  <a:srgbClr val="000000">
                    <a:lumMod val="75000"/>
                    <a:lumOff val="25000"/>
                  </a:srgbClr>
                </a:solidFill>
                <a:latin typeface="Calibri"/>
              </a:endParaRPr>
            </a:p>
          </p:txBody>
        </p:sp>
        <p:pic>
          <p:nvPicPr>
            <p:cNvPr id="30" name="Picture 29">
              <a:extLst>
                <a:ext uri="{FF2B5EF4-FFF2-40B4-BE49-F238E27FC236}">
                  <a16:creationId xmlns:a16="http://schemas.microsoft.com/office/drawing/2014/main" id="{6914677F-EDE9-653D-BA1C-57F0E62EE2E8}"/>
                </a:ext>
              </a:extLst>
            </p:cNvPr>
            <p:cNvPicPr>
              <a:picLocks noChangeAspect="1"/>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159337" y="4280425"/>
              <a:ext cx="296098" cy="296668"/>
            </a:xfrm>
            <a:prstGeom prst="rect">
              <a:avLst/>
            </a:prstGeom>
          </p:spPr>
        </p:pic>
        <p:pic>
          <p:nvPicPr>
            <p:cNvPr id="31" name="Picture 30">
              <a:extLst>
                <a:ext uri="{FF2B5EF4-FFF2-40B4-BE49-F238E27FC236}">
                  <a16:creationId xmlns:a16="http://schemas.microsoft.com/office/drawing/2014/main" id="{99A8C1A5-CE8A-71A2-2D69-7C38A3475050}"/>
                </a:ext>
              </a:extLst>
            </p:cNvPr>
            <p:cNvPicPr>
              <a:picLocks noChangeAspect="1"/>
            </p:cNvPicPr>
            <p:nvPr/>
          </p:nvPicPr>
          <p:blipFill>
            <a:blip r:embed="rId5"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7158058" y="2932040"/>
              <a:ext cx="296098" cy="296668"/>
            </a:xfrm>
            <a:prstGeom prst="rect">
              <a:avLst/>
            </a:prstGeom>
          </p:spPr>
        </p:pic>
      </p:grpSp>
      <p:sp>
        <p:nvSpPr>
          <p:cNvPr id="33" name="Rectangle 32">
            <a:extLst>
              <a:ext uri="{FF2B5EF4-FFF2-40B4-BE49-F238E27FC236}">
                <a16:creationId xmlns:a16="http://schemas.microsoft.com/office/drawing/2014/main" id="{F4FCD94E-09EC-CA51-CA25-F736CBAC69BD}"/>
              </a:ext>
            </a:extLst>
          </p:cNvPr>
          <p:cNvSpPr/>
          <p:nvPr/>
        </p:nvSpPr>
        <p:spPr>
          <a:xfrm>
            <a:off x="546982" y="4964434"/>
            <a:ext cx="2522391" cy="961574"/>
          </a:xfrm>
          <a:prstGeom prst="rect">
            <a:avLst/>
          </a:prstGeom>
          <a:no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tIns="90009" bIns="90009" rtlCol="0" anchor="t" anchorCtr="0"/>
          <a:lstStyle/>
          <a:p>
            <a:pPr defTabSz="457154">
              <a:spcAft>
                <a:spcPts val="600"/>
              </a:spcAft>
            </a:pPr>
            <a:r>
              <a:rPr lang="en-US" sz="1600" dirty="0">
                <a:solidFill>
                  <a:srgbClr val="59C9B2"/>
                </a:solidFill>
                <a:latin typeface="Calibri"/>
              </a:rPr>
              <a:t>Good Fashion Fund C.V</a:t>
            </a:r>
          </a:p>
          <a:p>
            <a:pPr defTabSz="457154">
              <a:spcAft>
                <a:spcPts val="600"/>
              </a:spcAft>
            </a:pPr>
            <a:r>
              <a:rPr lang="en-US" sz="1400" dirty="0">
                <a:solidFill>
                  <a:srgbClr val="000000">
                    <a:lumMod val="85000"/>
                    <a:lumOff val="15000"/>
                  </a:srgbClr>
                </a:solidFill>
                <a:latin typeface="Calibri"/>
              </a:rPr>
              <a:t>201 Herengracht 1016 BE</a:t>
            </a:r>
          </a:p>
          <a:p>
            <a:pPr defTabSz="457154">
              <a:spcAft>
                <a:spcPts val="600"/>
              </a:spcAft>
            </a:pPr>
            <a:r>
              <a:rPr lang="en-US" sz="1400" dirty="0">
                <a:solidFill>
                  <a:srgbClr val="000000">
                    <a:lumMod val="85000"/>
                    <a:lumOff val="15000"/>
                  </a:srgbClr>
                </a:solidFill>
                <a:latin typeface="Calibri"/>
              </a:rPr>
              <a:t>Amsterdam, The Netherlands</a:t>
            </a:r>
          </a:p>
        </p:txBody>
      </p:sp>
    </p:spTree>
    <p:extLst>
      <p:ext uri="{BB962C8B-B14F-4D97-AF65-F5344CB8AC3E}">
        <p14:creationId xmlns:p14="http://schemas.microsoft.com/office/powerpoint/2010/main" val="2601091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 please scan this code</a:t>
            </a:r>
            <a:endParaRPr lang="en-US" dirty="0"/>
          </a:p>
        </p:txBody>
      </p:sp>
      <p:pic>
        <p:nvPicPr>
          <p:cNvPr id="7" name="Picture 6">
            <a:extLst>
              <a:ext uri="{FF2B5EF4-FFF2-40B4-BE49-F238E27FC236}">
                <a16:creationId xmlns:a16="http://schemas.microsoft.com/office/drawing/2014/main" id="{F0201DFC-6118-4510-A89B-49A418DE75DC}"/>
              </a:ext>
            </a:extLst>
          </p:cNvPr>
          <p:cNvPicPr>
            <a:picLocks noChangeAspect="1"/>
          </p:cNvPicPr>
          <p:nvPr/>
        </p:nvPicPr>
        <p:blipFill rotWithShape="1">
          <a:blip r:embed="rId2"/>
          <a:srcRect l="5227" t="12335" r="4526" b="12112"/>
          <a:stretch/>
        </p:blipFill>
        <p:spPr>
          <a:xfrm>
            <a:off x="5159076" y="3861854"/>
            <a:ext cx="1092201" cy="914400"/>
          </a:xfrm>
          <a:prstGeom prst="rect">
            <a:avLst/>
          </a:prstGeom>
        </p:spPr>
      </p:pic>
      <p:pic>
        <p:nvPicPr>
          <p:cNvPr id="8" name="Picture 7" descr="Icon&#10;&#10;Description automatically generated">
            <a:extLst>
              <a:ext uri="{FF2B5EF4-FFF2-40B4-BE49-F238E27FC236}">
                <a16:creationId xmlns:a16="http://schemas.microsoft.com/office/drawing/2014/main" id="{B5C60F1A-5D70-4657-B3AF-3EB9B6E1A2A6}"/>
              </a:ext>
            </a:extLst>
          </p:cNvPr>
          <p:cNvPicPr>
            <a:picLocks noChangeAspect="1"/>
          </p:cNvPicPr>
          <p:nvPr/>
        </p:nvPicPr>
        <p:blipFill>
          <a:blip r:embed="rId3"/>
          <a:stretch>
            <a:fillRect/>
          </a:stretch>
        </p:blipFill>
        <p:spPr>
          <a:xfrm>
            <a:off x="3574856" y="1917584"/>
            <a:ext cx="1371684" cy="1046439"/>
          </a:xfrm>
          <a:prstGeom prst="rect">
            <a:avLst/>
          </a:prstGeom>
        </p:spPr>
      </p:pic>
      <p:pic>
        <p:nvPicPr>
          <p:cNvPr id="10" name="Picture 9"/>
          <p:cNvPicPr>
            <a:picLocks noChangeAspect="1"/>
          </p:cNvPicPr>
          <p:nvPr/>
        </p:nvPicPr>
        <p:blipFill>
          <a:blip r:embed="rId4"/>
          <a:stretch>
            <a:fillRect/>
          </a:stretch>
        </p:blipFill>
        <p:spPr>
          <a:xfrm>
            <a:off x="6931953" y="951675"/>
            <a:ext cx="4263350" cy="4263350"/>
          </a:xfrm>
          <a:prstGeom prst="rect">
            <a:avLst/>
          </a:prstGeom>
        </p:spPr>
      </p:pic>
    </p:spTree>
    <p:extLst>
      <p:ext uri="{BB962C8B-B14F-4D97-AF65-F5344CB8AC3E}">
        <p14:creationId xmlns:p14="http://schemas.microsoft.com/office/powerpoint/2010/main" val="445240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 context</a:t>
            </a:r>
            <a:endParaRPr lang="en-US" dirty="0"/>
          </a:p>
        </p:txBody>
      </p:sp>
      <p:pic>
        <p:nvPicPr>
          <p:cNvPr id="4" name="Picture 3"/>
          <p:cNvPicPr>
            <a:picLocks noChangeAspect="1"/>
          </p:cNvPicPr>
          <p:nvPr/>
        </p:nvPicPr>
        <p:blipFill>
          <a:blip r:embed="rId3"/>
          <a:stretch>
            <a:fillRect/>
          </a:stretch>
        </p:blipFill>
        <p:spPr>
          <a:xfrm>
            <a:off x="34847" y="3501804"/>
            <a:ext cx="6895008" cy="3065402"/>
          </a:xfrm>
          <a:prstGeom prst="rect">
            <a:avLst/>
          </a:prstGeom>
        </p:spPr>
      </p:pic>
      <p:pic>
        <p:nvPicPr>
          <p:cNvPr id="5" name="Picture 4"/>
          <p:cNvPicPr>
            <a:picLocks noChangeAspect="1"/>
          </p:cNvPicPr>
          <p:nvPr/>
        </p:nvPicPr>
        <p:blipFill>
          <a:blip r:embed="rId4"/>
          <a:stretch>
            <a:fillRect/>
          </a:stretch>
        </p:blipFill>
        <p:spPr>
          <a:xfrm>
            <a:off x="3052794" y="189344"/>
            <a:ext cx="4176580" cy="2640471"/>
          </a:xfrm>
          <a:prstGeom prst="rect">
            <a:avLst/>
          </a:prstGeom>
        </p:spPr>
      </p:pic>
      <p:pic>
        <p:nvPicPr>
          <p:cNvPr id="6" name="Picture 5"/>
          <p:cNvPicPr>
            <a:picLocks noChangeAspect="1"/>
          </p:cNvPicPr>
          <p:nvPr/>
        </p:nvPicPr>
        <p:blipFill>
          <a:blip r:embed="rId5"/>
          <a:stretch>
            <a:fillRect/>
          </a:stretch>
        </p:blipFill>
        <p:spPr>
          <a:xfrm>
            <a:off x="8014809" y="1845574"/>
            <a:ext cx="3969843" cy="4063324"/>
          </a:xfrm>
          <a:prstGeom prst="rect">
            <a:avLst/>
          </a:prstGeom>
        </p:spPr>
      </p:pic>
      <p:sp>
        <p:nvSpPr>
          <p:cNvPr id="7" name="Highlight">
            <a:extLst>
              <a:ext uri="{FF2B5EF4-FFF2-40B4-BE49-F238E27FC236}">
                <a16:creationId xmlns:a16="http://schemas.microsoft.com/office/drawing/2014/main" id="{ED71A666-C6C7-4A0E-AD7A-B41D54BA6488}"/>
              </a:ext>
            </a:extLst>
          </p:cNvPr>
          <p:cNvSpPr>
            <a:spLocks/>
          </p:cNvSpPr>
          <p:nvPr>
            <p:custDataLst>
              <p:tags r:id="rId1"/>
            </p:custDataLst>
          </p:nvPr>
        </p:nvSpPr>
        <p:spPr bwMode="gray">
          <a:xfrm>
            <a:off x="34847" y="5590094"/>
            <a:ext cx="7194527" cy="977112"/>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chemeClr val="accent1"/>
          </a:solidFill>
          <a:ln w="9525">
            <a:noFill/>
            <a:round/>
            <a:headEnd/>
            <a:tailEnd/>
          </a:ln>
        </p:spPr>
        <p:txBody>
          <a:bodyPr tIns="91440" bIns="91440" anchor="ctr"/>
          <a:lstStyle/>
          <a:p>
            <a:pPr algn="ctr" defTabSz="914400" fontAlgn="base">
              <a:spcBef>
                <a:spcPct val="0"/>
              </a:spcBef>
              <a:spcAft>
                <a:spcPct val="0"/>
              </a:spcAft>
            </a:pPr>
            <a:endParaRPr lang="en-US" sz="1400" b="1" dirty="0">
              <a:solidFill>
                <a:srgbClr val="000000"/>
              </a:solidFill>
            </a:endParaRPr>
          </a:p>
        </p:txBody>
      </p:sp>
    </p:spTree>
    <p:extLst>
      <p:ext uri="{BB962C8B-B14F-4D97-AF65-F5344CB8AC3E}">
        <p14:creationId xmlns:p14="http://schemas.microsoft.com/office/powerpoint/2010/main" val="11322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TW" dirty="0" smtClean="0"/>
              <a:t>Fashion Industry : Impact</a:t>
            </a:r>
            <a:endParaRPr lang="zh-TW" altLang="en-US" dirty="0"/>
          </a:p>
        </p:txBody>
      </p:sp>
      <p:pic>
        <p:nvPicPr>
          <p:cNvPr id="7" name="Picture 6"/>
          <p:cNvPicPr>
            <a:picLocks noChangeAspect="1"/>
          </p:cNvPicPr>
          <p:nvPr/>
        </p:nvPicPr>
        <p:blipFill>
          <a:blip r:embed="rId3"/>
          <a:stretch>
            <a:fillRect/>
          </a:stretch>
        </p:blipFill>
        <p:spPr>
          <a:xfrm>
            <a:off x="543400" y="1198291"/>
            <a:ext cx="4759983" cy="3623099"/>
          </a:xfrm>
          <a:prstGeom prst="rect">
            <a:avLst/>
          </a:prstGeom>
        </p:spPr>
      </p:pic>
      <p:sp>
        <p:nvSpPr>
          <p:cNvPr id="8" name="TextBox 7"/>
          <p:cNvSpPr txBox="1"/>
          <p:nvPr/>
        </p:nvSpPr>
        <p:spPr>
          <a:xfrm>
            <a:off x="1560217" y="4888904"/>
            <a:ext cx="2951097" cy="256879"/>
          </a:xfrm>
          <a:prstGeom prst="rect">
            <a:avLst/>
          </a:prstGeom>
          <a:noFill/>
        </p:spPr>
        <p:txBody>
          <a:bodyPr wrap="square" lIns="0" tIns="0" rIns="0" bIns="0" rtlCol="0">
            <a:noAutofit/>
          </a:bodyPr>
          <a:lstStyle/>
          <a:p>
            <a:r>
              <a:rPr lang="en-US" sz="1200" i="1" dirty="0"/>
              <a:t>Image Source : Danish Fashion Institute</a:t>
            </a:r>
          </a:p>
          <a:p>
            <a:endParaRPr lang="en-US" sz="1200" dirty="0"/>
          </a:p>
        </p:txBody>
      </p:sp>
      <p:pic>
        <p:nvPicPr>
          <p:cNvPr id="3" name="Picture 2"/>
          <p:cNvPicPr>
            <a:picLocks noChangeAspect="1"/>
          </p:cNvPicPr>
          <p:nvPr/>
        </p:nvPicPr>
        <p:blipFill>
          <a:blip r:embed="rId4"/>
          <a:stretch>
            <a:fillRect/>
          </a:stretch>
        </p:blipFill>
        <p:spPr>
          <a:xfrm>
            <a:off x="7953094" y="1495135"/>
            <a:ext cx="3674931" cy="3650647"/>
          </a:xfrm>
          <a:prstGeom prst="rect">
            <a:avLst/>
          </a:prstGeom>
        </p:spPr>
      </p:pic>
      <p:sp>
        <p:nvSpPr>
          <p:cNvPr id="6" name="TextBox 5"/>
          <p:cNvSpPr txBox="1"/>
          <p:nvPr/>
        </p:nvSpPr>
        <p:spPr>
          <a:xfrm>
            <a:off x="8830597" y="5187097"/>
            <a:ext cx="2951097" cy="256879"/>
          </a:xfrm>
          <a:prstGeom prst="rect">
            <a:avLst/>
          </a:prstGeom>
          <a:noFill/>
        </p:spPr>
        <p:txBody>
          <a:bodyPr wrap="square" lIns="0" tIns="0" rIns="0" bIns="0" rtlCol="0">
            <a:noAutofit/>
          </a:bodyPr>
          <a:lstStyle/>
          <a:p>
            <a:r>
              <a:rPr lang="en-US" sz="1200" i="1" dirty="0"/>
              <a:t>Image Source : ILO, 2019</a:t>
            </a:r>
          </a:p>
          <a:p>
            <a:endParaRPr lang="en-US" sz="1200" dirty="0"/>
          </a:p>
        </p:txBody>
      </p:sp>
      <p:pic>
        <p:nvPicPr>
          <p:cNvPr id="4" name="Picture 3"/>
          <p:cNvPicPr>
            <a:picLocks noChangeAspect="1"/>
          </p:cNvPicPr>
          <p:nvPr/>
        </p:nvPicPr>
        <p:blipFill>
          <a:blip r:embed="rId5"/>
          <a:stretch>
            <a:fillRect/>
          </a:stretch>
        </p:blipFill>
        <p:spPr>
          <a:xfrm>
            <a:off x="8582053" y="438929"/>
            <a:ext cx="2417013" cy="1005066"/>
          </a:xfrm>
          <a:prstGeom prst="rect">
            <a:avLst/>
          </a:prstGeom>
        </p:spPr>
      </p:pic>
      <p:pic>
        <p:nvPicPr>
          <p:cNvPr id="9" name="Picture 8"/>
          <p:cNvPicPr>
            <a:picLocks noChangeAspect="1"/>
          </p:cNvPicPr>
          <p:nvPr/>
        </p:nvPicPr>
        <p:blipFill>
          <a:blip r:embed="rId6"/>
          <a:stretch>
            <a:fillRect/>
          </a:stretch>
        </p:blipFill>
        <p:spPr>
          <a:xfrm>
            <a:off x="3719737" y="5443977"/>
            <a:ext cx="4980489" cy="1254725"/>
          </a:xfrm>
          <a:prstGeom prst="rect">
            <a:avLst/>
          </a:prstGeom>
        </p:spPr>
      </p:pic>
    </p:spTree>
    <p:extLst>
      <p:ext uri="{BB962C8B-B14F-4D97-AF65-F5344CB8AC3E}">
        <p14:creationId xmlns:p14="http://schemas.microsoft.com/office/powerpoint/2010/main" val="2023418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Fashion Industry is also …</a:t>
            </a:r>
            <a:endParaRPr lang="en-US" dirty="0"/>
          </a:p>
        </p:txBody>
      </p:sp>
      <p:pic>
        <p:nvPicPr>
          <p:cNvPr id="7" name="Picture 6"/>
          <p:cNvPicPr>
            <a:picLocks noChangeAspect="1"/>
          </p:cNvPicPr>
          <p:nvPr/>
        </p:nvPicPr>
        <p:blipFill>
          <a:blip r:embed="rId2"/>
          <a:stretch>
            <a:fillRect/>
          </a:stretch>
        </p:blipFill>
        <p:spPr>
          <a:xfrm>
            <a:off x="7171604" y="1042113"/>
            <a:ext cx="4759675" cy="4512538"/>
          </a:xfrm>
          <a:prstGeom prst="rect">
            <a:avLst/>
          </a:prstGeom>
        </p:spPr>
      </p:pic>
      <p:pic>
        <p:nvPicPr>
          <p:cNvPr id="3" name="Picture 2"/>
          <p:cNvPicPr>
            <a:picLocks noChangeAspect="1"/>
          </p:cNvPicPr>
          <p:nvPr/>
        </p:nvPicPr>
        <p:blipFill>
          <a:blip r:embed="rId3"/>
          <a:stretch>
            <a:fillRect/>
          </a:stretch>
        </p:blipFill>
        <p:spPr>
          <a:xfrm>
            <a:off x="94869" y="1337758"/>
            <a:ext cx="6986913" cy="3476861"/>
          </a:xfrm>
          <a:prstGeom prst="rect">
            <a:avLst/>
          </a:prstGeom>
        </p:spPr>
      </p:pic>
      <p:sp>
        <p:nvSpPr>
          <p:cNvPr id="9" name="TextBox 8"/>
          <p:cNvSpPr txBox="1"/>
          <p:nvPr/>
        </p:nvSpPr>
        <p:spPr>
          <a:xfrm>
            <a:off x="599677" y="4922460"/>
            <a:ext cx="3960440" cy="256545"/>
          </a:xfrm>
          <a:prstGeom prst="rect">
            <a:avLst/>
          </a:prstGeom>
          <a:noFill/>
        </p:spPr>
        <p:txBody>
          <a:bodyPr wrap="square">
            <a:spAutoFit/>
          </a:bodyPr>
          <a:lstStyle/>
          <a:p>
            <a:pPr algn="ctr" defTabSz="609539">
              <a:defRPr/>
            </a:pPr>
            <a:r>
              <a:rPr lang="en-US" sz="1067" i="1" dirty="0">
                <a:solidFill>
                  <a:prstClr val="black"/>
                </a:solidFill>
                <a:latin typeface="Calibri"/>
                <a:ea typeface="MS PGothic" pitchFamily="34" charset="-128"/>
              </a:rPr>
              <a:t>created by Matt Thurston, REI, with further modifications from OIA</a:t>
            </a:r>
          </a:p>
        </p:txBody>
      </p:sp>
      <p:sp>
        <p:nvSpPr>
          <p:cNvPr id="10" name="TextBox 9"/>
          <p:cNvSpPr txBox="1"/>
          <p:nvPr/>
        </p:nvSpPr>
        <p:spPr>
          <a:xfrm rot="16200000">
            <a:off x="10586426" y="3002321"/>
            <a:ext cx="2951097" cy="256879"/>
          </a:xfrm>
          <a:prstGeom prst="rect">
            <a:avLst/>
          </a:prstGeom>
          <a:noFill/>
        </p:spPr>
        <p:txBody>
          <a:bodyPr wrap="square" lIns="0" tIns="0" rIns="0" bIns="0" rtlCol="0">
            <a:noAutofit/>
          </a:bodyPr>
          <a:lstStyle/>
          <a:p>
            <a:r>
              <a:rPr lang="en-US" sz="1200" i="1" dirty="0"/>
              <a:t>Image Source : </a:t>
            </a:r>
            <a:r>
              <a:rPr lang="en-US" sz="1200" i="1" dirty="0">
                <a:hlinkClick r:id="rId4"/>
              </a:rPr>
              <a:t>Link</a:t>
            </a:r>
            <a:endParaRPr lang="en-US" sz="1200" i="1" dirty="0"/>
          </a:p>
          <a:p>
            <a:endParaRPr lang="en-US" sz="1200" dirty="0"/>
          </a:p>
        </p:txBody>
      </p:sp>
    </p:spTree>
    <p:extLst>
      <p:ext uri="{BB962C8B-B14F-4D97-AF65-F5344CB8AC3E}">
        <p14:creationId xmlns:p14="http://schemas.microsoft.com/office/powerpoint/2010/main" val="3794988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Impact in numbers</a:t>
            </a:r>
          </a:p>
        </p:txBody>
      </p:sp>
      <p:pic>
        <p:nvPicPr>
          <p:cNvPr id="4" name="Picture 3"/>
          <p:cNvPicPr>
            <a:picLocks noChangeAspect="1"/>
          </p:cNvPicPr>
          <p:nvPr/>
        </p:nvPicPr>
        <p:blipFill>
          <a:blip r:embed="rId7"/>
          <a:stretch>
            <a:fillRect/>
          </a:stretch>
        </p:blipFill>
        <p:spPr>
          <a:xfrm>
            <a:off x="1884145" y="910356"/>
            <a:ext cx="7990219" cy="5405148"/>
          </a:xfrm>
          <a:prstGeom prst="rect">
            <a:avLst/>
          </a:prstGeom>
        </p:spPr>
      </p:pic>
      <p:sp>
        <p:nvSpPr>
          <p:cNvPr id="5" name="TextBox 4"/>
          <p:cNvSpPr txBox="1"/>
          <p:nvPr/>
        </p:nvSpPr>
        <p:spPr>
          <a:xfrm rot="16200000">
            <a:off x="10786188" y="2838951"/>
            <a:ext cx="2613632" cy="194818"/>
          </a:xfrm>
          <a:prstGeom prst="rect">
            <a:avLst/>
          </a:prstGeom>
          <a:noFill/>
        </p:spPr>
        <p:txBody>
          <a:bodyPr wrap="square" lIns="0" tIns="0" rIns="0" bIns="0" rtlCol="0">
            <a:noAutofit/>
          </a:bodyPr>
          <a:lstStyle/>
          <a:p>
            <a:r>
              <a:rPr lang="en-US" sz="900" i="1" dirty="0"/>
              <a:t>Image Source : </a:t>
            </a:r>
            <a:r>
              <a:rPr lang="en-US" sz="900" i="1" dirty="0">
                <a:hlinkClick r:id="rId8"/>
              </a:rPr>
              <a:t>Stockholm Resilience Centre</a:t>
            </a:r>
            <a:endParaRPr lang="en-US" sz="900" i="1" dirty="0"/>
          </a:p>
          <a:p>
            <a:endParaRPr lang="en-US" sz="900" dirty="0"/>
          </a:p>
        </p:txBody>
      </p:sp>
      <p:sp>
        <p:nvSpPr>
          <p:cNvPr id="6" name="Highlight">
            <a:extLst>
              <a:ext uri="{FF2B5EF4-FFF2-40B4-BE49-F238E27FC236}">
                <a16:creationId xmlns:a16="http://schemas.microsoft.com/office/drawing/2014/main" id="{ED71A666-C6C7-4A0E-AD7A-B41D54BA6488}"/>
              </a:ext>
            </a:extLst>
          </p:cNvPr>
          <p:cNvSpPr>
            <a:spLocks/>
          </p:cNvSpPr>
          <p:nvPr>
            <p:custDataLst>
              <p:tags r:id="rId1"/>
            </p:custDataLst>
          </p:nvPr>
        </p:nvSpPr>
        <p:spPr bwMode="gray">
          <a:xfrm>
            <a:off x="1992121" y="1971425"/>
            <a:ext cx="1701185" cy="548467"/>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rgbClr val="FF073A"/>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
        <p:nvSpPr>
          <p:cNvPr id="7" name="Highlight">
            <a:extLst>
              <a:ext uri="{FF2B5EF4-FFF2-40B4-BE49-F238E27FC236}">
                <a16:creationId xmlns:a16="http://schemas.microsoft.com/office/drawing/2014/main" id="{ED71A666-C6C7-4A0E-AD7A-B41D54BA6488}"/>
              </a:ext>
            </a:extLst>
          </p:cNvPr>
          <p:cNvSpPr>
            <a:spLocks/>
          </p:cNvSpPr>
          <p:nvPr>
            <p:custDataLst>
              <p:tags r:id="rId2"/>
            </p:custDataLst>
          </p:nvPr>
        </p:nvSpPr>
        <p:spPr bwMode="gray">
          <a:xfrm>
            <a:off x="8038774" y="2062748"/>
            <a:ext cx="1701185" cy="548467"/>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rgbClr val="FF073A"/>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
        <p:nvSpPr>
          <p:cNvPr id="8" name="Highlight">
            <a:extLst>
              <a:ext uri="{FF2B5EF4-FFF2-40B4-BE49-F238E27FC236}">
                <a16:creationId xmlns:a16="http://schemas.microsoft.com/office/drawing/2014/main" id="{ED71A666-C6C7-4A0E-AD7A-B41D54BA6488}"/>
              </a:ext>
            </a:extLst>
          </p:cNvPr>
          <p:cNvSpPr>
            <a:spLocks/>
          </p:cNvSpPr>
          <p:nvPr>
            <p:custDataLst>
              <p:tags r:id="rId3"/>
            </p:custDataLst>
          </p:nvPr>
        </p:nvSpPr>
        <p:spPr bwMode="gray">
          <a:xfrm>
            <a:off x="4113351" y="3707527"/>
            <a:ext cx="1701185" cy="548467"/>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rgbClr val="FF073A"/>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
        <p:nvSpPr>
          <p:cNvPr id="9" name="Highlight">
            <a:extLst>
              <a:ext uri="{FF2B5EF4-FFF2-40B4-BE49-F238E27FC236}">
                <a16:creationId xmlns:a16="http://schemas.microsoft.com/office/drawing/2014/main" id="{ED71A666-C6C7-4A0E-AD7A-B41D54BA6488}"/>
              </a:ext>
            </a:extLst>
          </p:cNvPr>
          <p:cNvSpPr>
            <a:spLocks/>
          </p:cNvSpPr>
          <p:nvPr>
            <p:custDataLst>
              <p:tags r:id="rId4"/>
            </p:custDataLst>
          </p:nvPr>
        </p:nvSpPr>
        <p:spPr bwMode="gray">
          <a:xfrm>
            <a:off x="6052167" y="5445345"/>
            <a:ext cx="1701185" cy="548467"/>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rgbClr val="FF073A"/>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
        <p:nvSpPr>
          <p:cNvPr id="10" name="Highlight">
            <a:extLst>
              <a:ext uri="{FF2B5EF4-FFF2-40B4-BE49-F238E27FC236}">
                <a16:creationId xmlns:a16="http://schemas.microsoft.com/office/drawing/2014/main" id="{ED71A666-C6C7-4A0E-AD7A-B41D54BA6488}"/>
              </a:ext>
            </a:extLst>
          </p:cNvPr>
          <p:cNvSpPr>
            <a:spLocks/>
          </p:cNvSpPr>
          <p:nvPr>
            <p:custDataLst>
              <p:tags r:id="rId5"/>
            </p:custDataLst>
          </p:nvPr>
        </p:nvSpPr>
        <p:spPr bwMode="gray">
          <a:xfrm>
            <a:off x="1992121" y="3701849"/>
            <a:ext cx="1701185" cy="548467"/>
          </a:xfrm>
          <a:custGeom>
            <a:avLst/>
            <a:gdLst>
              <a:gd name="T0" fmla="*/ 297 w 3884"/>
              <a:gd name="T1" fmla="*/ 1346 h 1600"/>
              <a:gd name="T2" fmla="*/ 2310 w 3884"/>
              <a:gd name="T3" fmla="*/ 1448 h 1600"/>
              <a:gd name="T4" fmla="*/ 3810 w 3884"/>
              <a:gd name="T5" fmla="*/ 884 h 1600"/>
              <a:gd name="T6" fmla="*/ 1945 w 3884"/>
              <a:gd name="T7" fmla="*/ 137 h 1600"/>
              <a:gd name="T8" fmla="*/ 74 w 3884"/>
              <a:gd name="T9" fmla="*/ 724 h 1600"/>
              <a:gd name="T10" fmla="*/ 781 w 3884"/>
              <a:gd name="T11" fmla="*/ 1072 h 1600"/>
              <a:gd name="T12" fmla="*/ 0 w 3884"/>
              <a:gd name="T13" fmla="*/ 724 h 1600"/>
              <a:gd name="T14" fmla="*/ 1951 w 3884"/>
              <a:gd name="T15" fmla="*/ 68 h 1600"/>
              <a:gd name="T16" fmla="*/ 3878 w 3884"/>
              <a:gd name="T17" fmla="*/ 884 h 1600"/>
              <a:gd name="T18" fmla="*/ 2276 w 3884"/>
              <a:gd name="T19" fmla="*/ 1523 h 1600"/>
              <a:gd name="T20" fmla="*/ 297 w 3884"/>
              <a:gd name="T21" fmla="*/ 1346 h 16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84"/>
              <a:gd name="T34" fmla="*/ 0 h 1600"/>
              <a:gd name="T35" fmla="*/ 3884 w 3884"/>
              <a:gd name="T36" fmla="*/ 1600 h 160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84" h="1600">
                <a:moveTo>
                  <a:pt x="297" y="1346"/>
                </a:moveTo>
                <a:cubicBezTo>
                  <a:pt x="918" y="1523"/>
                  <a:pt x="1726" y="1533"/>
                  <a:pt x="2310" y="1448"/>
                </a:cubicBezTo>
                <a:cubicBezTo>
                  <a:pt x="3125" y="1334"/>
                  <a:pt x="3798" y="1192"/>
                  <a:pt x="3810" y="884"/>
                </a:cubicBezTo>
                <a:cubicBezTo>
                  <a:pt x="3822" y="576"/>
                  <a:pt x="3114" y="204"/>
                  <a:pt x="1945" y="137"/>
                </a:cubicBezTo>
                <a:cubicBezTo>
                  <a:pt x="645" y="63"/>
                  <a:pt x="74" y="564"/>
                  <a:pt x="74" y="724"/>
                </a:cubicBezTo>
                <a:cubicBezTo>
                  <a:pt x="74" y="884"/>
                  <a:pt x="394" y="1032"/>
                  <a:pt x="781" y="1072"/>
                </a:cubicBezTo>
                <a:cubicBezTo>
                  <a:pt x="280" y="1135"/>
                  <a:pt x="0" y="912"/>
                  <a:pt x="0" y="724"/>
                </a:cubicBezTo>
                <a:cubicBezTo>
                  <a:pt x="0" y="536"/>
                  <a:pt x="473" y="0"/>
                  <a:pt x="1951" y="68"/>
                </a:cubicBezTo>
                <a:cubicBezTo>
                  <a:pt x="2863" y="110"/>
                  <a:pt x="3884" y="433"/>
                  <a:pt x="3878" y="884"/>
                </a:cubicBezTo>
                <a:cubicBezTo>
                  <a:pt x="3872" y="1335"/>
                  <a:pt x="2873" y="1446"/>
                  <a:pt x="2276" y="1523"/>
                </a:cubicBezTo>
                <a:cubicBezTo>
                  <a:pt x="1679" y="1600"/>
                  <a:pt x="553" y="1580"/>
                  <a:pt x="297" y="1346"/>
                </a:cubicBezTo>
                <a:close/>
              </a:path>
            </a:pathLst>
          </a:custGeom>
          <a:solidFill>
            <a:srgbClr val="FF073A"/>
          </a:solidFill>
          <a:ln w="9525">
            <a:solidFill>
              <a:srgbClr val="FF073A"/>
            </a:solidFill>
            <a:round/>
            <a:headEnd/>
            <a:tailEnd/>
          </a:ln>
        </p:spPr>
        <p:txBody>
          <a:bodyPr tIns="91407" bIns="91407" anchor="ctr"/>
          <a:lstStyle/>
          <a:p>
            <a:pPr algn="ctr" defTabSz="914065" fontAlgn="base">
              <a:spcBef>
                <a:spcPct val="0"/>
              </a:spcBef>
              <a:spcAft>
                <a:spcPct val="0"/>
              </a:spcAft>
            </a:pPr>
            <a:endParaRPr lang="en-US" sz="1400" b="1" dirty="0">
              <a:solidFill>
                <a:srgbClr val="000000"/>
              </a:solidFill>
            </a:endParaRPr>
          </a:p>
        </p:txBody>
      </p:sp>
    </p:spTree>
    <p:extLst>
      <p:ext uri="{BB962C8B-B14F-4D97-AF65-F5344CB8AC3E}">
        <p14:creationId xmlns:p14="http://schemas.microsoft.com/office/powerpoint/2010/main" val="2429821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25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750"/>
                            </p:stCondLst>
                            <p:childTnLst>
                              <p:par>
                                <p:cTn id="14" presetID="1"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childTnLst>
                                </p:cTn>
                              </p:par>
                            </p:childTnLst>
                          </p:cTn>
                        </p:par>
                        <p:par>
                          <p:cTn id="16" fill="hold">
                            <p:stCondLst>
                              <p:cond delay="1000"/>
                            </p:stCondLst>
                            <p:childTnLst>
                              <p:par>
                                <p:cTn id="17" presetID="1" presetClass="entr" presetSubtype="0" fill="hold" grpId="0" nodeType="afterEffect">
                                  <p:stCondLst>
                                    <p:cond delay="250"/>
                                  </p:stCondLst>
                                  <p:childTnLst>
                                    <p:set>
                                      <p:cBhvr>
                                        <p:cTn id="18" dur="1" fill="hold">
                                          <p:stCondLst>
                                            <p:cond delay="0"/>
                                          </p:stCondLst>
                                        </p:cTn>
                                        <p:tgtEl>
                                          <p:spTgt spid="9"/>
                                        </p:tgtEl>
                                        <p:attrNameLst>
                                          <p:attrName>style.visibility</p:attrName>
                                        </p:attrNameLst>
                                      </p:cBhvr>
                                      <p:to>
                                        <p:strVal val="visible"/>
                                      </p:to>
                                    </p:set>
                                  </p:childTnLst>
                                </p:cTn>
                              </p:par>
                            </p:childTnLst>
                          </p:cTn>
                        </p:par>
                        <p:par>
                          <p:cTn id="19" fill="hold">
                            <p:stCondLst>
                              <p:cond delay="1250"/>
                            </p:stCondLst>
                            <p:childTnLst>
                              <p:par>
                                <p:cTn id="20" presetID="1" presetClass="entr" presetSubtype="0" fill="hold" grpId="0" nodeType="afterEffect">
                                  <p:stCondLst>
                                    <p:cond delay="25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Impacts to/from triple planetary crisis</a:t>
            </a:r>
            <a:endParaRPr lang="en-US" dirty="0"/>
          </a:p>
        </p:txBody>
      </p:sp>
      <p:pic>
        <p:nvPicPr>
          <p:cNvPr id="4" name="Picture 2" descr="https://www.stockholmresilience.org/images/200.3d04209a18a2642b2fc15eb6/1694596418196/Planetary%20Boundaries%2020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457" y="1414243"/>
            <a:ext cx="4894909" cy="462296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3"/>
          <a:stretch>
            <a:fillRect/>
          </a:stretch>
        </p:blipFill>
        <p:spPr>
          <a:xfrm>
            <a:off x="6023223" y="1774164"/>
            <a:ext cx="4822925" cy="3673186"/>
          </a:xfrm>
          <a:prstGeom prst="rect">
            <a:avLst/>
          </a:prstGeom>
        </p:spPr>
      </p:pic>
      <p:sp>
        <p:nvSpPr>
          <p:cNvPr id="6" name="TextBox 5"/>
          <p:cNvSpPr txBox="1"/>
          <p:nvPr/>
        </p:nvSpPr>
        <p:spPr>
          <a:xfrm rot="16200000">
            <a:off x="10985497" y="3144180"/>
            <a:ext cx="2212811" cy="192615"/>
          </a:xfrm>
          <a:prstGeom prst="rect">
            <a:avLst/>
          </a:prstGeom>
          <a:noFill/>
        </p:spPr>
        <p:txBody>
          <a:bodyPr wrap="square" lIns="0" tIns="0" rIns="0" bIns="0" rtlCol="0">
            <a:noAutofit/>
          </a:bodyPr>
          <a:lstStyle/>
          <a:p>
            <a:r>
              <a:rPr lang="en-US" sz="900" i="1" dirty="0"/>
              <a:t>Image Source : </a:t>
            </a:r>
            <a:r>
              <a:rPr lang="en-US" sz="900" i="1" dirty="0">
                <a:hlinkClick r:id="rId4"/>
              </a:rPr>
              <a:t>Link</a:t>
            </a:r>
            <a:endParaRPr lang="en-US" sz="900" i="1" dirty="0"/>
          </a:p>
          <a:p>
            <a:endParaRPr lang="en-US" sz="900" dirty="0"/>
          </a:p>
        </p:txBody>
      </p:sp>
    </p:spTree>
    <p:extLst>
      <p:ext uri="{BB962C8B-B14F-4D97-AF65-F5344CB8AC3E}">
        <p14:creationId xmlns:p14="http://schemas.microsoft.com/office/powerpoint/2010/main" val="25841408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7070" y="909444"/>
            <a:ext cx="11832956" cy="5062729"/>
          </a:xfrm>
          <a:prstGeom prst="rect">
            <a:avLst/>
          </a:prstGeom>
        </p:spPr>
      </p:pic>
      <p:sp>
        <p:nvSpPr>
          <p:cNvPr id="2" name="Title 1"/>
          <p:cNvSpPr>
            <a:spLocks noGrp="1"/>
          </p:cNvSpPr>
          <p:nvPr>
            <p:ph type="title"/>
          </p:nvPr>
        </p:nvSpPr>
        <p:spPr/>
        <p:txBody>
          <a:bodyPr/>
          <a:lstStyle/>
          <a:p>
            <a:r>
              <a:rPr lang="en-US" dirty="0" smtClean="0"/>
              <a:t>Carbon Related Targets (partial)</a:t>
            </a:r>
            <a:endParaRPr lang="en-US" dirty="0"/>
          </a:p>
        </p:txBody>
      </p:sp>
      <p:pic>
        <p:nvPicPr>
          <p:cNvPr id="5" name="Picture 4"/>
          <p:cNvPicPr>
            <a:picLocks noChangeAspect="1"/>
          </p:cNvPicPr>
          <p:nvPr/>
        </p:nvPicPr>
        <p:blipFill>
          <a:blip r:embed="rId3"/>
          <a:stretch>
            <a:fillRect/>
          </a:stretch>
        </p:blipFill>
        <p:spPr>
          <a:xfrm>
            <a:off x="10545007" y="45917"/>
            <a:ext cx="1608961" cy="947210"/>
          </a:xfrm>
          <a:prstGeom prst="rect">
            <a:avLst/>
          </a:prstGeom>
          <a:ln w="50800">
            <a:solidFill>
              <a:srgbClr val="FF073A"/>
            </a:solidFill>
          </a:ln>
          <a:effectLst>
            <a:softEdge rad="0"/>
          </a:effectLst>
        </p:spPr>
      </p:pic>
    </p:spTree>
    <p:extLst>
      <p:ext uri="{BB962C8B-B14F-4D97-AF65-F5344CB8AC3E}">
        <p14:creationId xmlns:p14="http://schemas.microsoft.com/office/powerpoint/2010/main" val="28597422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the technology &amp; Knowledge ?</a:t>
            </a:r>
            <a:endParaRPr lang="en-US" dirty="0"/>
          </a:p>
        </p:txBody>
      </p:sp>
      <p:pic>
        <p:nvPicPr>
          <p:cNvPr id="4" name="Picture 3"/>
          <p:cNvPicPr>
            <a:picLocks noChangeAspect="1"/>
          </p:cNvPicPr>
          <p:nvPr/>
        </p:nvPicPr>
        <p:blipFill>
          <a:blip r:embed="rId2"/>
          <a:stretch>
            <a:fillRect/>
          </a:stretch>
        </p:blipFill>
        <p:spPr>
          <a:xfrm>
            <a:off x="599677" y="1258832"/>
            <a:ext cx="5423519" cy="1439319"/>
          </a:xfrm>
          <a:prstGeom prst="rect">
            <a:avLst/>
          </a:prstGeom>
        </p:spPr>
      </p:pic>
      <p:pic>
        <p:nvPicPr>
          <p:cNvPr id="5" name="Picture 4"/>
          <p:cNvPicPr>
            <a:picLocks noChangeAspect="1"/>
          </p:cNvPicPr>
          <p:nvPr/>
        </p:nvPicPr>
        <p:blipFill>
          <a:blip r:embed="rId3"/>
          <a:stretch>
            <a:fillRect/>
          </a:stretch>
        </p:blipFill>
        <p:spPr>
          <a:xfrm>
            <a:off x="1054506" y="5014014"/>
            <a:ext cx="3092753" cy="943552"/>
          </a:xfrm>
          <a:prstGeom prst="rect">
            <a:avLst/>
          </a:prstGeom>
        </p:spPr>
      </p:pic>
      <p:pic>
        <p:nvPicPr>
          <p:cNvPr id="6" name="Picture 5"/>
          <p:cNvPicPr>
            <a:picLocks noChangeAspect="1"/>
          </p:cNvPicPr>
          <p:nvPr/>
        </p:nvPicPr>
        <p:blipFill>
          <a:blip r:embed="rId4"/>
          <a:stretch>
            <a:fillRect/>
          </a:stretch>
        </p:blipFill>
        <p:spPr>
          <a:xfrm>
            <a:off x="599677" y="2915734"/>
            <a:ext cx="4199349" cy="1764345"/>
          </a:xfrm>
          <a:prstGeom prst="rect">
            <a:avLst/>
          </a:prstGeom>
        </p:spPr>
      </p:pic>
      <p:pic>
        <p:nvPicPr>
          <p:cNvPr id="7" name="Picture 6"/>
          <p:cNvPicPr>
            <a:picLocks noChangeAspect="1"/>
          </p:cNvPicPr>
          <p:nvPr/>
        </p:nvPicPr>
        <p:blipFill>
          <a:blip r:embed="rId5"/>
          <a:stretch>
            <a:fillRect/>
          </a:stretch>
        </p:blipFill>
        <p:spPr>
          <a:xfrm>
            <a:off x="4943046" y="2698151"/>
            <a:ext cx="1855305" cy="3600501"/>
          </a:xfrm>
          <a:prstGeom prst="rect">
            <a:avLst/>
          </a:prstGeom>
        </p:spPr>
      </p:pic>
      <p:pic>
        <p:nvPicPr>
          <p:cNvPr id="3" name="Picture 2"/>
          <p:cNvPicPr>
            <a:picLocks noChangeAspect="1"/>
          </p:cNvPicPr>
          <p:nvPr/>
        </p:nvPicPr>
        <p:blipFill>
          <a:blip r:embed="rId6"/>
          <a:stretch>
            <a:fillRect/>
          </a:stretch>
        </p:blipFill>
        <p:spPr>
          <a:xfrm>
            <a:off x="8717874" y="308255"/>
            <a:ext cx="2133600" cy="1314450"/>
          </a:xfrm>
          <a:prstGeom prst="rect">
            <a:avLst/>
          </a:prstGeom>
        </p:spPr>
      </p:pic>
      <p:pic>
        <p:nvPicPr>
          <p:cNvPr id="8" name="Picture 7"/>
          <p:cNvPicPr>
            <a:picLocks noChangeAspect="1"/>
          </p:cNvPicPr>
          <p:nvPr/>
        </p:nvPicPr>
        <p:blipFill>
          <a:blip r:embed="rId7"/>
          <a:stretch>
            <a:fillRect/>
          </a:stretch>
        </p:blipFill>
        <p:spPr>
          <a:xfrm>
            <a:off x="7220161" y="1647510"/>
            <a:ext cx="4811478" cy="1870021"/>
          </a:xfrm>
          <a:prstGeom prst="rect">
            <a:avLst/>
          </a:prstGeom>
        </p:spPr>
      </p:pic>
      <p:pic>
        <p:nvPicPr>
          <p:cNvPr id="9" name="Picture 8"/>
          <p:cNvPicPr>
            <a:picLocks noChangeAspect="1"/>
          </p:cNvPicPr>
          <p:nvPr/>
        </p:nvPicPr>
        <p:blipFill>
          <a:blip r:embed="rId8"/>
          <a:stretch>
            <a:fillRect/>
          </a:stretch>
        </p:blipFill>
        <p:spPr>
          <a:xfrm>
            <a:off x="7262824" y="3773408"/>
            <a:ext cx="4726152" cy="1449986"/>
          </a:xfrm>
          <a:prstGeom prst="rect">
            <a:avLst/>
          </a:prstGeom>
        </p:spPr>
      </p:pic>
    </p:spTree>
    <p:extLst>
      <p:ext uri="{BB962C8B-B14F-4D97-AF65-F5344CB8AC3E}">
        <p14:creationId xmlns:p14="http://schemas.microsoft.com/office/powerpoint/2010/main" val="16180810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UNDO_REDO_REVISION" val="0"/>
  <p:tag name="DEFAULTLANGUAGEID" val="1033"/>
  <p:tag name="VCT_SHOW_CA" val="False"/>
  <p:tag name="THINKCELLUNDODONOTDELETE" val="0"/>
  <p:tag name="MIO_CHANGETRACKING" val="tru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SwBUiqu9KiEgHBepgw7Rcw"/>
</p:tagLst>
</file>

<file path=ppt/tags/tag100.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101.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102.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1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1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2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3ak2Z7yz3Yh2ExrBh_GOyA"/>
</p:tagLst>
</file>

<file path=ppt/tags/tag3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7.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3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3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xml><?xml version="1.0" encoding="utf-8"?>
<p:tagLst xmlns:a="http://schemas.openxmlformats.org/drawingml/2006/main" xmlns:r="http://schemas.openxmlformats.org/officeDocument/2006/relationships" xmlns:p="http://schemas.openxmlformats.org/presentationml/2006/main">
  <p:tag name="VCT-BODYINDENTATION" val="0;0;0;0;0;14.17323;14.17323;28.34646;28.32677;42.5;"/>
  <p:tag name="VCT-BULLETVISIBILITY" val="G  ***"/>
</p:tagLst>
</file>

<file path=ppt/tags/tag40.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4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3ak2Z7yz3Yh2ExrBh_GOyA"/>
</p:tagLst>
</file>

<file path=ppt/tags/tag5.xml><?xml version="1.0" encoding="utf-8"?>
<p:tagLst xmlns:a="http://schemas.openxmlformats.org/drawingml/2006/main" xmlns:r="http://schemas.openxmlformats.org/officeDocument/2006/relationships" xmlns:p="http://schemas.openxmlformats.org/presentationml/2006/main">
  <p:tag name="MIO_EK" val="2099"/>
  <p:tag name="MIO_FALLBACK_LAYOUT" val="7"/>
  <p:tag name="MIO_SHOW_DATE" val="False"/>
  <p:tag name="MIO_SHOW_FOOTER" val="False"/>
  <p:tag name="MIO_SHOW_PAGENUMBER" val="False"/>
  <p:tag name="MIO_AVOID_BLANK_LAYOUT" val="True"/>
  <p:tag name="MIO_CD_LAYOUT_VALID_AREA" val="False"/>
  <p:tag name="MIO_NUMBER_OF_VALID_LAYOUTS" val="21"/>
  <p:tag name="MIO_HDS" val="True"/>
  <p:tag name="MIO_SKIPVERSION" val="01.01.0001 00:00:00"/>
  <p:tag name="MIO_EKGUID" val="f480a999-e64a-4374-ae35-94690ae96410"/>
  <p:tag name="MIO_UPDATE" val="True"/>
  <p:tag name="MIO_VERSION" val="23.04.2018 13:26:52"/>
  <p:tag name="MIO_DBID" val="45D6C5C4-89E9-4184-810D-0F005109E3D2"/>
  <p:tag name="MIO_LASTDOWNLOADED" val="23.04.2018 13:26:52"/>
  <p:tag name="MIO_OBJECTNAME" val="TÜV Rheinland EN"/>
  <p:tag name="MIO_LASTEDITORNAME" val="Michaela Kapalla"/>
  <p:tag name="MIO_CDID" val="4e1976f0-00f2-4571-8200-ef53bf5e2598"/>
  <p:tag name="MIO_PRESI_FIRST_SLIDENUMBER" val="1"/>
</p:tagLst>
</file>

<file path=ppt/tags/tag50.xml><?xml version="1.0" encoding="utf-8"?>
<p:tagLst xmlns:a="http://schemas.openxmlformats.org/drawingml/2006/main" xmlns:r="http://schemas.openxmlformats.org/officeDocument/2006/relationships" xmlns:p="http://schemas.openxmlformats.org/presentationml/2006/main">
  <p:tag name="VCT-BODYINDENTATION" val="0;0;0;0;0;14.17323;14.17323;28.34646;28.32677;42.5;"/>
  <p:tag name="VCT-BULLETVISIBILITY" val="G  ***"/>
</p:tagLst>
</file>

<file path=ppt/tags/tag51.xml><?xml version="1.0" encoding="utf-8"?>
<p:tagLst xmlns:a="http://schemas.openxmlformats.org/drawingml/2006/main" xmlns:r="http://schemas.openxmlformats.org/officeDocument/2006/relationships" xmlns:p="http://schemas.openxmlformats.org/presentationml/2006/main">
  <p:tag name="MIO_EK" val="2099"/>
  <p:tag name="MIO_FALLBACK_LAYOUT" val="7"/>
  <p:tag name="MIO_SHOW_DATE" val="False"/>
  <p:tag name="MIO_SHOW_FOOTER" val="False"/>
  <p:tag name="MIO_SHOW_PAGENUMBER" val="False"/>
  <p:tag name="MIO_AVOID_BLANK_LAYOUT" val="True"/>
  <p:tag name="MIO_CD_LAYOUT_VALID_AREA" val="False"/>
  <p:tag name="MIO_NUMBER_OF_VALID_LAYOUTS" val="21"/>
  <p:tag name="MIO_HDS" val="True"/>
  <p:tag name="MIO_SKIPVERSION" val="01.01.0001 00:00:00"/>
  <p:tag name="MIO_EKGUID" val="f480a999-e64a-4374-ae35-94690ae96410"/>
  <p:tag name="MIO_UPDATE" val="True"/>
  <p:tag name="MIO_VERSION" val="23.04.2018 13:26:52"/>
  <p:tag name="MIO_DBID" val="45D6C5C4-89E9-4184-810D-0F005109E3D2"/>
  <p:tag name="MIO_LASTDOWNLOADED" val="23.04.2018 13:26:52"/>
  <p:tag name="MIO_OBJECTNAME" val="TÜV Rheinland EN"/>
  <p:tag name="MIO_LASTEDITORNAME" val="Michaela Kapalla"/>
  <p:tag name="MIO_CDID" val="4e1976f0-00f2-4571-8200-ef53bf5e2598"/>
  <p:tag name="MIO_PRESI_FIRST_SLIDENUMBER" val="1"/>
</p:tagLst>
</file>

<file path=ppt/tags/tag52.xml><?xml version="1.0" encoding="utf-8"?>
<p:tagLst xmlns:a="http://schemas.openxmlformats.org/drawingml/2006/main" xmlns:r="http://schemas.openxmlformats.org/officeDocument/2006/relationships" xmlns:p="http://schemas.openxmlformats.org/presentationml/2006/main">
  <p:tag name="MIO_PRESI_FIRST_SLIDENUMBER" val="1"/>
  <p:tag name="MIO_SKIPVERSION" val="01.01.0001 00:00:00"/>
  <p:tag name="MIO_FALLBACK_LAYOUT" val="8"/>
  <p:tag name="MIO_SHOW_DATE" val="True"/>
  <p:tag name="MIO_SHOW_FOOTER" val="True"/>
  <p:tag name="MIO_SHOW_PAGENUMBER" val="True"/>
  <p:tag name="MIO_AVOID_BLANK_LAYOUT" val="True"/>
  <p:tag name="MIO_CD_LAYOUT_VALID_AREA" val="True"/>
  <p:tag name="MIO_NUMBER_OF_VALID_LAYOUTS" val="24"/>
  <p:tag name="MIO_HDS" val="True"/>
  <p:tag name="MIO_EK" val="2315"/>
  <p:tag name="MIO_EKGUID" val="4621d5d9-6582-432a-b180-ee9221af4af9"/>
  <p:tag name="MIO_UPDATE" val="True"/>
  <p:tag name="MIO_VERSION" val="03.07.2018 16:24:04"/>
  <p:tag name="MIO_DBID" val="45D6C5C4-89E9-4184-810D-0F005109E3D2"/>
  <p:tag name="MIO_LASTDOWNLOADED" val="04.12.2018 17:55:47"/>
  <p:tag name="MIO_OBJECTNAME" val="TÜV Rheinland DE"/>
  <p:tag name="MIO_LASTEDITORNAME" val="Michaela Kapalla"/>
  <p:tag name="MIO_CDID" val="4e1976f0-00f2-4571-8200-ef53bf5e2598"/>
</p:tagLst>
</file>

<file path=ppt/tags/tag53.xml><?xml version="1.0" encoding="utf-8"?>
<p:tagLst xmlns:a="http://schemas.openxmlformats.org/drawingml/2006/main" xmlns:r="http://schemas.openxmlformats.org/officeDocument/2006/relationships" xmlns:p="http://schemas.openxmlformats.org/presentationml/2006/main">
  <p:tag name="MIO_PRESI_FIRST_SLIDENUMBER" val="1"/>
  <p:tag name="MIO_FALLBACK_LAYOUT" val="8"/>
  <p:tag name="MIO_SHOW_DATE" val="False"/>
  <p:tag name="MIO_SHOW_FOOTER" val="True"/>
  <p:tag name="MIO_SHOW_PAGENUMBER" val="True"/>
  <p:tag name="MIO_AVOID_BLANK_LAYOUT" val="True"/>
  <p:tag name="MIO_CD_LAYOUT_VALID_AREA" val="True"/>
  <p:tag name="MIO_NUMBER_OF_VALID_LAYOUTS" val="31"/>
  <p:tag name="MIO_HDS" val="True"/>
  <p:tag name="MIO_SKIPVERSION" val="01.01.0001 00:00:00"/>
  <p:tag name="MIO_EKGUID" val="1ed335f1-bd70-43f4-b721-10a60c9f17fb"/>
  <p:tag name="MIO_UPDATE" val="True"/>
  <p:tag name="MIO_VERSION" val="02.11.2020 15:55:44"/>
  <p:tag name="MIO_DBID" val="45D6C5C4-89E9-4184-810D-0F005109E3D2"/>
  <p:tag name="MIO_LASTDOWNLOADED" val="05.12.2023 04:53:25.696"/>
  <p:tag name="MIO_OBJECTNAME" val="Training Master EN"/>
  <p:tag name="MIO_LASTEDITORNAME" val="Michaela Kapalla"/>
  <p:tag name="MIO_CDID" val="3656118f-0d62-4b10-bdbc-16b7f5dab3f0"/>
</p:tagLst>
</file>

<file path=ppt/tags/tag5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SwBUiqu9KiEgHBepgw7Rcw"/>
</p:tagLst>
</file>

<file path=ppt/tags/tag5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5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xml><?xml version="1.0" encoding="utf-8"?>
<p:tagLst xmlns:a="http://schemas.openxmlformats.org/drawingml/2006/main" xmlns:r="http://schemas.openxmlformats.org/officeDocument/2006/relationships" xmlns:p="http://schemas.openxmlformats.org/presentationml/2006/main">
  <p:tag name="MIO_PRESI_FIRST_SLIDENUMBER" val="1"/>
  <p:tag name="MIO_SKIPVERSION" val="01.01.0001 00:00:00"/>
  <p:tag name="MIO_FALLBACK_LAYOUT" val="8"/>
  <p:tag name="MIO_SHOW_DATE" val="True"/>
  <p:tag name="MIO_SHOW_FOOTER" val="True"/>
  <p:tag name="MIO_SHOW_PAGENUMBER" val="True"/>
  <p:tag name="MIO_AVOID_BLANK_LAYOUT" val="True"/>
  <p:tag name="MIO_CD_LAYOUT_VALID_AREA" val="True"/>
  <p:tag name="MIO_NUMBER_OF_VALID_LAYOUTS" val="24"/>
  <p:tag name="MIO_HDS" val="True"/>
  <p:tag name="MIO_EK" val="2315"/>
  <p:tag name="MIO_EKGUID" val="4621d5d9-6582-432a-b180-ee9221af4af9"/>
  <p:tag name="MIO_UPDATE" val="True"/>
  <p:tag name="MIO_VERSION" val="03.07.2018 16:24:04"/>
  <p:tag name="MIO_DBID" val="45D6C5C4-89E9-4184-810D-0F005109E3D2"/>
  <p:tag name="MIO_LASTDOWNLOADED" val="04.12.2018 17:55:47"/>
  <p:tag name="MIO_OBJECTNAME" val="TÜV Rheinland DE"/>
  <p:tag name="MIO_LASTEDITORNAME" val="Michaela Kapalla"/>
  <p:tag name="MIO_CDID" val="4e1976f0-00f2-4571-8200-ef53bf5e2598"/>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6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xml><?xml version="1.0" encoding="utf-8"?>
<p:tagLst xmlns:a="http://schemas.openxmlformats.org/drawingml/2006/main" xmlns:r="http://schemas.openxmlformats.org/officeDocument/2006/relationships" xmlns:p="http://schemas.openxmlformats.org/presentationml/2006/main">
  <p:tag name="MIO_PRESI_FIRST_SLIDENUMBER" val="1"/>
  <p:tag name="MIO_FALLBACK_LAYOUT" val="8"/>
  <p:tag name="MIO_SHOW_DATE" val="False"/>
  <p:tag name="MIO_SHOW_FOOTER" val="True"/>
  <p:tag name="MIO_SHOW_PAGENUMBER" val="True"/>
  <p:tag name="MIO_AVOID_BLANK_LAYOUT" val="True"/>
  <p:tag name="MIO_CD_LAYOUT_VALID_AREA" val="True"/>
  <p:tag name="MIO_NUMBER_OF_VALID_LAYOUTS" val="31"/>
  <p:tag name="MIO_HDS" val="True"/>
  <p:tag name="MIO_SKIPVERSION" val="01.01.0001 00:00:00"/>
  <p:tag name="MIO_EKGUID" val="1ed335f1-bd70-43f4-b721-10a60c9f17fb"/>
  <p:tag name="MIO_UPDATE" val="True"/>
  <p:tag name="MIO_VERSION" val="02.11.2020 15:55:44"/>
  <p:tag name="MIO_DBID" val="45D6C5C4-89E9-4184-810D-0F005109E3D2"/>
  <p:tag name="MIO_LASTDOWNLOADED" val="05.12.2023 04:53:25.696"/>
  <p:tag name="MIO_OBJECTNAME" val="Training Master EN"/>
  <p:tag name="MIO_LASTEDITORNAME" val="Michaela Kapalla"/>
  <p:tag name="MIO_CDID" val="3656118f-0d62-4b10-bdbc-16b7f5dab3f0"/>
</p:tagLst>
</file>

<file path=ppt/tags/tag7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3.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5.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6.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79.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1.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3.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4.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5.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6.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7.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88.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89.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91.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92.xml><?xml version="1.0" encoding="utf-8"?>
<p:tagLst xmlns:a="http://schemas.openxmlformats.org/drawingml/2006/main" xmlns:r="http://schemas.openxmlformats.org/officeDocument/2006/relationships" xmlns:p="http://schemas.openxmlformats.org/presentationml/2006/main">
  <p:tag name="MIO_CD_LOGO_PROTECTION" val="tru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14:00:20"/>
  <p:tag name="MIO_DBID" val="45D6C5C4-89E9-4184-810D-0F005109E3D2"/>
  <p:tag name="MIO_LASTDOWNLOADED" val="06.12.2023 12:37:41.320"/>
  <p:tag name="MIO_OBJECTNAME" val="Highlight"/>
  <p:tag name="MIO_LASTEDITORNAME" val="empower enterprise"/>
</p:tagLst>
</file>

<file path=ppt/tags/tag95.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96.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97.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98.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ags/tag99.xml><?xml version="1.0" encoding="utf-8"?>
<p:tagLst xmlns:a="http://schemas.openxmlformats.org/drawingml/2006/main" xmlns:r="http://schemas.openxmlformats.org/officeDocument/2006/relationships" xmlns:p="http://schemas.openxmlformats.org/presentationml/2006/main">
  <p:tag name="MIO_GUID" val="c4672d28-3016-44ab-9a3a-48a5e3f68340"/>
  <p:tag name="VCTCREATESHAPEHANDLED" val="0"/>
  <p:tag name="MIO_EK" val="1978"/>
  <p:tag name="MIO_EKGUID" val="861cbe49-65d9-4b7d-a834-e16047854516"/>
  <p:tag name="MIO_UPDATE" val="True"/>
  <p:tag name="MIO_VERSION" val="06.02.2020 21:00:20"/>
  <p:tag name="MIO_DBID" val="45D6C5C4-89E9-4184-810D-0F005109E3D2"/>
  <p:tag name="MIO_LASTDOWNLOADED" val="29.08.2023 19:48:02.270"/>
  <p:tag name="MIO_OBJECTNAME" val="Highlight"/>
  <p:tag name="MIO_LASTEDITORNAME" val="empower Branding"/>
</p:tagLst>
</file>

<file path=ppt/theme/theme1.xml><?xml version="1.0" encoding="utf-8"?>
<a:theme xmlns:a="http://schemas.openxmlformats.org/drawingml/2006/main" name="TÜV Rheinland">
  <a:themeElements>
    <a:clrScheme name="TÜV Rheinland">
      <a:dk1>
        <a:sysClr val="windowText" lastClr="000000"/>
      </a:dk1>
      <a:lt1>
        <a:sysClr val="window" lastClr="FFFFFF"/>
      </a:lt1>
      <a:dk2>
        <a:srgbClr val="4D4D4D"/>
      </a:dk2>
      <a:lt2>
        <a:srgbClr val="CCCCCC"/>
      </a:lt2>
      <a:accent1>
        <a:srgbClr val="0071B9"/>
      </a:accent1>
      <a:accent2>
        <a:srgbClr val="CCE2F1"/>
      </a:accent2>
      <a:accent3>
        <a:srgbClr val="80B7DC"/>
      </a:accent3>
      <a:accent4>
        <a:srgbClr val="265D7F"/>
      </a:accent4>
      <a:accent5>
        <a:srgbClr val="002B46"/>
      </a:accent5>
      <a:accent6>
        <a:srgbClr val="808080"/>
      </a:accent6>
      <a:hlink>
        <a:srgbClr val="0071B9"/>
      </a:hlink>
      <a:folHlink>
        <a:srgbClr val="0071B9"/>
      </a:folHlink>
    </a:clrScheme>
    <a:fontScheme name="Custom 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12700" cap="rnd">
          <a:noFill/>
          <a:prstDash val="solid"/>
          <a:headEnd type="none" w="med" len="med"/>
          <a:tailEnd type="triangle" w="med" len="med"/>
        </a:ln>
      </a:spPr>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defPPr algn="ctr" defTabSz="449263" eaLnBrk="0" hangingPunct="0">
          <a:buClr>
            <a:srgbClr val="000000"/>
          </a:buClr>
          <a:buSzPct val="100000"/>
          <a:defRPr sz="1800" kern="0" dirty="0" err="1">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a:solidFill>
            <a:schemeClr val="tx1"/>
          </a:solidFill>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rtlCol="0">
        <a:spAutoFit/>
      </a:bodyPr>
      <a:lstStyle>
        <a:defPPr marL="177800" indent="-177800" algn="l" rtl="0" eaLnBrk="1" fontAlgn="auto" hangingPunct="1">
          <a:lnSpc>
            <a:spcPts val="2200"/>
          </a:lnSpc>
          <a:spcBef>
            <a:spcPts val="0"/>
          </a:spcBef>
          <a:spcAft>
            <a:spcPts val="0"/>
          </a:spcAft>
          <a:buClr>
            <a:schemeClr val="tx2"/>
          </a:buClr>
          <a:buFont typeface="Wingdings" panose="05000000000000000000" pitchFamily="2" charset="2"/>
          <a:buChar char="§"/>
          <a:defRPr sz="1400" b="0" i="0" u="none" baseline="0" dirty="0">
            <a:solidFill>
              <a:srgbClr val="000000"/>
            </a:solidFill>
            <a:latin typeface="Arial"/>
          </a:defRPr>
        </a:defPPr>
      </a:lstStyle>
    </a:txDef>
  </a:objectDefaults>
  <a:extraClrSchemeLst/>
  <a:custClrLst>
    <a:custClr name="Green">
      <a:srgbClr val="50B400"/>
    </a:custClr>
    <a:custClr name="Yellow">
      <a:srgbClr val="FFC600"/>
    </a:custClr>
    <a:custClr name="Red">
      <a:srgbClr val="FF073A"/>
    </a:custClr>
  </a:custClrLst>
  <a:extLst>
    <a:ext uri="{05A4C25C-085E-4340-85A3-A5531E510DB2}">
      <thm15:themeFamily xmlns:thm15="http://schemas.microsoft.com/office/thememl/2012/main" name="TÜV_Training Master_empower.potx" id="{437EEC70-A33A-4310-B576-03EB5438A713}" vid="{0A096D3A-0D7B-4DB8-97BA-4A6E997EE4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ÜV Rheinland">
  <a:themeElements>
    <a:clrScheme name="TÜV Rheinland">
      <a:dk1>
        <a:sysClr val="windowText" lastClr="000000"/>
      </a:dk1>
      <a:lt1>
        <a:sysClr val="window" lastClr="FFFFFF"/>
      </a:lt1>
      <a:dk2>
        <a:srgbClr val="4D4D4D"/>
      </a:dk2>
      <a:lt2>
        <a:srgbClr val="CCCCCC"/>
      </a:lt2>
      <a:accent1>
        <a:srgbClr val="0071B9"/>
      </a:accent1>
      <a:accent2>
        <a:srgbClr val="CCE2F1"/>
      </a:accent2>
      <a:accent3>
        <a:srgbClr val="80B7DC"/>
      </a:accent3>
      <a:accent4>
        <a:srgbClr val="265D7F"/>
      </a:accent4>
      <a:accent5>
        <a:srgbClr val="002B46"/>
      </a:accent5>
      <a:accent6>
        <a:srgbClr val="808080"/>
      </a:accent6>
      <a:hlink>
        <a:srgbClr val="0071B9"/>
      </a:hlink>
      <a:folHlink>
        <a:srgbClr val="0071B9"/>
      </a:folHlink>
    </a:clrScheme>
    <a:fontScheme name="Custom 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12700" cap="rnd">
          <a:noFill/>
          <a:prstDash val="solid"/>
          <a:headEnd type="none" w="med" len="med"/>
          <a:tailEnd type="triangle" w="med" len="med"/>
        </a:ln>
      </a:spPr>
      <a:bodyPr rot="0" spcFirstLastPara="0" vertOverflow="overflow" horzOverflow="overflow" vert="horz" wrap="square" lIns="91440" tIns="144000" rIns="91440" bIns="82800" numCol="1" spcCol="0" rtlCol="0" fromWordArt="0" anchor="t" anchorCtr="0" forceAA="0" compatLnSpc="1">
        <a:prstTxWarp prst="textNoShape">
          <a:avLst/>
        </a:prstTxWarp>
        <a:noAutofit/>
      </a:bodyPr>
      <a:lstStyle>
        <a:defPPr algn="ctr" defTabSz="449263" eaLnBrk="0" hangingPunct="0">
          <a:buClr>
            <a:srgbClr val="000000"/>
          </a:buClr>
          <a:buSzPct val="100000"/>
          <a:defRPr sz="1800" kern="0" dirty="0" err="1">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a:solidFill>
            <a:schemeClr val="tx1"/>
          </a:solidFill>
          <a:tailEnd type="triangle" w="med" len="med"/>
        </a:ln>
      </a:spPr>
      <a:bodyPr/>
      <a:lstStyle/>
      <a:style>
        <a:lnRef idx="1">
          <a:schemeClr val="accent1"/>
        </a:lnRef>
        <a:fillRef idx="0">
          <a:schemeClr val="accent1"/>
        </a:fillRef>
        <a:effectRef idx="0">
          <a:schemeClr val="accent1"/>
        </a:effectRef>
        <a:fontRef idx="minor">
          <a:schemeClr val="tx1"/>
        </a:fontRef>
      </a:style>
    </a:lnDef>
    <a:txDef>
      <a:spPr>
        <a:noFill/>
      </a:spPr>
      <a:bodyPr vert="horz" wrap="square" lIns="0" rtlCol="0">
        <a:spAutoFit/>
      </a:bodyPr>
      <a:lstStyle>
        <a:defPPr marL="177800" indent="-177800" algn="l" rtl="0" eaLnBrk="1" fontAlgn="auto" hangingPunct="1">
          <a:lnSpc>
            <a:spcPts val="2200"/>
          </a:lnSpc>
          <a:spcBef>
            <a:spcPts val="0"/>
          </a:spcBef>
          <a:spcAft>
            <a:spcPts val="0"/>
          </a:spcAft>
          <a:buClr>
            <a:schemeClr val="tx2"/>
          </a:buClr>
          <a:buFont typeface="Wingdings" panose="05000000000000000000" pitchFamily="2" charset="2"/>
          <a:buChar char="§"/>
          <a:defRPr sz="1400" b="0" i="0" u="none" baseline="0" dirty="0">
            <a:solidFill>
              <a:srgbClr val="000000"/>
            </a:solidFill>
            <a:latin typeface="Arial"/>
          </a:defRPr>
        </a:defPPr>
      </a:lstStyle>
    </a:txDef>
  </a:objectDefaults>
  <a:extraClrSchemeLst/>
  <a:custClrLst>
    <a:custClr name="Green">
      <a:srgbClr val="50B400"/>
    </a:custClr>
    <a:custClr name="Yellow">
      <a:srgbClr val="FFC600"/>
    </a:custClr>
    <a:custClr name="Red">
      <a:srgbClr val="FF073A"/>
    </a:custClr>
  </a:custClrLst>
  <a:extLst>
    <a:ext uri="{05A4C25C-085E-4340-85A3-A5531E510DB2}">
      <thm15:themeFamily xmlns:thm15="http://schemas.microsoft.com/office/thememl/2012/main" name="TÜV_Training Master_empower.potx" id="{437EEC70-A33A-4310-B576-03EB5438A713}" vid="{0A096D3A-0D7B-4DB8-97BA-4A6E997EE4F5}"/>
    </a:ext>
  </a:extLst>
</a:theme>
</file>

<file path=ppt/theme/theme4.xml><?xml version="1.0" encoding="utf-8"?>
<a:theme xmlns:a="http://schemas.openxmlformats.org/drawingml/2006/main" name="GFF">
  <a:themeElements>
    <a:clrScheme name="GFF">
      <a:dk1>
        <a:srgbClr val="000000"/>
      </a:dk1>
      <a:lt1>
        <a:srgbClr val="FFFFFF"/>
      </a:lt1>
      <a:dk2>
        <a:srgbClr val="4D4D4D"/>
      </a:dk2>
      <a:lt2>
        <a:srgbClr val="808080"/>
      </a:lt2>
      <a:accent1>
        <a:srgbClr val="B4B5B6"/>
      </a:accent1>
      <a:accent2>
        <a:srgbClr val="00C7B1"/>
      </a:accent2>
      <a:accent3>
        <a:srgbClr val="307FE2"/>
      </a:accent3>
      <a:accent4>
        <a:srgbClr val="D9D9D9"/>
      </a:accent4>
      <a:accent5>
        <a:srgbClr val="9B26B6"/>
      </a:accent5>
      <a:accent6>
        <a:srgbClr val="FFB81C"/>
      </a:accent6>
      <a:hlink>
        <a:srgbClr val="AEA400"/>
      </a:hlink>
      <a:folHlink>
        <a:srgbClr val="EB00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GFF" id="{14D3D430-1FFC-E141-A512-A0F88E1DAF61}" vid="{5939D9C8-9876-D240-B32C-CF52B71A4D11}"/>
    </a:ext>
  </a:extLst>
</a:theme>
</file>

<file path=ppt/theme/theme5.xml><?xml version="1.0" encoding="utf-8"?>
<a:theme xmlns:a="http://schemas.openxmlformats.org/drawingml/2006/main" name="Larissa">
  <a:themeElements>
    <a:clrScheme name="TÜV Rheinland">
      <a:dk1>
        <a:sysClr val="windowText" lastClr="000000"/>
      </a:dk1>
      <a:lt1>
        <a:sysClr val="window" lastClr="FFFFFF"/>
      </a:lt1>
      <a:dk2>
        <a:srgbClr val="444A4E"/>
      </a:dk2>
      <a:lt2>
        <a:srgbClr val="D3D3D3"/>
      </a:lt2>
      <a:accent1>
        <a:srgbClr val="0071B9"/>
      </a:accent1>
      <a:accent2>
        <a:srgbClr val="CEE0F2"/>
      </a:accent2>
      <a:accent3>
        <a:srgbClr val="265D7F"/>
      </a:accent3>
      <a:accent4>
        <a:srgbClr val="002B46"/>
      </a:accent4>
      <a:accent5>
        <a:srgbClr val="8A8A8A"/>
      </a:accent5>
      <a:accent6>
        <a:srgbClr val="D3D3D3"/>
      </a:accent6>
      <a:hlink>
        <a:srgbClr val="0071B9"/>
      </a:hlink>
      <a:folHlink>
        <a:srgbClr val="0071B9"/>
      </a:folHlink>
    </a:clrScheme>
    <a:fontScheme name="TÜV Rheinland">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TÜV Rheinland">
      <a:dk1>
        <a:sysClr val="windowText" lastClr="000000"/>
      </a:dk1>
      <a:lt1>
        <a:sysClr val="window" lastClr="FFFFFF"/>
      </a:lt1>
      <a:dk2>
        <a:srgbClr val="444A4E"/>
      </a:dk2>
      <a:lt2>
        <a:srgbClr val="D3D3D3"/>
      </a:lt2>
      <a:accent1>
        <a:srgbClr val="0071B9"/>
      </a:accent1>
      <a:accent2>
        <a:srgbClr val="CEE0F2"/>
      </a:accent2>
      <a:accent3>
        <a:srgbClr val="265D7F"/>
      </a:accent3>
      <a:accent4>
        <a:srgbClr val="002B46"/>
      </a:accent4>
      <a:accent5>
        <a:srgbClr val="8A8A8A"/>
      </a:accent5>
      <a:accent6>
        <a:srgbClr val="D3D3D3"/>
      </a:accent6>
      <a:hlink>
        <a:srgbClr val="0071B9"/>
      </a:hlink>
      <a:folHlink>
        <a:srgbClr val="0071B9"/>
      </a:folHlink>
    </a:clrScheme>
    <a:fontScheme name="TÜV Rheinlan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25FB22270CE24098FBBFBB41014DA1" ma:contentTypeVersion="15" ma:contentTypeDescription="Create a new document." ma:contentTypeScope="" ma:versionID="af24d2e297778b21041b2a3ef3b01397">
  <xsd:schema xmlns:xsd="http://www.w3.org/2001/XMLSchema" xmlns:xs="http://www.w3.org/2001/XMLSchema" xmlns:p="http://schemas.microsoft.com/office/2006/metadata/properties" xmlns:ns2="ec75bdb1-05c2-4bc4-a1f1-45153d4c3b97" xmlns:ns3="4db5a838-c782-4388-9b1c-393a8e7861c4" targetNamespace="http://schemas.microsoft.com/office/2006/metadata/properties" ma:root="true" ma:fieldsID="b206be53693f62545e1abd18f6869420" ns2:_="" ns3:_="">
    <xsd:import namespace="ec75bdb1-05c2-4bc4-a1f1-45153d4c3b97"/>
    <xsd:import namespace="4db5a838-c782-4388-9b1c-393a8e7861c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75bdb1-05c2-4bc4-a1f1-45153d4c3b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9d8c265a-5436-43a7-80c1-713d2827ffde"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db5a838-c782-4388-9b1c-393a8e7861c4"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f5f5a671-b547-41aa-9ee2-b5aae571e0fb}" ma:internalName="TaxCatchAll" ma:showField="CatchAllData" ma:web="4db5a838-c782-4388-9b1c-393a8e7861c4">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9d8c265a-5436-43a7-80c1-713d2827ffde" ContentTypeId="0x0101" PreviousValue="false"/>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DF4D9C-7A7E-4786-8E95-54EC66680174}"/>
</file>

<file path=customXml/itemProps2.xml><?xml version="1.0" encoding="utf-8"?>
<ds:datastoreItem xmlns:ds="http://schemas.openxmlformats.org/officeDocument/2006/customXml" ds:itemID="{7FB9C2C7-21BE-4D21-B6B6-C52E220D7FA1}"/>
</file>

<file path=customXml/itemProps3.xml><?xml version="1.0" encoding="utf-8"?>
<ds:datastoreItem xmlns:ds="http://schemas.openxmlformats.org/officeDocument/2006/customXml" ds:itemID="{0A9C99BD-03A5-4450-9B91-8BAF523CC4F2}"/>
</file>

<file path=docProps/app.xml><?xml version="1.0" encoding="utf-8"?>
<Properties xmlns="http://schemas.openxmlformats.org/officeDocument/2006/extended-properties" xmlns:vt="http://schemas.openxmlformats.org/officeDocument/2006/docPropsVTypes">
  <Template/>
  <TotalTime>521</TotalTime>
  <Words>607</Words>
  <Application>Microsoft Office PowerPoint</Application>
  <PresentationFormat>Custom</PresentationFormat>
  <Paragraphs>147</Paragraphs>
  <Slides>27</Slides>
  <Notes>2</Notes>
  <HiddenSlides>0</HiddenSlides>
  <MMClips>1</MMClips>
  <ScaleCrop>false</ScaleCrop>
  <HeadingPairs>
    <vt:vector size="8" baseType="variant">
      <vt:variant>
        <vt:lpstr>Fonts Used</vt:lpstr>
      </vt:variant>
      <vt:variant>
        <vt:i4>14</vt:i4>
      </vt:variant>
      <vt:variant>
        <vt:lpstr>Theme</vt:lpstr>
      </vt:variant>
      <vt:variant>
        <vt:i4>4</vt:i4>
      </vt:variant>
      <vt:variant>
        <vt:lpstr>Embedded OLE Servers</vt:lpstr>
      </vt:variant>
      <vt:variant>
        <vt:i4>2</vt:i4>
      </vt:variant>
      <vt:variant>
        <vt:lpstr>Slide Titles</vt:lpstr>
      </vt:variant>
      <vt:variant>
        <vt:i4>27</vt:i4>
      </vt:variant>
    </vt:vector>
  </HeadingPairs>
  <TitlesOfParts>
    <vt:vector size="47" baseType="lpstr">
      <vt:lpstr>MS PGothic</vt:lpstr>
      <vt:lpstr>Arial</vt:lpstr>
      <vt:lpstr>Atlas Grotesk</vt:lpstr>
      <vt:lpstr>Calibre Bold</vt:lpstr>
      <vt:lpstr>Calibre Regular</vt:lpstr>
      <vt:lpstr>Calibri</vt:lpstr>
      <vt:lpstr>Calibri Light</vt:lpstr>
      <vt:lpstr>Mont</vt:lpstr>
      <vt:lpstr>Mont Bold</vt:lpstr>
      <vt:lpstr>Symbol</vt:lpstr>
      <vt:lpstr>TT Interphases</vt:lpstr>
      <vt:lpstr>TT Interphases Bold</vt:lpstr>
      <vt:lpstr>Verdana</vt:lpstr>
      <vt:lpstr>Wingdings</vt:lpstr>
      <vt:lpstr>TÜV Rheinland</vt:lpstr>
      <vt:lpstr>Office Theme</vt:lpstr>
      <vt:lpstr>1_TÜV Rheinland</vt:lpstr>
      <vt:lpstr>GFF</vt:lpstr>
      <vt:lpstr>think-cell Folie</vt:lpstr>
      <vt:lpstr>think-cell Slide</vt:lpstr>
      <vt:lpstr>PowerPoint Presentation</vt:lpstr>
      <vt:lpstr>About you &gt; please scan this code</vt:lpstr>
      <vt:lpstr>Out context</vt:lpstr>
      <vt:lpstr>Fashion Industry : Impact</vt:lpstr>
      <vt:lpstr>The Fashion Industry is also …</vt:lpstr>
      <vt:lpstr>Impact in numbers</vt:lpstr>
      <vt:lpstr>Impacts to/from triple planetary crisis</vt:lpstr>
      <vt:lpstr>Carbon Related Targets (partial)</vt:lpstr>
      <vt:lpstr>What about the technology &amp; Knowledge ?</vt:lpstr>
      <vt:lpstr>Possibilities for Green Finance</vt:lpstr>
      <vt:lpstr>Framework for money $€</vt:lpstr>
      <vt:lpstr>Sustainable Trade &amp; Sustainable Trade Finance</vt:lpstr>
      <vt:lpstr>Show me the money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finance equipment in the apparel manufacturing process</vt:lpstr>
      <vt:lpstr>Thank you!</vt:lpstr>
      <vt:lpstr>Questions ? please scan this code</vt:lpstr>
    </vt:vector>
  </TitlesOfParts>
  <Company>TÜV Rheinland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Rakesh Vazirani</dc:creator>
  <cp:lastModifiedBy>Rakesh Vazirani</cp:lastModifiedBy>
  <cp:revision>985</cp:revision>
  <cp:lastPrinted>2019-09-25T08:08:19Z</cp:lastPrinted>
  <dcterms:created xsi:type="dcterms:W3CDTF">2016-12-05T09:44:27Z</dcterms:created>
  <dcterms:modified xsi:type="dcterms:W3CDTF">2023-12-06T04:38:18Z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3d538fd-7cd2-4b8b-bd42-f6ee8cc1e568_Enabled">
    <vt:lpwstr>true</vt:lpwstr>
  </property>
  <property fmtid="{D5CDD505-2E9C-101B-9397-08002B2CF9AE}" pid="3" name="MSIP_Label_d3d538fd-7cd2-4b8b-bd42-f6ee8cc1e568_SetDate">
    <vt:lpwstr>2023-12-04T20:53:25Z</vt:lpwstr>
  </property>
  <property fmtid="{D5CDD505-2E9C-101B-9397-08002B2CF9AE}" pid="4" name="MSIP_Label_d3d538fd-7cd2-4b8b-bd42-f6ee8cc1e568_Method">
    <vt:lpwstr>Standard</vt:lpwstr>
  </property>
  <property fmtid="{D5CDD505-2E9C-101B-9397-08002B2CF9AE}" pid="5" name="MSIP_Label_d3d538fd-7cd2-4b8b-bd42-f6ee8cc1e568_Name">
    <vt:lpwstr>d3d538fd-7cd2-4b8b-bd42-f6ee8cc1e568</vt:lpwstr>
  </property>
  <property fmtid="{D5CDD505-2E9C-101B-9397-08002B2CF9AE}" pid="6" name="MSIP_Label_d3d538fd-7cd2-4b8b-bd42-f6ee8cc1e568_SiteId">
    <vt:lpwstr>255bd3b3-8412-4e31-a3ec-56916c7ae8c0</vt:lpwstr>
  </property>
  <property fmtid="{D5CDD505-2E9C-101B-9397-08002B2CF9AE}" pid="7" name="MSIP_Label_d3d538fd-7cd2-4b8b-bd42-f6ee8cc1e568_ActionId">
    <vt:lpwstr>d5afac39-c7c2-4638-a52e-5ec69d9538ab</vt:lpwstr>
  </property>
  <property fmtid="{D5CDD505-2E9C-101B-9397-08002B2CF9AE}" pid="8" name="MSIP_Label_d3d538fd-7cd2-4b8b-bd42-f6ee8cc1e568_ContentBits">
    <vt:lpwstr>0</vt:lpwstr>
  </property>
</Properties>
</file>