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 id="2147483651" r:id="rId6"/>
    <p:sldMasterId id="2147483652" r:id="rId7"/>
  </p:sldMasterIdLst>
  <p:notesMasterIdLst>
    <p:notesMasterId r:id="rId25"/>
  </p:notesMasterIdLst>
  <p:handoutMasterIdLst>
    <p:handoutMasterId r:id="rId26"/>
  </p:handoutMasterIdLst>
  <p:sldIdLst>
    <p:sldId id="335" r:id="rId8"/>
    <p:sldId id="353" r:id="rId9"/>
    <p:sldId id="337" r:id="rId10"/>
    <p:sldId id="338"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266" r:id="rId24"/>
  </p:sldIdLst>
  <p:sldSz cx="9144000" cy="6858000" type="screen4x3"/>
  <p:notesSz cx="6985000" cy="9283700"/>
  <p:defaultTextStyle>
    <a:defPPr>
      <a:defRPr lang="en-GB"/>
    </a:defPPr>
    <a:lvl1pPr algn="l" rtl="0" fontAlgn="base">
      <a:spcBef>
        <a:spcPct val="50000"/>
      </a:spcBef>
      <a:spcAft>
        <a:spcPct val="0"/>
      </a:spcAft>
      <a:defRPr sz="15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9999"/>
    <a:srgbClr val="FF7C80"/>
    <a:srgbClr val="FFCC00"/>
    <a:srgbClr val="CC66FF"/>
    <a:srgbClr val="99FF99"/>
    <a:srgbClr val="0066FF"/>
    <a:srgbClr val="4D4D4D"/>
    <a:srgbClr val="5F5F5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2796" autoAdjust="0"/>
  </p:normalViewPr>
  <p:slideViewPr>
    <p:cSldViewPr>
      <p:cViewPr>
        <p:scale>
          <a:sx n="64" d="100"/>
          <a:sy n="64" d="100"/>
        </p:scale>
        <p:origin x="-1590" y="-312"/>
      </p:cViewPr>
      <p:guideLst>
        <p:guide orient="horz" pos="2160"/>
        <p:guide pos="2880"/>
      </p:guideLst>
    </p:cSldViewPr>
  </p:slideViewPr>
  <p:notesTextViewPr>
    <p:cViewPr>
      <p:scale>
        <a:sx n="1" d="1"/>
        <a:sy n="1" d="1"/>
      </p:scale>
      <p:origin x="0" y="0"/>
    </p:cViewPr>
  </p:notesTextViewPr>
  <p:sorterViewPr>
    <p:cViewPr>
      <p:scale>
        <a:sx n="190" d="100"/>
        <a:sy n="190" d="100"/>
      </p:scale>
      <p:origin x="0" y="4548"/>
    </p:cViewPr>
  </p:sorterViewPr>
  <p:notesViewPr>
    <p:cSldViewPr>
      <p:cViewPr varScale="1">
        <p:scale>
          <a:sx n="55" d="100"/>
          <a:sy n="55" d="100"/>
        </p:scale>
        <p:origin x="-2832" y="-78"/>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23" name="Line 7"/>
          <p:cNvSpPr>
            <a:spLocks noChangeShapeType="1"/>
          </p:cNvSpPr>
          <p:nvPr/>
        </p:nvSpPr>
        <p:spPr bwMode="auto">
          <a:xfrm>
            <a:off x="488889" y="364322"/>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6026" name="Line 10"/>
          <p:cNvSpPr>
            <a:spLocks noChangeShapeType="1"/>
          </p:cNvSpPr>
          <p:nvPr/>
        </p:nvSpPr>
        <p:spPr bwMode="auto">
          <a:xfrm>
            <a:off x="488889" y="8644339"/>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pic>
        <p:nvPicPr>
          <p:cNvPr id="6"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8758" y="8671061"/>
            <a:ext cx="63883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eader Placeholder 3"/>
          <p:cNvSpPr>
            <a:spLocks noGrp="1"/>
          </p:cNvSpPr>
          <p:nvPr>
            <p:ph type="hdr" sz="quarter"/>
          </p:nvPr>
        </p:nvSpPr>
        <p:spPr>
          <a:xfrm>
            <a:off x="0" y="1"/>
            <a:ext cx="3027042" cy="463681"/>
          </a:xfrm>
          <a:prstGeom prst="rect">
            <a:avLst/>
          </a:prstGeom>
        </p:spPr>
        <p:txBody>
          <a:bodyPr vert="horz" lIns="88093" tIns="44047" rIns="88093" bIns="44047" rtlCol="0"/>
          <a:lstStyle>
            <a:lvl1pPr algn="l">
              <a:defRPr sz="1200"/>
            </a:lvl1pPr>
          </a:lstStyle>
          <a:p>
            <a:endParaRPr lang="en-GB" dirty="0"/>
          </a:p>
        </p:txBody>
      </p:sp>
    </p:spTree>
    <p:extLst>
      <p:ext uri="{BB962C8B-B14F-4D97-AF65-F5344CB8AC3E}">
        <p14:creationId xmlns:p14="http://schemas.microsoft.com/office/powerpoint/2010/main" val="2807914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6" name="Rectangle 4"/>
          <p:cNvSpPr>
            <a:spLocks noGrp="1" noRot="1" noChangeAspect="1" noChangeArrowheads="1" noTextEdit="1"/>
          </p:cNvSpPr>
          <p:nvPr>
            <p:ph type="sldImg" idx="2"/>
          </p:nvPr>
        </p:nvSpPr>
        <p:spPr bwMode="auto">
          <a:xfrm>
            <a:off x="1169988" y="696913"/>
            <a:ext cx="4645025" cy="34829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7" name="Rectangle 5"/>
          <p:cNvSpPr>
            <a:spLocks noGrp="1" noChangeArrowheads="1"/>
          </p:cNvSpPr>
          <p:nvPr>
            <p:ph type="body" sz="quarter" idx="3"/>
          </p:nvPr>
        </p:nvSpPr>
        <p:spPr bwMode="auto">
          <a:xfrm>
            <a:off x="930917" y="4410730"/>
            <a:ext cx="5123167" cy="417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3" tIns="47710" rIns="95423" bIns="4771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5011" name="Line 19"/>
          <p:cNvSpPr>
            <a:spLocks noChangeShapeType="1"/>
          </p:cNvSpPr>
          <p:nvPr/>
        </p:nvSpPr>
        <p:spPr bwMode="auto">
          <a:xfrm>
            <a:off x="488889" y="364322"/>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5012" name="Line 20"/>
          <p:cNvSpPr>
            <a:spLocks noChangeShapeType="1"/>
          </p:cNvSpPr>
          <p:nvPr/>
        </p:nvSpPr>
        <p:spPr bwMode="auto">
          <a:xfrm>
            <a:off x="488889" y="8644339"/>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5013" name="Rectangle 21"/>
          <p:cNvSpPr>
            <a:spLocks noGrp="1" noChangeArrowheads="1"/>
          </p:cNvSpPr>
          <p:nvPr>
            <p:ph type="hdr" sz="quarter"/>
          </p:nvPr>
        </p:nvSpPr>
        <p:spPr bwMode="auto">
          <a:xfrm>
            <a:off x="482641" y="139681"/>
            <a:ext cx="6005663" cy="16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952815">
              <a:spcBef>
                <a:spcPct val="0"/>
              </a:spcBef>
              <a:defRPr sz="1200">
                <a:cs typeface="Arial" charset="0"/>
              </a:defRPr>
            </a:lvl1pPr>
          </a:lstStyle>
          <a:p>
            <a:r>
              <a:rPr lang="en-GB" dirty="0"/>
              <a:t>Presentation title</a:t>
            </a:r>
          </a:p>
        </p:txBody>
      </p:sp>
      <p:pic>
        <p:nvPicPr>
          <p:cNvPr id="8"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888" y="8644339"/>
            <a:ext cx="63883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266967"/>
      </p:ext>
    </p:extLst>
  </p:cSld>
  <p:clrMap bg1="lt1" tx1="dk1" bg2="lt2" tx2="dk2" accent1="accent1" accent2="accent2" accent3="accent3" accent4="accent4" accent5="accent5" accent6="accent6" hlink="hlink" folHlink="folHlink"/>
  <p:hf ftr="0" dt="0"/>
  <p:notesStyle>
    <a:lvl1pPr marL="271463" indent="-271463" algn="l" rtl="0" fontAlgn="base">
      <a:spcBef>
        <a:spcPct val="30000"/>
      </a:spcBef>
      <a:spcAft>
        <a:spcPct val="0"/>
      </a:spcAft>
      <a:buChar char="•"/>
      <a:defRPr sz="1200" kern="1200">
        <a:solidFill>
          <a:schemeClr val="tx1"/>
        </a:solidFill>
        <a:latin typeface="Arial" charset="0"/>
        <a:ea typeface="+mn-ea"/>
        <a:cs typeface="Arial" charset="0"/>
      </a:defRPr>
    </a:lvl1pPr>
    <a:lvl2pPr marL="546100" indent="-273050" algn="l" rtl="0" fontAlgn="base">
      <a:spcBef>
        <a:spcPct val="30000"/>
      </a:spcBef>
      <a:spcAft>
        <a:spcPct val="0"/>
      </a:spcAft>
      <a:buChar char="•"/>
      <a:defRPr sz="1200" kern="1200">
        <a:solidFill>
          <a:schemeClr val="tx1"/>
        </a:solidFill>
        <a:latin typeface="Arial" charset="0"/>
        <a:ea typeface="+mn-ea"/>
        <a:cs typeface="Arial" charset="0"/>
      </a:defRPr>
    </a:lvl2pPr>
    <a:lvl3pPr marL="800100" indent="-252413" algn="l" rtl="0" fontAlgn="base">
      <a:spcBef>
        <a:spcPct val="30000"/>
      </a:spcBef>
      <a:spcAft>
        <a:spcPct val="0"/>
      </a:spcAft>
      <a:buChar char="•"/>
      <a:defRPr sz="1200" kern="1200">
        <a:solidFill>
          <a:schemeClr val="tx1"/>
        </a:solidFill>
        <a:latin typeface="Arial" charset="0"/>
        <a:ea typeface="+mn-ea"/>
        <a:cs typeface="Arial" charset="0"/>
      </a:defRPr>
    </a:lvl3pPr>
    <a:lvl4pPr marL="1073150" indent="-271463" algn="l" rtl="0" fontAlgn="base">
      <a:spcBef>
        <a:spcPct val="30000"/>
      </a:spcBef>
      <a:spcAft>
        <a:spcPct val="0"/>
      </a:spcAft>
      <a:buChar char="•"/>
      <a:defRPr sz="1200" kern="1200">
        <a:solidFill>
          <a:schemeClr val="tx1"/>
        </a:solidFill>
        <a:latin typeface="Arial" charset="0"/>
        <a:ea typeface="+mn-ea"/>
        <a:cs typeface="Arial" charset="0"/>
      </a:defRPr>
    </a:lvl4pPr>
    <a:lvl5pPr marL="1346200" indent="-271463" algn="l" rtl="0" fontAlgn="base">
      <a:spcBef>
        <a:spcPct val="30000"/>
      </a:spcBef>
      <a:spcAft>
        <a:spcPct val="0"/>
      </a:spcAft>
      <a:buChar cha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71575" y="696913"/>
            <a:ext cx="4645025" cy="3482975"/>
          </a:xfrm>
          <a:ln/>
        </p:spPr>
      </p:sp>
      <p:sp>
        <p:nvSpPr>
          <p:cNvPr id="88067" name="Rectangle 3"/>
          <p:cNvSpPr>
            <a:spLocks noGrp="1" noChangeArrowheads="1"/>
          </p:cNvSpPr>
          <p:nvPr>
            <p:ph type="body" idx="1"/>
          </p:nvPr>
        </p:nvSpPr>
        <p:spPr>
          <a:xfrm>
            <a:off x="930246" y="4411246"/>
            <a:ext cx="5124509" cy="41761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129112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GB" dirty="0"/>
              <a:t>Presentation title</a:t>
            </a:r>
          </a:p>
        </p:txBody>
      </p:sp>
    </p:spTree>
    <p:extLst>
      <p:ext uri="{BB962C8B-B14F-4D97-AF65-F5344CB8AC3E}">
        <p14:creationId xmlns:p14="http://schemas.microsoft.com/office/powerpoint/2010/main" val="4247218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D416ABF-0860-4D27-836F-9691A1F61A06}" type="slidenum">
              <a:rPr lang="en-GB" altLang="ja-JP" smtClean="0"/>
              <a:pPr eaLnBrk="1" hangingPunct="1"/>
              <a:t>3</a:t>
            </a:fld>
            <a:endParaRPr lang="en-GB" altLang="ja-JP"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dirty="0"/>
          </a:p>
        </p:txBody>
      </p:sp>
    </p:spTree>
    <p:extLst>
      <p:ext uri="{BB962C8B-B14F-4D97-AF65-F5344CB8AC3E}">
        <p14:creationId xmlns:p14="http://schemas.microsoft.com/office/powerpoint/2010/main" val="1351985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D416ABF-0860-4D27-836F-9691A1F61A06}" type="slidenum">
              <a:rPr lang="en-GB" altLang="ja-JP" smtClean="0">
                <a:solidFill>
                  <a:srgbClr val="000000"/>
                </a:solidFill>
              </a:rPr>
              <a:pPr eaLnBrk="1" hangingPunct="1"/>
              <a:t>4</a:t>
            </a:fld>
            <a:endParaRPr lang="en-GB" altLang="ja-JP" dirty="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dirty="0"/>
          </a:p>
        </p:txBody>
      </p:sp>
    </p:spTree>
    <p:extLst>
      <p:ext uri="{BB962C8B-B14F-4D97-AF65-F5344CB8AC3E}">
        <p14:creationId xmlns:p14="http://schemas.microsoft.com/office/powerpoint/2010/main" val="3776565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01E7966-BC4D-4F99-A24C-95170EC0E80E}" type="slidenum">
              <a:rPr lang="en-GB" smtClean="0"/>
              <a:pPr>
                <a:defRPr/>
              </a:pPr>
              <a:t>5</a:t>
            </a:fld>
            <a:endParaRPr lang="en-GB" dirty="0"/>
          </a:p>
        </p:txBody>
      </p:sp>
    </p:spTree>
    <p:extLst>
      <p:ext uri="{BB962C8B-B14F-4D97-AF65-F5344CB8AC3E}">
        <p14:creationId xmlns:p14="http://schemas.microsoft.com/office/powerpoint/2010/main" val="2396723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4F6BE1-8501-4A3E-82C8-73964AC61DF0}" type="slidenum">
              <a:rPr lang="en-GB" smtClean="0"/>
              <a:pPr/>
              <a:t>6</a:t>
            </a:fld>
            <a:endParaRPr lang="en-GB" dirty="0"/>
          </a:p>
        </p:txBody>
      </p:sp>
    </p:spTree>
    <p:extLst>
      <p:ext uri="{BB962C8B-B14F-4D97-AF65-F5344CB8AC3E}">
        <p14:creationId xmlns:p14="http://schemas.microsoft.com/office/powerpoint/2010/main" val="656134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D416ABF-0860-4D27-836F-9691A1F61A06}" type="slidenum">
              <a:rPr lang="en-GB" altLang="ja-JP" smtClean="0">
                <a:solidFill>
                  <a:srgbClr val="000000"/>
                </a:solidFill>
              </a:rPr>
              <a:pPr eaLnBrk="1" hangingPunct="1"/>
              <a:t>8</a:t>
            </a:fld>
            <a:endParaRPr lang="en-GB" altLang="ja-JP" dirty="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dirty="0"/>
          </a:p>
        </p:txBody>
      </p:sp>
    </p:spTree>
    <p:extLst>
      <p:ext uri="{BB962C8B-B14F-4D97-AF65-F5344CB8AC3E}">
        <p14:creationId xmlns:p14="http://schemas.microsoft.com/office/powerpoint/2010/main" val="1229716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01E7966-BC4D-4F99-A24C-95170EC0E80E}" type="slidenum">
              <a:rPr lang="en-GB" smtClean="0"/>
              <a:pPr>
                <a:defRPr/>
              </a:pPr>
              <a:t>13</a:t>
            </a:fld>
            <a:endParaRPr lang="en-GB" dirty="0"/>
          </a:p>
        </p:txBody>
      </p:sp>
    </p:spTree>
    <p:extLst>
      <p:ext uri="{BB962C8B-B14F-4D97-AF65-F5344CB8AC3E}">
        <p14:creationId xmlns:p14="http://schemas.microsoft.com/office/powerpoint/2010/main" val="1951890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01E7966-BC4D-4F99-A24C-95170EC0E80E}" type="slidenum">
              <a:rPr lang="en-GB" smtClean="0"/>
              <a:pPr>
                <a:defRPr/>
              </a:pPr>
              <a:t>14</a:t>
            </a:fld>
            <a:endParaRPr lang="en-GB" dirty="0"/>
          </a:p>
        </p:txBody>
      </p:sp>
    </p:spTree>
    <p:extLst>
      <p:ext uri="{BB962C8B-B14F-4D97-AF65-F5344CB8AC3E}">
        <p14:creationId xmlns:p14="http://schemas.microsoft.com/office/powerpoint/2010/main" val="3426624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01E7966-BC4D-4F99-A24C-95170EC0E80E}" type="slidenum">
              <a:rPr lang="en-GB" smtClean="0"/>
              <a:pPr>
                <a:defRPr/>
              </a:pPr>
              <a:t>15</a:t>
            </a:fld>
            <a:endParaRPr lang="en-GB" dirty="0"/>
          </a:p>
        </p:txBody>
      </p:sp>
    </p:spTree>
    <p:extLst>
      <p:ext uri="{BB962C8B-B14F-4D97-AF65-F5344CB8AC3E}">
        <p14:creationId xmlns:p14="http://schemas.microsoft.com/office/powerpoint/2010/main" val="2039969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3106" name="Rectangle 34"/>
          <p:cNvSpPr>
            <a:spLocks noChangeArrowheads="1"/>
          </p:cNvSpPr>
          <p:nvPr/>
        </p:nvSpPr>
        <p:spPr bwMode="auto">
          <a:xfrm>
            <a:off x="0" y="1265238"/>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100" name="Rectangle 28"/>
          <p:cNvSpPr>
            <a:spLocks noGrp="1" noChangeArrowheads="1"/>
          </p:cNvSpPr>
          <p:nvPr>
            <p:ph type="ctrTitle"/>
          </p:nvPr>
        </p:nvSpPr>
        <p:spPr>
          <a:xfrm>
            <a:off x="627063" y="2205038"/>
            <a:ext cx="7881937" cy="1204912"/>
          </a:xfrm>
        </p:spPr>
        <p:txBody>
          <a:bodyPr anchor="b"/>
          <a:lstStyle>
            <a:lvl1pPr>
              <a:lnSpc>
                <a:spcPts val="3600"/>
              </a:lnSpc>
              <a:defRPr sz="3000">
                <a:solidFill>
                  <a:schemeClr val="bg1"/>
                </a:solidFill>
              </a:defRPr>
            </a:lvl1pPr>
          </a:lstStyle>
          <a:p>
            <a:pPr lvl="0"/>
            <a:r>
              <a:rPr lang="en-US" noProof="0"/>
              <a:t>Click to edit Master title style</a:t>
            </a:r>
            <a:endParaRPr lang="en-GB" noProof="0"/>
          </a:p>
        </p:txBody>
      </p:sp>
      <p:sp>
        <p:nvSpPr>
          <p:cNvPr id="3101" name="Rectangle 29"/>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
        <p:nvSpPr>
          <p:cNvPr id="3108" name="Rectangle 36"/>
          <p:cNvSpPr>
            <a:spLocks noGrp="1" noChangeArrowheads="1"/>
          </p:cNvSpPr>
          <p:nvPr>
            <p:ph type="dt" sz="quarter" idx="2"/>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r>
              <a:rPr lang="pt-BR" dirty="0"/>
              <a:t>Materiais de </a:t>
            </a:r>
            <a:r>
              <a:rPr lang="pt-BR" dirty="0" smtClean="0"/>
              <a:t>treinamento  </a:t>
            </a:r>
            <a:r>
              <a:rPr lang="pt-BR" dirty="0"/>
              <a:t>para o Inventário Nacional de Gases de Efeito Estufa</a:t>
            </a:r>
            <a:endParaRPr lang="de-DE" dirty="0"/>
          </a:p>
        </p:txBody>
      </p:sp>
      <p:sp>
        <p:nvSpPr>
          <p:cNvPr id="3109" name="Rectangle 37"/>
          <p:cNvSpPr>
            <a:spLocks noGrp="1" noChangeArrowheads="1"/>
          </p:cNvSpPr>
          <p:nvPr>
            <p:ph type="ftr" sz="quarter" idx="3"/>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r>
              <a:rPr lang="de-DE" dirty="0"/>
              <a:t>Grupo Consultivo de Especialistas  (CGE)</a:t>
            </a:r>
          </a:p>
        </p:txBody>
      </p:sp>
      <p:sp>
        <p:nvSpPr>
          <p:cNvPr id="3110" name="Line 38"/>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11" name="Line 39"/>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3112" name="Picture 40"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900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025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dirty="0">
              <a:solidFill>
                <a:srgbClr val="FFFFFF"/>
              </a:solidFill>
              <a:latin typeface="Arial Narrow" pitchFamily="34" charset="0"/>
            </a:endParaRPr>
          </a:p>
        </p:txBody>
      </p:sp>
      <p:sp>
        <p:nvSpPr>
          <p:cNvPr id="2" name="Title 1"/>
          <p:cNvSpPr>
            <a:spLocks noGrp="1"/>
          </p:cNvSpPr>
          <p:nvPr>
            <p:ph type="title"/>
          </p:nvPr>
        </p:nvSpPr>
        <p:spPr/>
        <p:txBody>
          <a:bodyPr/>
          <a:lstStyle>
            <a:lvl1pPr algn="l">
              <a:defRPr>
                <a:latin typeface="Arial Narrow" pitchFamily="34" charset="0"/>
              </a:defRPr>
            </a:lvl1pPr>
          </a:lstStyle>
          <a:p>
            <a:r>
              <a:rPr lang="en-US"/>
              <a:t>Click to edit Master title style</a:t>
            </a:r>
            <a:endParaRPr lang="en-GB" dirty="0"/>
          </a:p>
        </p:txBody>
      </p:sp>
      <p:sp>
        <p:nvSpPr>
          <p:cNvPr id="6" name="Text Placeholder 2"/>
          <p:cNvSpPr>
            <a:spLocks noGrp="1"/>
          </p:cNvSpPr>
          <p:nvPr>
            <p:ph idx="1"/>
          </p:nvPr>
        </p:nvSpPr>
        <p:spPr bwMode="auto">
          <a:xfrm>
            <a:off x="457200" y="1600200"/>
            <a:ext cx="8229600" cy="4525963"/>
          </a:xfrm>
          <a:prstGeom prst="rect">
            <a:avLst/>
          </a:prstGeom>
          <a:noFill/>
          <a:ln w="9525">
            <a:noFill/>
            <a:miter lim="800000"/>
            <a:headEnd/>
            <a:tailEnd/>
          </a:ln>
        </p:spPr>
        <p:txBody>
          <a:bodyPr/>
          <a:lstStyle>
            <a:lvl1pPr>
              <a:buSzPct val="116000"/>
              <a:buFont typeface="Arial" pitchFamily="34" charset="0"/>
              <a:buChar char="•"/>
              <a:defRPr sz="2800">
                <a:latin typeface="Arial Narrow" pitchFamily="34" charset="0"/>
              </a:defRPr>
            </a:lvl1pPr>
            <a:lvl2pPr>
              <a:buFont typeface="Wingdings" pitchFamily="2" charset="2"/>
              <a:buChar char="v"/>
              <a:defRPr sz="2400">
                <a:latin typeface="Arial Narrow" pitchFamily="34" charset="0"/>
              </a:defRPr>
            </a:lvl2pPr>
            <a:lvl3pPr>
              <a:buFont typeface="Wingdings" pitchFamily="2" charset="2"/>
              <a:buChar char="§"/>
              <a:defRPr sz="2000">
                <a:latin typeface="Arial Narrow" pitchFamily="34" charset="0"/>
              </a:defRPr>
            </a:lvl3pPr>
            <a:lvl4pPr>
              <a:buFont typeface="Wingdings" pitchFamily="2" charset="2"/>
              <a:buChar char="Ø"/>
              <a:defRPr sz="1800">
                <a:latin typeface="Arial Narrow" pitchFamily="34" charset="0"/>
              </a:defRPr>
            </a:lvl4pPr>
            <a:lvl5pPr>
              <a:buFont typeface="Arial" pitchFamily="34" charset="0"/>
              <a:buChar char="•"/>
              <a:defRPr sz="18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846040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803553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2954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679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7447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1887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07118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48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63510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2056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5315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6756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9092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0" y="1262063"/>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9747" name="Rectangle 3"/>
          <p:cNvSpPr>
            <a:spLocks noGrp="1" noChangeArrowheads="1"/>
          </p:cNvSpPr>
          <p:nvPr>
            <p:ph type="ctrTitle"/>
          </p:nvPr>
        </p:nvSpPr>
        <p:spPr>
          <a:xfrm>
            <a:off x="627063" y="2205038"/>
            <a:ext cx="7881937" cy="1439862"/>
          </a:xfrm>
        </p:spPr>
        <p:txBody>
          <a:bodyPr/>
          <a:lstStyle>
            <a:lvl1pPr>
              <a:lnSpc>
                <a:spcPts val="5600"/>
              </a:lnSpc>
              <a:defRPr sz="5000">
                <a:solidFill>
                  <a:schemeClr val="bg1"/>
                </a:solidFill>
              </a:defRPr>
            </a:lvl1pPr>
          </a:lstStyle>
          <a:p>
            <a:pPr lvl="0"/>
            <a:r>
              <a:rPr lang="en-GB" noProof="0"/>
              <a:t>Click to edit Master title style</a:t>
            </a:r>
          </a:p>
        </p:txBody>
      </p:sp>
      <p:sp>
        <p:nvSpPr>
          <p:cNvPr id="159748" name="Rectangle 4"/>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GB" noProof="0"/>
              <a:t>Click to edit Master subtitle style</a:t>
            </a:r>
          </a:p>
        </p:txBody>
      </p:sp>
      <p:sp>
        <p:nvSpPr>
          <p:cNvPr id="159751" name="Rectangle 7"/>
          <p:cNvSpPr>
            <a:spLocks noGrp="1" noChangeArrowheads="1"/>
          </p:cNvSpPr>
          <p:nvPr>
            <p:ph type="dt" sz="quarter" idx="2"/>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r>
              <a:rPr lang="pt-BR" dirty="0"/>
              <a:t>Materiais de </a:t>
            </a:r>
            <a:r>
              <a:rPr lang="pt-BR" dirty="0" smtClean="0"/>
              <a:t>treinamento  </a:t>
            </a:r>
            <a:r>
              <a:rPr lang="pt-BR" dirty="0"/>
              <a:t>para o Inventário Nacional de Gases de Efeito Estufa</a:t>
            </a:r>
            <a:endParaRPr lang="de-DE" dirty="0"/>
          </a:p>
        </p:txBody>
      </p:sp>
      <p:sp>
        <p:nvSpPr>
          <p:cNvPr id="159752" name="Rectangle 8"/>
          <p:cNvSpPr>
            <a:spLocks noGrp="1" noChangeArrowheads="1"/>
          </p:cNvSpPr>
          <p:nvPr>
            <p:ph type="ftr" sz="quarter" idx="3"/>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r>
              <a:rPr lang="de-DE" dirty="0"/>
              <a:t>Grupo Consultivo de Especialistas  (CGE)</a:t>
            </a:r>
          </a:p>
        </p:txBody>
      </p:sp>
      <p:sp>
        <p:nvSpPr>
          <p:cNvPr id="159753" name="Line 9"/>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9754" name="Line 10"/>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9755" name="Picture 11"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extLst>
            <a:ext uri="{909E8E84-426E-40DD-AFC4-6F175D3DCCD1}">
              <a14:hiddenFill xmlns:a14="http://schemas.microsoft.com/office/drawing/2010/main">
                <a:solidFill>
                  <a:srgbClr val="FFFFFF"/>
                </a:solidFill>
              </a14:hiddenFill>
            </a:ext>
          </a:extLst>
        </p:spPr>
      </p:pic>
      <p:pic>
        <p:nvPicPr>
          <p:cNvPr id="159757" name="Picture 13"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4438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07926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949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7201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54533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07727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838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7885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2129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01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99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4576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260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6090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78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945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519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51" name="Rectangle 27"/>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52" name="Rectangle 28"/>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dirty="0"/>
              <a:t>Click to edit Master title style</a:t>
            </a:r>
            <a:endParaRPr lang="en-GB" dirty="0"/>
          </a:p>
        </p:txBody>
      </p:sp>
      <p:sp>
        <p:nvSpPr>
          <p:cNvPr id="1053" name="Rectangle 29"/>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57" name="Line 3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58" name="Line 3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9" name="Picture 42" descr="unfccc-letter-es-e-header"/>
          <p:cNvPicPr preferRelativeResize="0">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85" r:id="rId12"/>
  </p:sldLayoutIdLst>
  <p:hf sldNum="0" hdr="0"/>
  <p:txStyles>
    <p:titleStyle>
      <a:lvl1pPr algn="l" rtl="0" eaLnBrk="1" fontAlgn="base" hangingPunct="1">
        <a:lnSpc>
          <a:spcPts val="1500"/>
        </a:lnSpc>
        <a:spcBef>
          <a:spcPct val="0"/>
        </a:spcBef>
        <a:spcAft>
          <a:spcPct val="0"/>
        </a:spcAft>
        <a:defRPr sz="2800">
          <a:solidFill>
            <a:schemeClr val="tx2"/>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p:titleStyle>
    <p:bodyStyle>
      <a:lvl1pPr marL="269875" indent="-269875" algn="l" rtl="0" eaLnBrk="1" fontAlgn="base" hangingPunct="1">
        <a:lnSpc>
          <a:spcPts val="2400"/>
        </a:lnSpc>
        <a:spcBef>
          <a:spcPct val="0"/>
        </a:spcBef>
        <a:spcAft>
          <a:spcPct val="0"/>
        </a:spcAft>
        <a:buClr>
          <a:schemeClr val="tx1"/>
        </a:buClr>
        <a:buChar char="•"/>
        <a:defRPr sz="1800">
          <a:solidFill>
            <a:schemeClr val="tx1"/>
          </a:solidFill>
          <a:latin typeface="+mn-lt"/>
          <a:ea typeface="+mn-ea"/>
          <a:cs typeface="+mn-cs"/>
        </a:defRPr>
      </a:lvl1pPr>
      <a:lvl2pPr marL="628650" indent="-357188" algn="l" rtl="0" eaLnBrk="1" fontAlgn="base" hangingPunct="1">
        <a:lnSpc>
          <a:spcPts val="2400"/>
        </a:lnSpc>
        <a:spcBef>
          <a:spcPct val="0"/>
        </a:spcBef>
        <a:spcAft>
          <a:spcPct val="0"/>
        </a:spcAft>
        <a:buClr>
          <a:schemeClr val="tx1"/>
        </a:buClr>
        <a:buAutoNum type="alphaLcParenR"/>
        <a:defRPr sz="1800">
          <a:solidFill>
            <a:schemeClr val="tx1"/>
          </a:solidFill>
          <a:latin typeface="+mn-lt"/>
        </a:defRPr>
      </a:lvl2pPr>
      <a:lvl3pPr marL="900113" indent="-269875" algn="l" rtl="0" eaLnBrk="1" fontAlgn="base" hangingPunct="1">
        <a:lnSpc>
          <a:spcPts val="2400"/>
        </a:lnSpc>
        <a:spcBef>
          <a:spcPct val="0"/>
        </a:spcBef>
        <a:spcAft>
          <a:spcPct val="0"/>
        </a:spcAft>
        <a:buClr>
          <a:schemeClr val="tx1"/>
        </a:buClr>
        <a:buChar char="•"/>
        <a:defRPr sz="1800">
          <a:solidFill>
            <a:schemeClr val="tx1"/>
          </a:solidFill>
          <a:latin typeface="+mn-lt"/>
        </a:defRPr>
      </a:lvl3pPr>
      <a:lvl4pPr marL="1169988" indent="-268288" algn="l" rtl="0" eaLnBrk="1" fontAlgn="base" hangingPunct="1">
        <a:lnSpc>
          <a:spcPts val="2400"/>
        </a:lnSpc>
        <a:spcBef>
          <a:spcPct val="0"/>
        </a:spcBef>
        <a:spcAft>
          <a:spcPct val="0"/>
        </a:spcAft>
        <a:buClr>
          <a:schemeClr val="tx1"/>
        </a:buClr>
        <a:buChar char="•"/>
        <a:defRPr sz="1800">
          <a:solidFill>
            <a:schemeClr val="tx1"/>
          </a:solidFill>
          <a:latin typeface="+mn-lt"/>
        </a:defRPr>
      </a:lvl4pPr>
      <a:lvl5pPr marL="1438275" indent="-266700" algn="l" rtl="0" eaLnBrk="1" fontAlgn="base" hangingPunct="1">
        <a:lnSpc>
          <a:spcPts val="2400"/>
        </a:lnSpc>
        <a:spcBef>
          <a:spcPct val="0"/>
        </a:spcBef>
        <a:spcAft>
          <a:spcPct val="0"/>
        </a:spcAft>
        <a:buClr>
          <a:schemeClr val="tx1"/>
        </a:buClr>
        <a:buChar char="•"/>
        <a:defRPr sz="1800">
          <a:solidFill>
            <a:schemeClr val="tx1"/>
          </a:solidFill>
          <a:latin typeface="+mn-lt"/>
        </a:defRPr>
      </a:lvl5pPr>
      <a:lvl6pPr marL="18954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6pPr>
      <a:lvl7pPr marL="23526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7pPr>
      <a:lvl8pPr marL="28098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8pPr>
      <a:lvl9pPr marL="32670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2583" name="Rectangle 7"/>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2584" name="Rectangle 8"/>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2585" name="Rectangle 9"/>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2586" name="Rectangle 10"/>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text styles</a:t>
            </a:r>
          </a:p>
        </p:txBody>
      </p:sp>
      <p:sp>
        <p:nvSpPr>
          <p:cNvPr id="152589" name="Line 1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2590" name="Line 1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2592" name="Picture 16"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p:txStyles>
    <p:titleStyle>
      <a:lvl1pPr algn="l" rtl="0" eaLnBrk="0" fontAlgn="base" hangingPunct="0">
        <a:lnSpc>
          <a:spcPts val="1500"/>
        </a:lnSpc>
        <a:spcBef>
          <a:spcPct val="0"/>
        </a:spcBef>
        <a:spcAft>
          <a:spcPct val="0"/>
        </a:spcAft>
        <a:defRPr sz="1200">
          <a:solidFill>
            <a:schemeClr val="tx2"/>
          </a:solidFill>
          <a:latin typeface="+mj-lt"/>
          <a:ea typeface="+mj-ea"/>
          <a:cs typeface="+mj-cs"/>
        </a:defRPr>
      </a:lvl1pPr>
      <a:lvl2pPr algn="l" rtl="0" eaLnBrk="0" fontAlgn="base" hangingPunct="0">
        <a:lnSpc>
          <a:spcPts val="1500"/>
        </a:lnSpc>
        <a:spcBef>
          <a:spcPct val="0"/>
        </a:spcBef>
        <a:spcAft>
          <a:spcPct val="0"/>
        </a:spcAft>
        <a:defRPr sz="1200">
          <a:solidFill>
            <a:schemeClr val="tx2"/>
          </a:solidFill>
          <a:latin typeface="Arial" charset="0"/>
          <a:cs typeface="Arial" charset="0"/>
        </a:defRPr>
      </a:lvl2pPr>
      <a:lvl3pPr algn="l" rtl="0" eaLnBrk="0" fontAlgn="base" hangingPunct="0">
        <a:lnSpc>
          <a:spcPts val="1500"/>
        </a:lnSpc>
        <a:spcBef>
          <a:spcPct val="0"/>
        </a:spcBef>
        <a:spcAft>
          <a:spcPct val="0"/>
        </a:spcAft>
        <a:defRPr sz="1200">
          <a:solidFill>
            <a:schemeClr val="tx2"/>
          </a:solidFill>
          <a:latin typeface="Arial" charset="0"/>
          <a:cs typeface="Arial" charset="0"/>
        </a:defRPr>
      </a:lvl3pPr>
      <a:lvl4pPr algn="l" rtl="0" eaLnBrk="0" fontAlgn="base" hangingPunct="0">
        <a:lnSpc>
          <a:spcPts val="1500"/>
        </a:lnSpc>
        <a:spcBef>
          <a:spcPct val="0"/>
        </a:spcBef>
        <a:spcAft>
          <a:spcPct val="0"/>
        </a:spcAft>
        <a:defRPr sz="1200">
          <a:solidFill>
            <a:schemeClr val="tx2"/>
          </a:solidFill>
          <a:latin typeface="Arial" charset="0"/>
          <a:cs typeface="Arial" charset="0"/>
        </a:defRPr>
      </a:lvl4pPr>
      <a:lvl5pPr algn="l" rtl="0" eaLnBrk="0" fontAlgn="base" hangingPunct="0">
        <a:lnSpc>
          <a:spcPts val="1500"/>
        </a:lnSpc>
        <a:spcBef>
          <a:spcPct val="0"/>
        </a:spcBef>
        <a:spcAft>
          <a:spcPct val="0"/>
        </a:spcAft>
        <a:defRPr sz="1200">
          <a:solidFill>
            <a:schemeClr val="tx2"/>
          </a:solidFill>
          <a:latin typeface="Arial" charset="0"/>
          <a:cs typeface="Arial" charset="0"/>
        </a:defRPr>
      </a:lvl5pPr>
      <a:lvl6pPr marL="457200" algn="l" rtl="0" eaLnBrk="0" fontAlgn="base" hangingPunct="0">
        <a:lnSpc>
          <a:spcPts val="1500"/>
        </a:lnSpc>
        <a:spcBef>
          <a:spcPct val="0"/>
        </a:spcBef>
        <a:spcAft>
          <a:spcPct val="0"/>
        </a:spcAft>
        <a:defRPr sz="1200">
          <a:solidFill>
            <a:schemeClr val="tx2"/>
          </a:solidFill>
          <a:latin typeface="Arial" charset="0"/>
          <a:cs typeface="Arial" charset="0"/>
        </a:defRPr>
      </a:lvl6pPr>
      <a:lvl7pPr marL="914400" algn="l" rtl="0" eaLnBrk="0" fontAlgn="base" hangingPunct="0">
        <a:lnSpc>
          <a:spcPts val="1500"/>
        </a:lnSpc>
        <a:spcBef>
          <a:spcPct val="0"/>
        </a:spcBef>
        <a:spcAft>
          <a:spcPct val="0"/>
        </a:spcAft>
        <a:defRPr sz="1200">
          <a:solidFill>
            <a:schemeClr val="tx2"/>
          </a:solidFill>
          <a:latin typeface="Arial" charset="0"/>
          <a:cs typeface="Arial" charset="0"/>
        </a:defRPr>
      </a:lvl7pPr>
      <a:lvl8pPr marL="1371600" algn="l" rtl="0" eaLnBrk="0" fontAlgn="base" hangingPunct="0">
        <a:lnSpc>
          <a:spcPts val="1500"/>
        </a:lnSpc>
        <a:spcBef>
          <a:spcPct val="0"/>
        </a:spcBef>
        <a:spcAft>
          <a:spcPct val="0"/>
        </a:spcAft>
        <a:defRPr sz="1200">
          <a:solidFill>
            <a:schemeClr val="tx2"/>
          </a:solidFill>
          <a:latin typeface="Arial" charset="0"/>
          <a:cs typeface="Arial" charset="0"/>
        </a:defRPr>
      </a:lvl8pPr>
      <a:lvl9pPr marL="1828800" algn="l" rtl="0" eaLnBrk="0" fontAlgn="base" hangingPunct="0">
        <a:lnSpc>
          <a:spcPts val="1500"/>
        </a:lnSpc>
        <a:spcBef>
          <a:spcPct val="0"/>
        </a:spcBef>
        <a:spcAft>
          <a:spcPct val="0"/>
        </a:spcAft>
        <a:defRPr sz="1200">
          <a:solidFill>
            <a:schemeClr val="tx2"/>
          </a:solidFill>
          <a:latin typeface="Arial" charset="0"/>
          <a:cs typeface="Arial" charset="0"/>
        </a:defRPr>
      </a:lvl9pPr>
    </p:titleStyle>
    <p:bodyStyle>
      <a:lvl1pPr marL="342900" indent="-342900" algn="ctr" rtl="0" fontAlgn="base">
        <a:lnSpc>
          <a:spcPts val="2900"/>
        </a:lnSpc>
        <a:spcBef>
          <a:spcPct val="0"/>
        </a:spcBef>
        <a:spcAft>
          <a:spcPct val="0"/>
        </a:spcAft>
        <a:defRPr sz="2400" i="1">
          <a:solidFill>
            <a:schemeClr val="tx1"/>
          </a:solidFill>
          <a:latin typeface="+mn-lt"/>
          <a:ea typeface="+mn-ea"/>
          <a:cs typeface="+mn-cs"/>
        </a:defRPr>
      </a:lvl1pPr>
      <a:lvl2pPr marL="742950" indent="-285750" algn="ctr" rtl="0" fontAlgn="base">
        <a:spcBef>
          <a:spcPct val="20000"/>
        </a:spcBef>
        <a:spcAft>
          <a:spcPct val="0"/>
        </a:spcAft>
        <a:defRPr sz="2800">
          <a:solidFill>
            <a:schemeClr val="tx1"/>
          </a:solidFill>
          <a:latin typeface="+mn-lt"/>
          <a:cs typeface="+mn-cs"/>
        </a:defRPr>
      </a:lvl2pPr>
      <a:lvl3pPr marL="1143000" indent="-228600" algn="ctr" rtl="0" fontAlgn="base">
        <a:spcBef>
          <a:spcPct val="20000"/>
        </a:spcBef>
        <a:spcAft>
          <a:spcPct val="0"/>
        </a:spcAft>
        <a:defRPr sz="2400">
          <a:solidFill>
            <a:schemeClr val="tx1"/>
          </a:solidFill>
          <a:latin typeface="+mn-lt"/>
          <a:cs typeface="+mn-cs"/>
        </a:defRPr>
      </a:lvl3pPr>
      <a:lvl4pPr marL="1600200" indent="-228600" algn="ctr" rtl="0" fontAlgn="base">
        <a:spcBef>
          <a:spcPct val="20000"/>
        </a:spcBef>
        <a:spcAft>
          <a:spcPct val="0"/>
        </a:spcAft>
        <a:defRPr sz="2000">
          <a:solidFill>
            <a:schemeClr val="tx1"/>
          </a:solidFill>
          <a:latin typeface="+mn-lt"/>
          <a:cs typeface="+mn-cs"/>
        </a:defRPr>
      </a:lvl4pPr>
      <a:lvl5pPr marL="2057400" indent="-228600" algn="ctr" rtl="0" fontAlgn="base">
        <a:spcBef>
          <a:spcPct val="20000"/>
        </a:spcBef>
        <a:spcAft>
          <a:spcPct val="0"/>
        </a:spcAft>
        <a:defRPr sz="2000">
          <a:solidFill>
            <a:schemeClr val="tx1"/>
          </a:solidFill>
          <a:latin typeface="+mn-lt"/>
          <a:cs typeface="+mn-cs"/>
        </a:defRPr>
      </a:lvl5pPr>
      <a:lvl6pPr marL="2514600" indent="-228600" algn="ctr" rtl="0" fontAlgn="base">
        <a:spcBef>
          <a:spcPct val="20000"/>
        </a:spcBef>
        <a:spcAft>
          <a:spcPct val="0"/>
        </a:spcAft>
        <a:defRPr sz="2000">
          <a:solidFill>
            <a:schemeClr val="tx1"/>
          </a:solidFill>
          <a:latin typeface="+mn-lt"/>
          <a:cs typeface="+mn-cs"/>
        </a:defRPr>
      </a:lvl6pPr>
      <a:lvl7pPr marL="2971800" indent="-228600" algn="ctr" rtl="0" fontAlgn="base">
        <a:spcBef>
          <a:spcPct val="20000"/>
        </a:spcBef>
        <a:spcAft>
          <a:spcPct val="0"/>
        </a:spcAft>
        <a:defRPr sz="2000">
          <a:solidFill>
            <a:schemeClr val="tx1"/>
          </a:solidFill>
          <a:latin typeface="+mn-lt"/>
          <a:cs typeface="+mn-cs"/>
        </a:defRPr>
      </a:lvl7pPr>
      <a:lvl8pPr marL="3429000" indent="-228600" algn="ctr" rtl="0" fontAlgn="base">
        <a:spcBef>
          <a:spcPct val="20000"/>
        </a:spcBef>
        <a:spcAft>
          <a:spcPct val="0"/>
        </a:spcAft>
        <a:defRPr sz="2000">
          <a:solidFill>
            <a:schemeClr val="tx1"/>
          </a:solidFill>
          <a:latin typeface="+mn-lt"/>
          <a:cs typeface="+mn-cs"/>
        </a:defRPr>
      </a:lvl8pPr>
      <a:lvl9pPr marL="3886200" indent="-228600" algn="ctr" rtl="0" fontAlgn="base">
        <a:spcBef>
          <a:spcPct val="20000"/>
        </a:spcBef>
        <a:spcAft>
          <a:spcPct val="0"/>
        </a:spcAft>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8723" name="Rectangle 3"/>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8724" name="Rectangle 4"/>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8725" name="Rectangle 5"/>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8727" name="Line 7"/>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8728" name="Line 8"/>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8730" name="Picture 10"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p:txStyles>
    <p:titleStyle>
      <a:lvl1pPr algn="l" rtl="0" fontAlgn="base">
        <a:lnSpc>
          <a:spcPts val="1500"/>
        </a:lnSpc>
        <a:spcBef>
          <a:spcPct val="0"/>
        </a:spcBef>
        <a:spcAft>
          <a:spcPct val="0"/>
        </a:spcAft>
        <a:defRPr sz="1200">
          <a:solidFill>
            <a:schemeClr val="tx2"/>
          </a:solidFill>
          <a:latin typeface="+mj-lt"/>
          <a:ea typeface="+mj-ea"/>
          <a:cs typeface="+mj-cs"/>
        </a:defRPr>
      </a:lvl1pPr>
      <a:lvl2pPr algn="l" rtl="0" fontAlgn="base">
        <a:lnSpc>
          <a:spcPts val="1500"/>
        </a:lnSpc>
        <a:spcBef>
          <a:spcPct val="0"/>
        </a:spcBef>
        <a:spcAft>
          <a:spcPct val="0"/>
        </a:spcAft>
        <a:defRPr sz="1200">
          <a:solidFill>
            <a:schemeClr val="tx2"/>
          </a:solidFill>
          <a:latin typeface="Arial" charset="0"/>
          <a:cs typeface="Arial" charset="0"/>
        </a:defRPr>
      </a:lvl2pPr>
      <a:lvl3pPr algn="l" rtl="0" fontAlgn="base">
        <a:lnSpc>
          <a:spcPts val="1500"/>
        </a:lnSpc>
        <a:spcBef>
          <a:spcPct val="0"/>
        </a:spcBef>
        <a:spcAft>
          <a:spcPct val="0"/>
        </a:spcAft>
        <a:defRPr sz="1200">
          <a:solidFill>
            <a:schemeClr val="tx2"/>
          </a:solidFill>
          <a:latin typeface="Arial" charset="0"/>
          <a:cs typeface="Arial" charset="0"/>
        </a:defRPr>
      </a:lvl3pPr>
      <a:lvl4pPr algn="l" rtl="0" fontAlgn="base">
        <a:lnSpc>
          <a:spcPts val="1500"/>
        </a:lnSpc>
        <a:spcBef>
          <a:spcPct val="0"/>
        </a:spcBef>
        <a:spcAft>
          <a:spcPct val="0"/>
        </a:spcAft>
        <a:defRPr sz="1200">
          <a:solidFill>
            <a:schemeClr val="tx2"/>
          </a:solidFill>
          <a:latin typeface="Arial" charset="0"/>
          <a:cs typeface="Arial" charset="0"/>
        </a:defRPr>
      </a:lvl4pPr>
      <a:lvl5pPr algn="l" rtl="0" fontAlgn="base">
        <a:lnSpc>
          <a:spcPts val="1500"/>
        </a:lnSpc>
        <a:spcBef>
          <a:spcPct val="0"/>
        </a:spcBef>
        <a:spcAft>
          <a:spcPct val="0"/>
        </a:spcAft>
        <a:defRPr sz="1200">
          <a:solidFill>
            <a:schemeClr val="tx2"/>
          </a:solidFill>
          <a:latin typeface="Arial" charset="0"/>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p:titleStyle>
    <p:bodyStyle>
      <a:lvl1pPr marL="269875" indent="-269875" algn="l" rtl="0" fontAlgn="base">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fontAlgn="base">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fontAlgn="base">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fontAlgn="base">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fontAlgn="base">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discussions.zoho.com/ipccinventorysoftwar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ipcc-nggip.iges.or.jp/mail" TargetMode="External"/><Relationship Id="rId2" Type="http://schemas.openxmlformats.org/officeDocument/2006/relationships/hyperlink" Target="http://www.ipcc.ch/pdf/ipcc-principles/ipcc-principles-appendix-a-final.pdf"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ipcc.ch/home_disclaimer.shtml" TargetMode="External"/><Relationship Id="rId4" Type="http://schemas.openxmlformats.org/officeDocument/2006/relationships/hyperlink" Target="http://www.ipcc.ch/home_copyright.s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ipcc-nggip.iges.or.jp/software/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1000" y="1343025"/>
            <a:ext cx="8258175" cy="1439863"/>
          </a:xfrm>
        </p:spPr>
        <p:txBody>
          <a:bodyPr/>
          <a:lstStyle/>
          <a:p>
            <a:pPr eaLnBrk="1" hangingPunct="1"/>
            <a:r>
              <a:rPr lang="de-DE" altLang="de-DE" sz="3000"/>
              <a:t>      </a:t>
            </a:r>
          </a:p>
        </p:txBody>
      </p:sp>
      <p:sp>
        <p:nvSpPr>
          <p:cNvPr id="7" name="Subtitle 2"/>
          <p:cNvSpPr txBox="1">
            <a:spLocks/>
          </p:cNvSpPr>
          <p:nvPr/>
        </p:nvSpPr>
        <p:spPr bwMode="auto">
          <a:xfrm>
            <a:off x="291060" y="2872816"/>
            <a:ext cx="4292192" cy="2573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rmAutofit/>
          </a:bodyPr>
          <a:lstStyle>
            <a:lvl1pPr marL="0" indent="0" algn="l" rtl="0" eaLnBrk="0" fontAlgn="base" hangingPunct="0">
              <a:lnSpc>
                <a:spcPts val="2400"/>
              </a:lnSpc>
              <a:spcBef>
                <a:spcPct val="0"/>
              </a:spcBef>
              <a:spcAft>
                <a:spcPct val="0"/>
              </a:spcAft>
              <a:buClr>
                <a:schemeClr val="tx1"/>
              </a:buClr>
              <a:buFontTx/>
              <a:buNone/>
              <a:defRPr sz="1500">
                <a:solidFill>
                  <a:schemeClr val="bg1"/>
                </a:solidFill>
                <a:latin typeface="+mn-lt"/>
                <a:ea typeface="+mn-ea"/>
                <a:cs typeface="+mn-cs"/>
              </a:defRPr>
            </a:lvl1pPr>
            <a:lvl2pPr marL="628650" indent="-357188" algn="l" rtl="0" eaLnBrk="0" fontAlgn="base" hangingPunct="0">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a:lstStyle>
          <a:p>
            <a:pPr>
              <a:defRPr/>
            </a:pPr>
            <a:r>
              <a:rPr lang="pt-BR" sz="2800" b="1" dirty="0"/>
              <a:t>Software para Inventário de Gases de Efeito Estufa do IPCC</a:t>
            </a:r>
            <a:endParaRPr lang="de-DE" sz="2800" b="1" dirty="0"/>
          </a:p>
        </p:txBody>
      </p:sp>
      <p:pic>
        <p:nvPicPr>
          <p:cNvPr id="614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1268413"/>
            <a:ext cx="43942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6"/>
          <p:cNvSpPr>
            <a:spLocks noGrp="1" noChangeArrowheads="1"/>
          </p:cNvSpPr>
          <p:nvPr>
            <p:ph type="dt" sz="quarter" idx="4294967295"/>
          </p:nvPr>
        </p:nvSpPr>
        <p:spPr>
          <a:xfrm>
            <a:off x="2123728" y="6525344"/>
            <a:ext cx="6030367" cy="1596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8" name="Rectangle 37"/>
          <p:cNvSpPr>
            <a:spLocks noGrp="1" noChangeArrowheads="1"/>
          </p:cNvSpPr>
          <p:nvPr>
            <p:ph type="ftr" sz="quarter" idx="4294967295"/>
          </p:nvPr>
        </p:nvSpPr>
        <p:spPr>
          <a:xfrm>
            <a:off x="2699793" y="6237313"/>
            <a:ext cx="3672408" cy="268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Grupo Consultivo de Especialistas  (CGE)</a:t>
            </a:r>
            <a:endParaRPr lang="de-DE" altLang="en-US" sz="1200" b="1" i="0" dirty="0"/>
          </a:p>
        </p:txBody>
      </p:sp>
    </p:spTree>
    <p:extLst>
      <p:ext uri="{BB962C8B-B14F-4D97-AF65-F5344CB8AC3E}">
        <p14:creationId xmlns:p14="http://schemas.microsoft.com/office/powerpoint/2010/main" val="1992976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32" y="-2149"/>
            <a:ext cx="8795468" cy="933629"/>
          </a:xfrm>
        </p:spPr>
        <p:txBody>
          <a:bodyPr/>
          <a:lstStyle/>
          <a:p>
            <a:r>
              <a:rPr lang="pt-BR" altLang="ja-JP" dirty="0"/>
              <a:t>   Tabelas de Relatórios para Partes não-Anexo I</a:t>
            </a:r>
            <a:r>
              <a:rPr lang="pt-BR" altLang="ja-JP" dirty="0">
                <a:cs typeface="Arial"/>
              </a:rPr>
              <a:t> - NAI</a:t>
            </a:r>
            <a:endParaRPr lang="en-GB" dirty="0"/>
          </a:p>
        </p:txBody>
      </p:sp>
      <p:pic>
        <p:nvPicPr>
          <p:cNvPr id="4" name="図 3"/>
          <p:cNvPicPr>
            <a:picLocks noChangeAspect="1"/>
          </p:cNvPicPr>
          <p:nvPr/>
        </p:nvPicPr>
        <p:blipFill>
          <a:blip r:embed="rId2"/>
          <a:stretch>
            <a:fillRect/>
          </a:stretch>
        </p:blipFill>
        <p:spPr>
          <a:xfrm>
            <a:off x="1200" y="764704"/>
            <a:ext cx="9144000" cy="6048672"/>
          </a:xfrm>
          <a:prstGeom prst="rect">
            <a:avLst/>
          </a:prstGeom>
        </p:spPr>
      </p:pic>
      <p:sp>
        <p:nvSpPr>
          <p:cNvPr id="6" name="Rectangular Callout 5"/>
          <p:cNvSpPr/>
          <p:nvPr/>
        </p:nvSpPr>
        <p:spPr>
          <a:xfrm flipH="1">
            <a:off x="107504" y="2057594"/>
            <a:ext cx="4112069" cy="381000"/>
          </a:xfrm>
          <a:prstGeom prst="wedgeRectCallout">
            <a:avLst>
              <a:gd name="adj1" fmla="val -65335"/>
              <a:gd name="adj2" fmla="val -185421"/>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800" kern="0" dirty="0">
                <a:solidFill>
                  <a:srgbClr val="FFFFFF"/>
                </a:solidFill>
                <a:latin typeface="Arial" panose="020B0604020202020204" pitchFamily="34" charset="0"/>
                <a:cs typeface="Arial" panose="020B0604020202020204" pitchFamily="34" charset="0"/>
              </a:rPr>
              <a:t>Exportar → Tabela de Relatórios NAI</a:t>
            </a:r>
            <a:endParaRPr kumimoji="0" lang="en-GB"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45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06" y="-381"/>
            <a:ext cx="7918450" cy="1008062"/>
          </a:xfrm>
        </p:spPr>
        <p:txBody>
          <a:bodyPr/>
          <a:lstStyle/>
          <a:p>
            <a:r>
              <a:rPr lang="en-US" altLang="ja-JP" dirty="0"/>
              <a:t>Ferramentas </a:t>
            </a:r>
            <a:endParaRPr lang="en-GB" dirty="0"/>
          </a:p>
        </p:txBody>
      </p:sp>
      <p:sp>
        <p:nvSpPr>
          <p:cNvPr id="3" name="Content Placeholder 2"/>
          <p:cNvSpPr>
            <a:spLocks noGrp="1"/>
          </p:cNvSpPr>
          <p:nvPr>
            <p:ph idx="1"/>
          </p:nvPr>
        </p:nvSpPr>
        <p:spPr>
          <a:xfrm>
            <a:off x="595306" y="1185469"/>
            <a:ext cx="7918450" cy="5006123"/>
          </a:xfrm>
        </p:spPr>
        <p:txBody>
          <a:bodyPr/>
          <a:lstStyle/>
          <a:p>
            <a:pPr marL="269875" lvl="1" indent="-269875" algn="just">
              <a:lnSpc>
                <a:spcPct val="130000"/>
              </a:lnSpc>
              <a:buSzPct val="100000"/>
              <a:buFont typeface="Arial" panose="020B0604020202020204" pitchFamily="34" charset="0"/>
              <a:buChar char="•"/>
              <a:defRPr/>
            </a:pPr>
            <a:r>
              <a:rPr lang="pt-BR" altLang="ja-JP" b="1" dirty="0">
                <a:latin typeface="Arial" panose="020B0604020202020204" pitchFamily="34" charset="0"/>
                <a:ea typeface="ＭＳ Ｐゴシック" pitchFamily="50" charset="-128"/>
                <a:cs typeface="Arial" panose="020B0604020202020204" pitchFamily="34" charset="0"/>
              </a:rPr>
              <a:t>Análise de incertezas </a:t>
            </a:r>
          </a:p>
          <a:p>
            <a:pPr marL="269875" lvl="1" indent="-269875" algn="just">
              <a:lnSpc>
                <a:spcPct val="130000"/>
              </a:lnSpc>
              <a:buSzPct val="100000"/>
              <a:buFont typeface="Arial" panose="020B0604020202020204" pitchFamily="34" charset="0"/>
              <a:buChar char="•"/>
              <a:defRPr/>
            </a:pPr>
            <a:endParaRPr lang="pt-BR" altLang="ja-JP" b="1" dirty="0">
              <a:latin typeface="Arial" panose="020B0604020202020204" pitchFamily="34" charset="0"/>
              <a:ea typeface="ＭＳ Ｐゴシック" pitchFamily="50" charset="-128"/>
              <a:cs typeface="Arial" panose="020B0604020202020204" pitchFamily="34" charset="0"/>
            </a:endParaRPr>
          </a:p>
          <a:p>
            <a:pPr marL="269875" lvl="1" indent="-269875" algn="just">
              <a:lnSpc>
                <a:spcPct val="130000"/>
              </a:lnSpc>
              <a:buSzPct val="100000"/>
              <a:buFont typeface="Arial" panose="020B0604020202020204" pitchFamily="34" charset="0"/>
              <a:buChar char="•"/>
              <a:defRPr/>
            </a:pPr>
            <a:r>
              <a:rPr lang="pt-BR" altLang="ja-JP" b="1" dirty="0">
                <a:latin typeface="Arial" panose="020B0604020202020204" pitchFamily="34" charset="0"/>
                <a:ea typeface="ＭＳ Ｐゴシック" pitchFamily="50" charset="-128"/>
                <a:cs typeface="Arial" panose="020B0604020202020204" pitchFamily="34" charset="0"/>
              </a:rPr>
              <a:t>Análise de categoria chave </a:t>
            </a:r>
          </a:p>
          <a:p>
            <a:pPr marL="0" indent="0" algn="just">
              <a:lnSpc>
                <a:spcPct val="130000"/>
              </a:lnSpc>
              <a:buNone/>
            </a:pPr>
            <a:endParaRPr lang="en-US" altLang="ja-JP" dirty="0">
              <a:latin typeface="Arial" panose="020B0604020202020204" pitchFamily="34" charset="0"/>
              <a:cs typeface="Arial" panose="020B0604020202020204" pitchFamily="34" charset="0"/>
            </a:endParaRPr>
          </a:p>
          <a:p>
            <a:pPr algn="just">
              <a:lnSpc>
                <a:spcPct val="130000"/>
              </a:lnSpc>
            </a:pPr>
            <a:r>
              <a:rPr lang="pt-BR" altLang="ja-JP" b="1" dirty="0">
                <a:latin typeface="Arial" panose="020B0604020202020204" pitchFamily="34" charset="0"/>
                <a:cs typeface="Arial" panose="020B0604020202020204" pitchFamily="34" charset="0"/>
              </a:rPr>
              <a:t>Quando todos os valores são inseridos na planilha, para cada setor, essas análises podem ser executadas seguindo as etapas </a:t>
            </a:r>
            <a:r>
              <a:rPr lang="en-US" altLang="ja-JP" b="1" dirty="0">
                <a:latin typeface="Arial" panose="020B0604020202020204" pitchFamily="34" charset="0"/>
                <a:cs typeface="Arial" panose="020B0604020202020204" pitchFamily="34" charset="0"/>
              </a:rPr>
              <a:t>:</a:t>
            </a:r>
          </a:p>
          <a:p>
            <a:pPr marL="0" lvl="0" indent="0" algn="just">
              <a:lnSpc>
                <a:spcPct val="130000"/>
              </a:lnSpc>
              <a:buNone/>
            </a:pPr>
            <a:endParaRPr lang="en-US" altLang="ja-JP" b="1" u="sng" dirty="0">
              <a:latin typeface="Arial" panose="020B0604020202020204" pitchFamily="34" charset="0"/>
              <a:cs typeface="Arial" panose="020B0604020202020204" pitchFamily="34" charset="0"/>
            </a:endParaRPr>
          </a:p>
          <a:p>
            <a:pPr marL="0" lvl="0" indent="0" algn="just">
              <a:lnSpc>
                <a:spcPct val="130000"/>
              </a:lnSpc>
              <a:buNone/>
            </a:pPr>
            <a:r>
              <a:rPr lang="en-US" altLang="ja-JP" b="1" u="sng" dirty="0">
                <a:latin typeface="Arial" panose="020B0604020202020204" pitchFamily="34" charset="0"/>
                <a:cs typeface="Arial" panose="020B0604020202020204" pitchFamily="34" charset="0"/>
              </a:rPr>
              <a:t>Menu principal </a:t>
            </a:r>
          </a:p>
          <a:p>
            <a:pPr marL="800100" lvl="2" indent="0" algn="just">
              <a:lnSpc>
                <a:spcPct val="130000"/>
              </a:lnSpc>
              <a:buNone/>
            </a:pPr>
            <a:r>
              <a:rPr lang="pt-BR" altLang="ja-JP" b="1" dirty="0">
                <a:latin typeface="Arial" panose="020B0604020202020204" pitchFamily="34" charset="0"/>
                <a:cs typeface="Arial" panose="020B0604020202020204" pitchFamily="34" charset="0"/>
              </a:rPr>
              <a:t>→ Exportar/Importar </a:t>
            </a:r>
          </a:p>
          <a:p>
            <a:pPr marL="1714500" lvl="4" indent="0" algn="just">
              <a:lnSpc>
                <a:spcPct val="130000"/>
              </a:lnSpc>
              <a:buNone/>
            </a:pPr>
            <a:r>
              <a:rPr lang="pt-BR" altLang="ja-JP" b="1" dirty="0">
                <a:latin typeface="Arial" panose="020B0604020202020204" pitchFamily="34" charset="0"/>
                <a:cs typeface="Arial" panose="020B0604020202020204" pitchFamily="34" charset="0"/>
              </a:rPr>
              <a:t>→ Análise de Incerteza</a:t>
            </a:r>
          </a:p>
          <a:p>
            <a:pPr marL="1714500" lvl="4" indent="0" algn="just">
              <a:lnSpc>
                <a:spcPct val="130000"/>
              </a:lnSpc>
              <a:buNone/>
            </a:pPr>
            <a:r>
              <a:rPr lang="pt-BR" altLang="ja-JP" b="1" dirty="0">
                <a:latin typeface="Arial" panose="020B0604020202020204" pitchFamily="34" charset="0"/>
                <a:cs typeface="Arial" panose="020B0604020202020204" pitchFamily="34" charset="0"/>
              </a:rPr>
              <a:t>                             ou  Análise de Categoria Chave</a:t>
            </a:r>
          </a:p>
          <a:p>
            <a:pPr lvl="1" algn="just">
              <a:lnSpc>
                <a:spcPct val="130000"/>
              </a:lnSpc>
              <a:buFont typeface="Wingdings" pitchFamily="2" charset="2"/>
              <a:buChar char="ü"/>
            </a:pPr>
            <a:r>
              <a:rPr lang="pt-BR" altLang="ja-JP" b="1" i="1" dirty="0">
                <a:solidFill>
                  <a:srgbClr val="00B0F0"/>
                </a:solidFill>
                <a:latin typeface="Arial" panose="020B0604020202020204" pitchFamily="34" charset="0"/>
                <a:cs typeface="Arial" panose="020B0604020202020204" pitchFamily="34" charset="0"/>
              </a:rPr>
              <a:t>clique no botão "Atualizar"</a:t>
            </a:r>
            <a:endParaRPr lang="pt-BR" dirty="0">
              <a:latin typeface="Arial" panose="020B0604020202020204" pitchFamily="34" charset="0"/>
              <a:cs typeface="Arial" panose="020B0604020202020204" pitchFamily="34" charset="0"/>
            </a:endParaRPr>
          </a:p>
        </p:txBody>
      </p:sp>
      <p:sp>
        <p:nvSpPr>
          <p:cNvPr id="4" name="Rectangle 3"/>
          <p:cNvSpPr/>
          <p:nvPr/>
        </p:nvSpPr>
        <p:spPr>
          <a:xfrm>
            <a:off x="8225724" y="6191592"/>
            <a:ext cx="450732" cy="323165"/>
          </a:xfrm>
          <a:prstGeom prst="rect">
            <a:avLst/>
          </a:prstGeom>
        </p:spPr>
        <p:txBody>
          <a:bodyPr wrap="square">
            <a:spAutoFit/>
          </a:bodyPr>
          <a:lstStyle>
            <a:defPPr>
              <a:defRPr lang="en-GB"/>
            </a:defPPr>
            <a:lvl1pPr algn="l" rtl="0" fontAlgn="base">
              <a:spcBef>
                <a:spcPct val="50000"/>
              </a:spcBef>
              <a:spcAft>
                <a:spcPct val="0"/>
              </a:spcAft>
              <a:defRPr sz="15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a:lstStyle>
          <a:p>
            <a:r>
              <a:rPr lang="en-US" dirty="0">
                <a:solidFill>
                  <a:prstClr val="black"/>
                </a:solidFill>
                <a:cs typeface="Arial"/>
              </a:rPr>
              <a:t>11</a:t>
            </a:r>
            <a:endParaRPr lang="en-US" dirty="0"/>
          </a:p>
        </p:txBody>
      </p:sp>
      <p:sp>
        <p:nvSpPr>
          <p:cNvPr id="5" name="Rectangle 36"/>
          <p:cNvSpPr txBox="1">
            <a:spLocks noChangeArrowheads="1"/>
          </p:cNvSpPr>
          <p:nvPr/>
        </p:nvSpPr>
        <p:spPr>
          <a:xfrm>
            <a:off x="1907704" y="6505575"/>
            <a:ext cx="5958359"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6" name="Rectangle 37"/>
          <p:cNvSpPr txBox="1">
            <a:spLocks noChangeArrowheads="1"/>
          </p:cNvSpPr>
          <p:nvPr/>
        </p:nvSpPr>
        <p:spPr>
          <a:xfrm>
            <a:off x="2987825" y="6261099"/>
            <a:ext cx="3384376"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Cosnultivo de Especialistas (CGE)</a:t>
            </a:r>
            <a:endParaRPr lang="de-DE" altLang="en-US" sz="1200" b="1" dirty="0"/>
          </a:p>
        </p:txBody>
      </p:sp>
    </p:spTree>
    <p:extLst>
      <p:ext uri="{BB962C8B-B14F-4D97-AF65-F5344CB8AC3E}">
        <p14:creationId xmlns:p14="http://schemas.microsoft.com/office/powerpoint/2010/main" val="1854792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567" y="105378"/>
            <a:ext cx="7918450" cy="790821"/>
          </a:xfrm>
        </p:spPr>
        <p:txBody>
          <a:bodyPr/>
          <a:lstStyle/>
          <a:p>
            <a:r>
              <a:rPr lang="en-US" altLang="ja-JP" dirty="0"/>
              <a:t>Ferramentas</a:t>
            </a:r>
            <a:endParaRPr lang="en-GB"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144000"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48" y="3430588"/>
            <a:ext cx="6515100" cy="342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ular Callout 10"/>
          <p:cNvSpPr/>
          <p:nvPr/>
        </p:nvSpPr>
        <p:spPr>
          <a:xfrm>
            <a:off x="6441252" y="5144294"/>
            <a:ext cx="2548943" cy="851362"/>
          </a:xfrm>
          <a:prstGeom prst="wedgeRectCallout">
            <a:avLst>
              <a:gd name="adj1" fmla="val -102081"/>
              <a:gd name="adj2" fmla="val 125131"/>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800" kern="0" dirty="0">
                <a:solidFill>
                  <a:srgbClr val="FFFFFF"/>
                </a:solidFill>
                <a:latin typeface="Arial" panose="020B0604020202020204" pitchFamily="34" charset="0"/>
                <a:cs typeface="Arial" panose="020B0604020202020204" pitchFamily="34" charset="0"/>
              </a:rPr>
              <a:t>Clique em "Atualizar dados" para realizar a análise</a:t>
            </a:r>
            <a:endParaRPr kumimoji="0" lang="en-GB"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 name="Rectangular Callout 5"/>
          <p:cNvSpPr/>
          <p:nvPr/>
        </p:nvSpPr>
        <p:spPr>
          <a:xfrm>
            <a:off x="6004507" y="0"/>
            <a:ext cx="2548943" cy="831667"/>
          </a:xfrm>
          <a:prstGeom prst="wedgeRectCallout">
            <a:avLst>
              <a:gd name="adj1" fmla="val -88784"/>
              <a:gd name="adj2" fmla="val 149985"/>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800" kern="0" dirty="0">
                <a:solidFill>
                  <a:srgbClr val="FFFFFF"/>
                </a:solidFill>
                <a:latin typeface="Arial" panose="020B0604020202020204" pitchFamily="34" charset="0"/>
                <a:cs typeface="Arial" panose="020B0604020202020204" pitchFamily="34" charset="0"/>
              </a:rPr>
              <a:t>Clique em Ferramentas - Análise de Incertezas</a:t>
            </a:r>
            <a:endParaRPr kumimoji="0" lang="en-GB"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05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Outras operaçõs básicas - Ano</a:t>
            </a:r>
            <a:endParaRPr lang="ja-JP" altLang="en-US" dirty="0" err="1">
              <a:latin typeface="+mj-lt"/>
            </a:endParaRPr>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2673"/>
          <a:stretch/>
        </p:blipFill>
        <p:spPr bwMode="auto">
          <a:xfrm>
            <a:off x="0" y="764704"/>
            <a:ext cx="9144000" cy="158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ular Callout 10"/>
          <p:cNvSpPr/>
          <p:nvPr/>
        </p:nvSpPr>
        <p:spPr>
          <a:xfrm>
            <a:off x="395536" y="2924944"/>
            <a:ext cx="2853995" cy="1161432"/>
          </a:xfrm>
          <a:prstGeom prst="wedgeRectCallout">
            <a:avLst>
              <a:gd name="adj1" fmla="val 11666"/>
              <a:gd name="adj2" fmla="val -205612"/>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fontAlgn="auto">
              <a:spcBef>
                <a:spcPts val="0"/>
              </a:spcBef>
              <a:spcAft>
                <a:spcPts val="0"/>
              </a:spcAft>
            </a:pPr>
            <a:r>
              <a:rPr lang="en-GB" sz="1800" kern="0" dirty="0">
                <a:solidFill>
                  <a:srgbClr val="FFFFFF"/>
                </a:solidFill>
                <a:latin typeface="Arial" panose="020B0604020202020204" pitchFamily="34" charset="0"/>
                <a:cs typeface="Arial" panose="020B0604020202020204" pitchFamily="34" charset="0"/>
              </a:rPr>
              <a:t>Ano do Inventário</a:t>
            </a:r>
          </a:p>
          <a:p>
            <a:pPr marL="285750" indent="-285750" fontAlgn="auto">
              <a:spcBef>
                <a:spcPts val="0"/>
              </a:spcBef>
              <a:spcAft>
                <a:spcPts val="0"/>
              </a:spcAft>
              <a:buFont typeface="Arial" panose="020B0604020202020204" pitchFamily="34" charset="0"/>
              <a:buChar char="•"/>
            </a:pPr>
            <a:r>
              <a:rPr lang="en-GB" sz="1800" kern="0" dirty="0">
                <a:solidFill>
                  <a:srgbClr val="FFFFFF"/>
                </a:solidFill>
                <a:latin typeface="Arial" panose="020B0604020202020204" pitchFamily="34" charset="0"/>
                <a:cs typeface="Arial" panose="020B0604020202020204" pitchFamily="34" charset="0"/>
              </a:rPr>
              <a:t>Criar novo ano</a:t>
            </a:r>
          </a:p>
          <a:p>
            <a:pPr marL="285750" indent="-285750" fontAlgn="auto">
              <a:spcBef>
                <a:spcPts val="0"/>
              </a:spcBef>
              <a:spcAft>
                <a:spcPts val="0"/>
              </a:spcAft>
              <a:buFont typeface="Arial" panose="020B0604020202020204" pitchFamily="34" charset="0"/>
              <a:buChar char="•"/>
            </a:pPr>
            <a:r>
              <a:rPr lang="en-GB" sz="1800" kern="0" dirty="0">
                <a:solidFill>
                  <a:srgbClr val="FFFFFF"/>
                </a:solidFill>
                <a:latin typeface="Arial" panose="020B0604020202020204" pitchFamily="34" charset="0"/>
                <a:cs typeface="Arial" panose="020B0604020202020204" pitchFamily="34" charset="0"/>
              </a:rPr>
              <a:t>Selecionar ano</a:t>
            </a: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3212976"/>
            <a:ext cx="4407631"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172400" y="6165304"/>
            <a:ext cx="418038" cy="323165"/>
          </a:xfrm>
          <a:prstGeom prst="rect">
            <a:avLst/>
          </a:prstGeom>
        </p:spPr>
        <p:txBody>
          <a:bodyPr wrap="square">
            <a:spAutoFit/>
          </a:bodyPr>
          <a:lstStyle>
            <a:defPPr>
              <a:defRPr lang="en-GB"/>
            </a:defPPr>
            <a:lvl1pPr algn="l" rtl="0" fontAlgn="base">
              <a:spcBef>
                <a:spcPct val="50000"/>
              </a:spcBef>
              <a:spcAft>
                <a:spcPct val="0"/>
              </a:spcAft>
              <a:defRPr sz="15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a:lstStyle>
          <a:p>
            <a:r>
              <a:rPr lang="en-US" altLang="en-US" dirty="0">
                <a:solidFill>
                  <a:prstClr val="black"/>
                </a:solidFill>
                <a:cs typeface="Arial"/>
              </a:rPr>
              <a:t>13</a:t>
            </a:r>
            <a:endParaRPr lang="en-US" dirty="0"/>
          </a:p>
        </p:txBody>
      </p:sp>
      <p:sp>
        <p:nvSpPr>
          <p:cNvPr id="8" name="Rectangle 36"/>
          <p:cNvSpPr txBox="1">
            <a:spLocks noChangeArrowheads="1"/>
          </p:cNvSpPr>
          <p:nvPr/>
        </p:nvSpPr>
        <p:spPr>
          <a:xfrm>
            <a:off x="1822534" y="6505575"/>
            <a:ext cx="6043530"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9" name="Rectangle 37"/>
          <p:cNvSpPr txBox="1">
            <a:spLocks noChangeArrowheads="1"/>
          </p:cNvSpPr>
          <p:nvPr/>
        </p:nvSpPr>
        <p:spPr>
          <a:xfrm>
            <a:off x="2987825" y="6261099"/>
            <a:ext cx="3384376"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41952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Outras operações básicas - Exportar</a:t>
            </a:r>
            <a:endParaRPr lang="ja-JP" altLang="en-US" dirty="0">
              <a:latin typeface="+mj-lt"/>
            </a:endParaRPr>
          </a:p>
        </p:txBody>
      </p:sp>
      <p:sp>
        <p:nvSpPr>
          <p:cNvPr id="4" name="Content Placeholder 3"/>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2673"/>
          <a:stretch/>
        </p:blipFill>
        <p:spPr bwMode="auto">
          <a:xfrm>
            <a:off x="284631" y="731426"/>
            <a:ext cx="8649035" cy="132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ular Callout 10"/>
          <p:cNvSpPr/>
          <p:nvPr/>
        </p:nvSpPr>
        <p:spPr>
          <a:xfrm>
            <a:off x="755576" y="2348880"/>
            <a:ext cx="3128857" cy="2592288"/>
          </a:xfrm>
          <a:prstGeom prst="wedgeRectCallout">
            <a:avLst>
              <a:gd name="adj1" fmla="val 75062"/>
              <a:gd name="adj2" fmla="val -99109"/>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fontAlgn="auto">
              <a:spcBef>
                <a:spcPts val="0"/>
              </a:spcBef>
              <a:spcAft>
                <a:spcPts val="0"/>
              </a:spcAft>
            </a:pPr>
            <a:r>
              <a:rPr lang="pt-BR" sz="1800" kern="0" dirty="0">
                <a:solidFill>
                  <a:srgbClr val="FFFFFF"/>
                </a:solidFill>
                <a:latin typeface="Arial" panose="020B0604020202020204" pitchFamily="34" charset="0"/>
                <a:cs typeface="Arial" panose="020B0604020202020204" pitchFamily="34" charset="0"/>
              </a:rPr>
              <a:t>Exporta / Importa dados da planilha no  formato de arquivo XML.</a:t>
            </a:r>
          </a:p>
          <a:p>
            <a:pPr fontAlgn="auto">
              <a:spcBef>
                <a:spcPts val="0"/>
              </a:spcBef>
              <a:spcAft>
                <a:spcPts val="0"/>
              </a:spcAft>
            </a:pPr>
            <a:endParaRPr lang="pt-BR" sz="1800" kern="0" dirty="0">
              <a:solidFill>
                <a:srgbClr val="FFFFFF"/>
              </a:solidFill>
              <a:latin typeface="Arial" panose="020B0604020202020204" pitchFamily="34" charset="0"/>
              <a:cs typeface="Arial" panose="020B0604020202020204" pitchFamily="34" charset="0"/>
            </a:endParaRPr>
          </a:p>
          <a:p>
            <a:pPr fontAlgn="auto">
              <a:spcBef>
                <a:spcPts val="0"/>
              </a:spcBef>
              <a:spcAft>
                <a:spcPts val="0"/>
              </a:spcAft>
            </a:pPr>
            <a:r>
              <a:rPr lang="pt-BR" sz="1800" kern="0" dirty="0">
                <a:solidFill>
                  <a:srgbClr val="FFFFFF"/>
                </a:solidFill>
                <a:latin typeface="Arial" panose="020B0604020202020204" pitchFamily="34" charset="0"/>
                <a:cs typeface="Arial" panose="020B0604020202020204" pitchFamily="34" charset="0"/>
              </a:rPr>
              <a:t>Neste exemplo,</a:t>
            </a:r>
          </a:p>
          <a:p>
            <a:pPr fontAlgn="auto">
              <a:spcBef>
                <a:spcPts val="0"/>
              </a:spcBef>
              <a:spcAft>
                <a:spcPts val="0"/>
              </a:spcAft>
            </a:pPr>
            <a:r>
              <a:rPr lang="pt-BR" sz="1800" kern="0" dirty="0">
                <a:solidFill>
                  <a:srgbClr val="FFFFFF"/>
                </a:solidFill>
                <a:latin typeface="Arial" panose="020B0604020202020204" pitchFamily="34" charset="0"/>
                <a:cs typeface="Arial" panose="020B0604020202020204" pitchFamily="34" charset="0"/>
              </a:rPr>
              <a:t>os dados da planilha para a categoria 1A para o ano 1994 serão exportados</a:t>
            </a:r>
            <a:r>
              <a:rPr lang="en-GB" sz="1800" kern="0" dirty="0">
                <a:solidFill>
                  <a:srgbClr val="FFFFFF"/>
                </a:solidFill>
                <a:latin typeface="Arial" panose="020B0604020202020204" pitchFamily="34" charset="0"/>
                <a:cs typeface="Arial" panose="020B0604020202020204" pitchFamily="34" charset="0"/>
              </a:rPr>
              <a:t>.</a:t>
            </a: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5537" y="2282542"/>
            <a:ext cx="4572001" cy="405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円/楕円 2"/>
          <p:cNvSpPr/>
          <p:nvPr/>
        </p:nvSpPr>
        <p:spPr>
          <a:xfrm>
            <a:off x="8096919" y="1396137"/>
            <a:ext cx="819397" cy="436254"/>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0" name="円/楕円 9"/>
          <p:cNvSpPr/>
          <p:nvPr/>
        </p:nvSpPr>
        <p:spPr>
          <a:xfrm>
            <a:off x="4393827" y="2924944"/>
            <a:ext cx="508433" cy="436254"/>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 name="Rectangle 7"/>
          <p:cNvSpPr/>
          <p:nvPr/>
        </p:nvSpPr>
        <p:spPr>
          <a:xfrm>
            <a:off x="8388424" y="6453336"/>
            <a:ext cx="421754" cy="307777"/>
          </a:xfrm>
          <a:prstGeom prst="rect">
            <a:avLst/>
          </a:prstGeom>
        </p:spPr>
        <p:txBody>
          <a:bodyPr wrap="square">
            <a:spAutoFit/>
          </a:bodyPr>
          <a:lstStyle>
            <a:defPPr>
              <a:defRPr lang="en-GB"/>
            </a:defPPr>
            <a:lvl1pPr algn="l" rtl="0" fontAlgn="base">
              <a:spcBef>
                <a:spcPct val="50000"/>
              </a:spcBef>
              <a:spcAft>
                <a:spcPct val="0"/>
              </a:spcAft>
              <a:defRPr sz="15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a:lstStyle>
          <a:p>
            <a:r>
              <a:rPr lang="en-US" altLang="en-US" sz="1400" dirty="0">
                <a:solidFill>
                  <a:prstClr val="black"/>
                </a:solidFill>
                <a:latin typeface="Arial" panose="020B0604020202020204" pitchFamily="34" charset="0"/>
                <a:cs typeface="Arial" panose="020B0604020202020204" pitchFamily="34" charset="0"/>
              </a:rPr>
              <a:t>14</a:t>
            </a:r>
            <a:endParaRPr lang="en-US" sz="1400" dirty="0">
              <a:latin typeface="Arial" panose="020B0604020202020204" pitchFamily="34" charset="0"/>
              <a:cs typeface="Arial" panose="020B0604020202020204" pitchFamily="34" charset="0"/>
            </a:endParaRPr>
          </a:p>
        </p:txBody>
      </p:sp>
      <p:sp>
        <p:nvSpPr>
          <p:cNvPr id="9" name="Rectangle 36"/>
          <p:cNvSpPr txBox="1">
            <a:spLocks noChangeArrowheads="1"/>
          </p:cNvSpPr>
          <p:nvPr/>
        </p:nvSpPr>
        <p:spPr>
          <a:xfrm>
            <a:off x="2195737" y="6600460"/>
            <a:ext cx="5653824" cy="1649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a:p>
            <a:pPr eaLnBrk="1" hangingPunct="1"/>
            <a:endParaRPr lang="de-DE" altLang="en-US" sz="1200" dirty="0"/>
          </a:p>
        </p:txBody>
      </p:sp>
      <p:sp>
        <p:nvSpPr>
          <p:cNvPr id="11" name="Rectangle 37"/>
          <p:cNvSpPr txBox="1">
            <a:spLocks noChangeArrowheads="1"/>
          </p:cNvSpPr>
          <p:nvPr/>
        </p:nvSpPr>
        <p:spPr>
          <a:xfrm>
            <a:off x="2915817" y="6355985"/>
            <a:ext cx="3456384"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25604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cs typeface="Arial" panose="020B0604020202020204" pitchFamily="34" charset="0"/>
              </a:rPr>
              <a:t>Múltiplos Usuários</a:t>
            </a:r>
            <a:endParaRPr lang="en-GB" dirty="0">
              <a:latin typeface="+mj-lt"/>
              <a:cs typeface="Arial" panose="020B0604020202020204" pitchFamily="34" charset="0"/>
            </a:endParaRPr>
          </a:p>
        </p:txBody>
      </p:sp>
      <p:sp>
        <p:nvSpPr>
          <p:cNvPr id="67" name="Left-Right Arrow 66"/>
          <p:cNvSpPr/>
          <p:nvPr/>
        </p:nvSpPr>
        <p:spPr>
          <a:xfrm rot="5400000">
            <a:off x="1664254" y="5358246"/>
            <a:ext cx="780161" cy="438339"/>
          </a:xfrm>
          <a:prstGeom prst="leftRightArrow">
            <a:avLst>
              <a:gd name="adj1" fmla="val 33477"/>
              <a:gd name="adj2" fmla="val 50000"/>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600" b="1" i="0" u="none" strike="noStrike" kern="0" cap="none" spc="0" normalizeH="0" baseline="0" noProof="0" dirty="0">
              <a:ln>
                <a:noFill/>
              </a:ln>
              <a:solidFill>
                <a:srgbClr val="FFFFFF"/>
              </a:solidFill>
              <a:effectLst/>
              <a:uLnTx/>
              <a:uFillTx/>
              <a:latin typeface="Arial"/>
              <a:ea typeface="+mn-ea"/>
              <a:cs typeface="+mn-cs"/>
            </a:endParaRPr>
          </a:p>
        </p:txBody>
      </p:sp>
      <p:sp>
        <p:nvSpPr>
          <p:cNvPr id="68" name="Left-Right Arrow 67"/>
          <p:cNvSpPr/>
          <p:nvPr/>
        </p:nvSpPr>
        <p:spPr>
          <a:xfrm rot="5400000">
            <a:off x="1478667" y="2619594"/>
            <a:ext cx="1151334" cy="438339"/>
          </a:xfrm>
          <a:prstGeom prst="leftRightArrow">
            <a:avLst>
              <a:gd name="adj1" fmla="val 33477"/>
              <a:gd name="adj2" fmla="val 50000"/>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600" b="1" i="0" u="none" strike="noStrike" kern="0" cap="none" spc="0" normalizeH="0" baseline="0" noProof="0" dirty="0">
              <a:ln>
                <a:noFill/>
              </a:ln>
              <a:solidFill>
                <a:srgbClr val="FFFFFF"/>
              </a:solidFill>
              <a:effectLst/>
              <a:uLnTx/>
              <a:uFillTx/>
              <a:latin typeface="Arial"/>
              <a:ea typeface="+mn-ea"/>
              <a:cs typeface="+mn-cs"/>
            </a:endParaRPr>
          </a:p>
        </p:txBody>
      </p:sp>
      <p:sp>
        <p:nvSpPr>
          <p:cNvPr id="69" name="Rectangle 68"/>
          <p:cNvSpPr/>
          <p:nvPr/>
        </p:nvSpPr>
        <p:spPr>
          <a:xfrm>
            <a:off x="1117301" y="2100558"/>
            <a:ext cx="1874067" cy="961497"/>
          </a:xfrm>
          <a:prstGeom prst="rect">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sz="1600" b="1" i="0" u="none" strike="noStrike" kern="0" cap="none" spc="0" normalizeH="0" baseline="0" noProof="0" dirty="0">
                <a:ln>
                  <a:noFill/>
                </a:ln>
                <a:solidFill>
                  <a:srgbClr val="FFFFFF"/>
                </a:solidFill>
                <a:effectLst/>
                <a:uLnTx/>
                <a:uFillTx/>
                <a:latin typeface="Arial"/>
                <a:ea typeface="+mn-ea"/>
                <a:cs typeface="+mn-cs"/>
              </a:rPr>
              <a:t>PM: Initialise Database</a:t>
            </a:r>
          </a:p>
        </p:txBody>
      </p:sp>
      <p:sp>
        <p:nvSpPr>
          <p:cNvPr id="70" name="Rectangle 69"/>
          <p:cNvSpPr/>
          <p:nvPr/>
        </p:nvSpPr>
        <p:spPr>
          <a:xfrm>
            <a:off x="5974474" y="1820999"/>
            <a:ext cx="2044606" cy="606582"/>
          </a:xfrm>
          <a:prstGeom prst="rect">
            <a:avLst/>
          </a:prstGeom>
          <a:solidFill>
            <a:srgbClr val="C47900">
              <a:lumMod val="75000"/>
            </a:srgbClr>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fontAlgn="auto">
              <a:spcBef>
                <a:spcPct val="0"/>
              </a:spcBef>
              <a:spcAft>
                <a:spcPts val="0"/>
              </a:spcAft>
              <a:defRPr/>
            </a:pPr>
            <a:r>
              <a:rPr lang="en-GB" sz="1600" b="1" kern="0" dirty="0">
                <a:solidFill>
                  <a:srgbClr val="FFFFFF"/>
                </a:solidFill>
                <a:latin typeface="Arial"/>
              </a:rPr>
              <a:t> Compila setor 1</a:t>
            </a:r>
            <a:endParaRPr kumimoji="0" lang="en-GB" sz="1600" b="1" i="0" u="none" strike="noStrike" kern="0" cap="none" spc="0" normalizeH="0" baseline="0" noProof="0" dirty="0">
              <a:ln>
                <a:noFill/>
              </a:ln>
              <a:solidFill>
                <a:srgbClr val="FFFFFF"/>
              </a:solidFill>
              <a:effectLst/>
              <a:uLnTx/>
              <a:uFillTx/>
              <a:latin typeface="Arial"/>
              <a:ea typeface="+mn-ea"/>
              <a:cs typeface="+mn-cs"/>
            </a:endParaRPr>
          </a:p>
        </p:txBody>
      </p:sp>
      <p:sp>
        <p:nvSpPr>
          <p:cNvPr id="71" name="Rectangle 70"/>
          <p:cNvSpPr/>
          <p:nvPr/>
        </p:nvSpPr>
        <p:spPr>
          <a:xfrm>
            <a:off x="5974474" y="2560365"/>
            <a:ext cx="2044606" cy="606582"/>
          </a:xfrm>
          <a:prstGeom prst="rect">
            <a:avLst/>
          </a:prstGeom>
          <a:solidFill>
            <a:srgbClr val="004F00">
              <a:lumMod val="75000"/>
              <a:lumOff val="25000"/>
            </a:srgbClr>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fontAlgn="auto">
              <a:spcBef>
                <a:spcPct val="0"/>
              </a:spcBef>
              <a:spcAft>
                <a:spcPts val="0"/>
              </a:spcAft>
              <a:defRPr/>
            </a:pPr>
            <a:r>
              <a:rPr lang="en-GB" sz="1600" b="1" kern="0" dirty="0">
                <a:solidFill>
                  <a:srgbClr val="FFFFFF"/>
                </a:solidFill>
                <a:latin typeface="Arial"/>
              </a:rPr>
              <a:t> Compila setor 2</a:t>
            </a:r>
            <a:endParaRPr kumimoji="0" lang="en-GB" sz="1600" b="1" i="0" u="none" strike="noStrike" kern="0" cap="none" spc="0" normalizeH="0" baseline="0" noProof="0" dirty="0">
              <a:ln>
                <a:noFill/>
              </a:ln>
              <a:solidFill>
                <a:srgbClr val="FFFFFF"/>
              </a:solidFill>
              <a:effectLst/>
              <a:uLnTx/>
              <a:uFillTx/>
              <a:latin typeface="Arial"/>
              <a:ea typeface="+mn-ea"/>
              <a:cs typeface="+mn-cs"/>
            </a:endParaRPr>
          </a:p>
        </p:txBody>
      </p:sp>
      <p:sp>
        <p:nvSpPr>
          <p:cNvPr id="72" name="Rectangle 71"/>
          <p:cNvSpPr/>
          <p:nvPr/>
        </p:nvSpPr>
        <p:spPr>
          <a:xfrm>
            <a:off x="5974474" y="3569828"/>
            <a:ext cx="2044606" cy="606582"/>
          </a:xfrm>
          <a:prstGeom prst="rect">
            <a:avLst/>
          </a:prstGeom>
          <a:solidFill>
            <a:srgbClr val="003466">
              <a:lumMod val="60000"/>
              <a:lumOff val="40000"/>
            </a:srgbClr>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fontAlgn="auto">
              <a:spcBef>
                <a:spcPct val="0"/>
              </a:spcBef>
              <a:spcAft>
                <a:spcPts val="0"/>
              </a:spcAft>
              <a:defRPr/>
            </a:pPr>
            <a:r>
              <a:rPr lang="en-GB" sz="1600" b="1" kern="0" dirty="0">
                <a:solidFill>
                  <a:srgbClr val="FFFFFF"/>
                </a:solidFill>
                <a:latin typeface="Arial"/>
              </a:rPr>
              <a:t> Compila setor n</a:t>
            </a:r>
            <a:endParaRPr lang="en-GB" sz="1600" b="1" i="0" u="none" strike="noStrike" kern="0" cap="none" spc="0" baseline="0" noProof="0" dirty="0">
              <a:solidFill>
                <a:srgbClr val="FFFFFF"/>
              </a:solidFill>
              <a:latin typeface="Arial"/>
              <a:cs typeface="Arial"/>
            </a:endParaRPr>
          </a:p>
        </p:txBody>
      </p:sp>
      <p:grpSp>
        <p:nvGrpSpPr>
          <p:cNvPr id="74" name="Group 73"/>
          <p:cNvGrpSpPr/>
          <p:nvPr/>
        </p:nvGrpSpPr>
        <p:grpSpPr>
          <a:xfrm>
            <a:off x="6785530" y="3301995"/>
            <a:ext cx="422495" cy="99589"/>
            <a:chOff x="3730028" y="2370498"/>
            <a:chExt cx="422495" cy="99589"/>
          </a:xfrm>
        </p:grpSpPr>
        <p:sp>
          <p:nvSpPr>
            <p:cNvPr id="75" name="Oval 74"/>
            <p:cNvSpPr/>
            <p:nvPr/>
          </p:nvSpPr>
          <p:spPr>
            <a:xfrm>
              <a:off x="3730028" y="2370498"/>
              <a:ext cx="117695" cy="99589"/>
            </a:xfrm>
            <a:prstGeom prst="ellipse">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600" b="1" i="0" u="none" strike="noStrike" kern="0" cap="none" spc="0" normalizeH="0" baseline="0" noProof="0" dirty="0">
                <a:ln>
                  <a:noFill/>
                </a:ln>
                <a:solidFill>
                  <a:srgbClr val="FFFFFF"/>
                </a:solidFill>
                <a:effectLst/>
                <a:uLnTx/>
                <a:uFillTx/>
                <a:latin typeface="Arial"/>
                <a:ea typeface="+mn-ea"/>
                <a:cs typeface="+mn-cs"/>
              </a:endParaRPr>
            </a:p>
          </p:txBody>
        </p:sp>
        <p:sp>
          <p:nvSpPr>
            <p:cNvPr id="76" name="Oval 75"/>
            <p:cNvSpPr/>
            <p:nvPr/>
          </p:nvSpPr>
          <p:spPr>
            <a:xfrm>
              <a:off x="3882428" y="2370498"/>
              <a:ext cx="117695" cy="99589"/>
            </a:xfrm>
            <a:prstGeom prst="ellipse">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600" b="1" i="0" u="none" strike="noStrike" kern="0" cap="none" spc="0" normalizeH="0" baseline="0" noProof="0" dirty="0">
                <a:ln>
                  <a:noFill/>
                </a:ln>
                <a:solidFill>
                  <a:srgbClr val="FFFFFF"/>
                </a:solidFill>
                <a:effectLst/>
                <a:uLnTx/>
                <a:uFillTx/>
                <a:latin typeface="Arial"/>
                <a:ea typeface="+mn-ea"/>
                <a:cs typeface="+mn-cs"/>
              </a:endParaRPr>
            </a:p>
          </p:txBody>
        </p:sp>
        <p:sp>
          <p:nvSpPr>
            <p:cNvPr id="77" name="Oval 76"/>
            <p:cNvSpPr/>
            <p:nvPr/>
          </p:nvSpPr>
          <p:spPr>
            <a:xfrm>
              <a:off x="4034828" y="2370498"/>
              <a:ext cx="117695" cy="99589"/>
            </a:xfrm>
            <a:prstGeom prst="ellipse">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600" b="1" i="0" u="none" strike="noStrike" kern="0" cap="none" spc="0" normalizeH="0" baseline="0" noProof="0" dirty="0">
                <a:ln>
                  <a:noFill/>
                </a:ln>
                <a:solidFill>
                  <a:srgbClr val="FFFFFF"/>
                </a:solidFill>
                <a:effectLst/>
                <a:uLnTx/>
                <a:uFillTx/>
                <a:latin typeface="Arial"/>
                <a:ea typeface="+mn-ea"/>
                <a:cs typeface="+mn-cs"/>
              </a:endParaRPr>
            </a:p>
          </p:txBody>
        </p:sp>
      </p:grpSp>
      <p:sp>
        <p:nvSpPr>
          <p:cNvPr id="78" name="Flowchart: Direct Access Storage 77"/>
          <p:cNvSpPr/>
          <p:nvPr/>
        </p:nvSpPr>
        <p:spPr>
          <a:xfrm>
            <a:off x="1176148" y="3403798"/>
            <a:ext cx="1770749" cy="980709"/>
          </a:xfrm>
          <a:prstGeom prst="flowChartMagneticDrum">
            <a:avLst/>
          </a:prstGeom>
          <a:solidFill>
            <a:srgbClr val="808080">
              <a:lumMod val="60000"/>
              <a:lumOff val="40000"/>
            </a:srgbClr>
          </a:solidFill>
          <a:ln w="42500" cap="flat" cmpd="sng" algn="ctr">
            <a:solidFill>
              <a:srgbClr val="000000">
                <a:lumMod val="65000"/>
                <a:lumOff val="35000"/>
              </a:srgb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rIns="0" rtlCol="0" anchor="ctr">
            <a:noAutofit/>
          </a:bodyPr>
          <a:lstStyle/>
          <a:p>
            <a:pPr algn="ctr" fontAlgn="auto">
              <a:spcBef>
                <a:spcPct val="0"/>
              </a:spcBef>
              <a:spcAft>
                <a:spcPts val="0"/>
              </a:spcAft>
              <a:defRPr/>
            </a:pPr>
            <a:r>
              <a:rPr lang="en-GB" sz="1600" b="1" kern="0" dirty="0">
                <a:solidFill>
                  <a:srgbClr val="FFFFFF"/>
                </a:solidFill>
                <a:latin typeface="Arial"/>
              </a:rPr>
              <a:t>   Banco de Dados</a:t>
            </a:r>
            <a:endParaRPr kumimoji="0" lang="en-GB" sz="1600" b="1" i="0" u="none" strike="noStrike" kern="0" cap="none" spc="0" normalizeH="0" baseline="0" noProof="0" dirty="0">
              <a:ln>
                <a:noFill/>
              </a:ln>
              <a:solidFill>
                <a:srgbClr val="FFFFFF"/>
              </a:solidFill>
              <a:effectLst/>
              <a:uLnTx/>
              <a:uFillTx/>
              <a:latin typeface="Arial"/>
              <a:ea typeface="+mn-ea"/>
              <a:cs typeface="+mn-cs"/>
            </a:endParaRPr>
          </a:p>
        </p:txBody>
      </p:sp>
      <p:sp>
        <p:nvSpPr>
          <p:cNvPr id="79" name="Rectangle 78"/>
          <p:cNvSpPr/>
          <p:nvPr/>
        </p:nvSpPr>
        <p:spPr>
          <a:xfrm>
            <a:off x="1117301" y="4864475"/>
            <a:ext cx="1874067" cy="606582"/>
          </a:xfrm>
          <a:prstGeom prst="rect">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b="1" kern="0" dirty="0">
                <a:solidFill>
                  <a:srgbClr val="FFFFFF"/>
                </a:solidFill>
                <a:latin typeface="Arial"/>
              </a:rPr>
              <a:t>Verificações, Incerteza, KCA</a:t>
            </a:r>
            <a:endParaRPr kumimoji="0" lang="en-GB" sz="1600" b="1" i="0" u="none" strike="noStrike" kern="0" cap="none" spc="0" normalizeH="0" baseline="0" noProof="0" dirty="0">
              <a:ln>
                <a:noFill/>
              </a:ln>
              <a:solidFill>
                <a:srgbClr val="FFFFFF"/>
              </a:solidFill>
              <a:effectLst/>
              <a:uLnTx/>
              <a:uFillTx/>
              <a:latin typeface="Arial"/>
              <a:ea typeface="+mn-ea"/>
              <a:cs typeface="+mn-cs"/>
            </a:endParaRPr>
          </a:p>
        </p:txBody>
      </p:sp>
      <p:sp>
        <p:nvSpPr>
          <p:cNvPr id="80" name="Rectangle 79"/>
          <p:cNvSpPr/>
          <p:nvPr/>
        </p:nvSpPr>
        <p:spPr>
          <a:xfrm>
            <a:off x="1117301" y="5967496"/>
            <a:ext cx="1874067" cy="606582"/>
          </a:xfrm>
          <a:prstGeom prst="rect">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fontAlgn="auto">
              <a:spcBef>
                <a:spcPct val="0"/>
              </a:spcBef>
              <a:spcAft>
                <a:spcPts val="0"/>
              </a:spcAft>
              <a:defRPr/>
            </a:pPr>
            <a:r>
              <a:rPr lang="en-GB" sz="1600" b="1" kern="0" dirty="0">
                <a:solidFill>
                  <a:srgbClr val="FFFFFF"/>
                </a:solidFill>
                <a:latin typeface="Arial"/>
              </a:rPr>
              <a:t>Prepara saídas</a:t>
            </a:r>
            <a:endParaRPr kumimoji="0" lang="en-GB" sz="1600" b="1" i="0" u="none" strike="noStrike" kern="0" cap="none" spc="0" normalizeH="0" baseline="0" noProof="0" dirty="0">
              <a:ln>
                <a:noFill/>
              </a:ln>
              <a:solidFill>
                <a:srgbClr val="FFFFFF"/>
              </a:solidFill>
              <a:effectLst/>
              <a:uLnTx/>
              <a:uFillTx/>
              <a:latin typeface="Arial"/>
              <a:ea typeface="+mn-ea"/>
              <a:cs typeface="+mn-cs"/>
            </a:endParaRPr>
          </a:p>
        </p:txBody>
      </p:sp>
      <p:sp>
        <p:nvSpPr>
          <p:cNvPr id="81" name="Left-Right Arrow 80"/>
          <p:cNvSpPr/>
          <p:nvPr/>
        </p:nvSpPr>
        <p:spPr>
          <a:xfrm rot="5400000">
            <a:off x="1808016" y="4415507"/>
            <a:ext cx="492637" cy="438339"/>
          </a:xfrm>
          <a:prstGeom prst="leftRightArrow">
            <a:avLst>
              <a:gd name="adj1" fmla="val 33477"/>
              <a:gd name="adj2" fmla="val 50000"/>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600" b="1" i="0" u="none" strike="noStrike" kern="0" cap="none" spc="0" normalizeH="0" baseline="0" noProof="0" dirty="0">
              <a:ln>
                <a:noFill/>
              </a:ln>
              <a:solidFill>
                <a:srgbClr val="FFFFFF"/>
              </a:solidFill>
              <a:effectLst/>
              <a:uLnTx/>
              <a:uFillTx/>
              <a:latin typeface="Arial"/>
              <a:ea typeface="+mn-ea"/>
              <a:cs typeface="+mn-cs"/>
            </a:endParaRPr>
          </a:p>
        </p:txBody>
      </p:sp>
      <p:sp>
        <p:nvSpPr>
          <p:cNvPr id="82" name="Left Arrow 81"/>
          <p:cNvSpPr/>
          <p:nvPr/>
        </p:nvSpPr>
        <p:spPr>
          <a:xfrm>
            <a:off x="3010687" y="2787084"/>
            <a:ext cx="2512339" cy="334893"/>
          </a:xfrm>
          <a:prstGeom prst="leftArrow">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600" b="1" i="0" u="none" strike="noStrike" kern="0" cap="none" spc="0" normalizeH="0" baseline="0" noProof="0" dirty="0">
              <a:ln>
                <a:noFill/>
              </a:ln>
              <a:solidFill>
                <a:srgbClr val="FFFFFF"/>
              </a:solidFill>
              <a:effectLst/>
              <a:uLnTx/>
              <a:uFillTx/>
              <a:latin typeface="Arial"/>
              <a:ea typeface="+mn-ea"/>
              <a:cs typeface="+mn-cs"/>
            </a:endParaRPr>
          </a:p>
        </p:txBody>
      </p:sp>
      <p:sp>
        <p:nvSpPr>
          <p:cNvPr id="83" name="TextBox 82"/>
          <p:cNvSpPr txBox="1"/>
          <p:nvPr/>
        </p:nvSpPr>
        <p:spPr>
          <a:xfrm>
            <a:off x="684295" y="980728"/>
            <a:ext cx="2787943" cy="369332"/>
          </a:xfrm>
          <a:prstGeom prst="rect">
            <a:avLst/>
          </a:prstGeom>
          <a:noFill/>
        </p:spPr>
        <p:txBody>
          <a:bodyPr wrap="none" rtlCol="0" anchor="t">
            <a:spAutoFit/>
          </a:bodyPr>
          <a:lstStyle/>
          <a:p>
            <a:pPr>
              <a:spcBef>
                <a:spcPct val="0"/>
              </a:spcBef>
            </a:pPr>
            <a:r>
              <a:rPr lang="en-GB" sz="1800" b="1" i="1" u="sng" dirty="0">
                <a:solidFill>
                  <a:srgbClr val="000000"/>
                </a:solidFill>
                <a:latin typeface="Arial" pitchFamily="34" charset="0"/>
              </a:rPr>
              <a:t>Gerente de projeto</a:t>
            </a:r>
            <a:r>
              <a:rPr lang="en-GB" sz="1800" b="1" i="1" u="sng" dirty="0">
                <a:solidFill>
                  <a:srgbClr val="000000"/>
                </a:solidFill>
                <a:latin typeface="Arial" pitchFamily="34" charset="0"/>
                <a:cs typeface="Arial"/>
              </a:rPr>
              <a:t> - PM</a:t>
            </a:r>
            <a:endParaRPr lang="en-GB" sz="1800" b="1" i="1" u="sng" dirty="0">
              <a:solidFill>
                <a:srgbClr val="000000"/>
              </a:solidFill>
              <a:latin typeface="Arial" pitchFamily="34" charset="0"/>
            </a:endParaRPr>
          </a:p>
        </p:txBody>
      </p:sp>
      <p:sp>
        <p:nvSpPr>
          <p:cNvPr id="84" name="TextBox 83"/>
          <p:cNvSpPr txBox="1"/>
          <p:nvPr/>
        </p:nvSpPr>
        <p:spPr>
          <a:xfrm>
            <a:off x="5594819" y="980728"/>
            <a:ext cx="2736647" cy="369332"/>
          </a:xfrm>
          <a:prstGeom prst="rect">
            <a:avLst/>
          </a:prstGeom>
          <a:noFill/>
        </p:spPr>
        <p:txBody>
          <a:bodyPr wrap="none" rtlCol="0">
            <a:spAutoFit/>
          </a:bodyPr>
          <a:lstStyle/>
          <a:p>
            <a:pPr>
              <a:spcBef>
                <a:spcPct val="0"/>
              </a:spcBef>
            </a:pPr>
            <a:r>
              <a:rPr lang="en-GB" sz="1800" b="1" i="1" u="sng" dirty="0">
                <a:solidFill>
                  <a:srgbClr val="000000"/>
                </a:solidFill>
                <a:latin typeface="Arial" pitchFamily="34" charset="0"/>
              </a:rPr>
              <a:t>Especialistas setoriais</a:t>
            </a:r>
          </a:p>
        </p:txBody>
      </p:sp>
      <p:sp>
        <p:nvSpPr>
          <p:cNvPr id="85" name="TextBox 84"/>
          <p:cNvSpPr txBox="1"/>
          <p:nvPr/>
        </p:nvSpPr>
        <p:spPr>
          <a:xfrm>
            <a:off x="2898055" y="1516907"/>
            <a:ext cx="2860895" cy="646331"/>
          </a:xfrm>
          <a:prstGeom prst="rect">
            <a:avLst/>
          </a:prstGeom>
          <a:noFill/>
        </p:spPr>
        <p:txBody>
          <a:bodyPr wrap="square" rtlCol="0">
            <a:spAutoFit/>
          </a:bodyPr>
          <a:lstStyle/>
          <a:p>
            <a:pPr>
              <a:spcBef>
                <a:spcPct val="0"/>
              </a:spcBef>
            </a:pPr>
            <a:r>
              <a:rPr lang="en-GB" sz="1800" dirty="0">
                <a:solidFill>
                  <a:srgbClr val="000000"/>
                </a:solidFill>
                <a:latin typeface="Arial" pitchFamily="34" charset="0"/>
              </a:rPr>
              <a:t>Distribute empty database</a:t>
            </a:r>
          </a:p>
          <a:p>
            <a:pPr algn="ctr">
              <a:spcBef>
                <a:spcPct val="0"/>
              </a:spcBef>
            </a:pPr>
            <a:r>
              <a:rPr lang="en-GB" sz="1800" dirty="0">
                <a:solidFill>
                  <a:srgbClr val="000000"/>
                </a:solidFill>
                <a:latin typeface="Arial" pitchFamily="34" charset="0"/>
              </a:rPr>
              <a:t>(MDB file)</a:t>
            </a:r>
          </a:p>
        </p:txBody>
      </p:sp>
      <p:sp>
        <p:nvSpPr>
          <p:cNvPr id="86" name="TextBox 85"/>
          <p:cNvSpPr txBox="1"/>
          <p:nvPr/>
        </p:nvSpPr>
        <p:spPr>
          <a:xfrm>
            <a:off x="3121801" y="3161924"/>
            <a:ext cx="2616791" cy="584775"/>
          </a:xfrm>
          <a:prstGeom prst="rect">
            <a:avLst/>
          </a:prstGeom>
          <a:noFill/>
        </p:spPr>
        <p:txBody>
          <a:bodyPr wrap="square" rtlCol="0" anchor="t">
            <a:spAutoFit/>
          </a:bodyPr>
          <a:lstStyle/>
          <a:p>
            <a:pPr>
              <a:spcBef>
                <a:spcPct val="0"/>
              </a:spcBef>
            </a:pPr>
            <a:r>
              <a:rPr lang="en-GB" sz="1600" dirty="0">
                <a:solidFill>
                  <a:srgbClr val="000000"/>
                </a:solidFill>
                <a:latin typeface="Arial" pitchFamily="34" charset="0"/>
              </a:rPr>
              <a:t>Combina banco de dados </a:t>
            </a:r>
          </a:p>
          <a:p>
            <a:pPr>
              <a:spcBef>
                <a:spcPct val="0"/>
              </a:spcBef>
            </a:pPr>
            <a:r>
              <a:rPr lang="en-GB" sz="1600" dirty="0">
                <a:solidFill>
                  <a:srgbClr val="000000"/>
                </a:solidFill>
                <a:latin typeface="Arial" pitchFamily="34" charset="0"/>
              </a:rPr>
              <a:t>      (arquivo XML )</a:t>
            </a:r>
          </a:p>
        </p:txBody>
      </p:sp>
      <p:sp>
        <p:nvSpPr>
          <p:cNvPr id="87" name="Left Arrow 28"/>
          <p:cNvSpPr/>
          <p:nvPr/>
        </p:nvSpPr>
        <p:spPr>
          <a:xfrm rot="10800000">
            <a:off x="3068636" y="2132457"/>
            <a:ext cx="2512339" cy="337580"/>
          </a:xfrm>
          <a:prstGeom prst="leftArrow">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600" b="1" i="0" u="none" strike="noStrike" kern="0" cap="none" spc="0" normalizeH="0" baseline="0" noProof="0" dirty="0">
              <a:ln>
                <a:noFill/>
              </a:ln>
              <a:solidFill>
                <a:srgbClr val="FFFFFF"/>
              </a:solidFill>
              <a:effectLst/>
              <a:uLnTx/>
              <a:uFillTx/>
              <a:latin typeface="Arial"/>
              <a:ea typeface="+mn-ea"/>
              <a:cs typeface="+mn-cs"/>
            </a:endParaRPr>
          </a:p>
        </p:txBody>
      </p:sp>
      <p:sp>
        <p:nvSpPr>
          <p:cNvPr id="88" name="Rectangle 3"/>
          <p:cNvSpPr/>
          <p:nvPr/>
        </p:nvSpPr>
        <p:spPr>
          <a:xfrm>
            <a:off x="1126195" y="2106572"/>
            <a:ext cx="1874067" cy="961497"/>
          </a:xfrm>
          <a:prstGeom prst="rect">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fontAlgn="auto">
              <a:spcBef>
                <a:spcPct val="0"/>
              </a:spcBef>
              <a:spcAft>
                <a:spcPts val="0"/>
              </a:spcAft>
              <a:defRPr/>
            </a:pPr>
            <a:r>
              <a:rPr kumimoji="0" lang="en-GB" sz="1600" b="1" i="0" u="none" strike="noStrike" kern="0" cap="none" spc="0" normalizeH="0" baseline="0" noProof="0" dirty="0">
                <a:ln>
                  <a:noFill/>
                </a:ln>
                <a:solidFill>
                  <a:srgbClr val="FFFFFF"/>
                </a:solidFill>
                <a:effectLst/>
                <a:uLnTx/>
                <a:uFillTx/>
                <a:latin typeface="Arial"/>
                <a:ea typeface="+mn-ea"/>
                <a:cs typeface="+mn-cs"/>
              </a:rPr>
              <a:t>PM: </a:t>
            </a:r>
            <a:r>
              <a:rPr lang="pt-BR" sz="1600" b="1" kern="0" dirty="0">
                <a:solidFill>
                  <a:srgbClr val="FFFFFF"/>
                </a:solidFill>
                <a:latin typeface="Arial"/>
              </a:rPr>
              <a:t>Atualiza o Banco de Dados</a:t>
            </a:r>
            <a:r>
              <a:rPr lang="pt-BR" sz="1600" b="1" kern="0" dirty="0">
                <a:solidFill>
                  <a:srgbClr val="FFFFFF"/>
                </a:solidFill>
                <a:latin typeface="Arial"/>
                <a:cs typeface="Arial"/>
              </a:rPr>
              <a:t> - BD</a:t>
            </a:r>
            <a:endParaRPr kumimoji="0" lang="en-GB" sz="1600" b="1" i="0" u="none" strike="noStrike" kern="0" cap="none" spc="0" normalizeH="0" baseline="0" noProof="0" dirty="0">
              <a:ln>
                <a:noFill/>
              </a:ln>
              <a:solidFill>
                <a:srgbClr val="FFFFFF"/>
              </a:solidFill>
              <a:effectLst/>
              <a:uLnTx/>
              <a:uFillTx/>
              <a:latin typeface="Arial"/>
              <a:ea typeface="+mn-ea"/>
              <a:cs typeface="+mn-cs"/>
            </a:endParaRPr>
          </a:p>
        </p:txBody>
      </p:sp>
      <p:sp>
        <p:nvSpPr>
          <p:cNvPr id="89" name="TextBox 33"/>
          <p:cNvSpPr txBox="1"/>
          <p:nvPr/>
        </p:nvSpPr>
        <p:spPr>
          <a:xfrm>
            <a:off x="2940586" y="1461229"/>
            <a:ext cx="2818363" cy="646331"/>
          </a:xfrm>
          <a:prstGeom prst="rect">
            <a:avLst/>
          </a:prstGeom>
          <a:solidFill>
            <a:srgbClr val="FFFFFF"/>
          </a:solidFill>
        </p:spPr>
        <p:txBody>
          <a:bodyPr wrap="square" rtlCol="0" anchor="t">
            <a:spAutoFit/>
          </a:bodyPr>
          <a:lstStyle/>
          <a:p>
            <a:pPr algn="ctr" fontAlgn="auto">
              <a:spcBef>
                <a:spcPct val="0"/>
              </a:spcBef>
              <a:spcAft>
                <a:spcPts val="0"/>
              </a:spcAft>
              <a:defRPr/>
            </a:pPr>
            <a:r>
              <a:rPr lang="en-GB" sz="1800" kern="0" dirty="0">
                <a:solidFill>
                  <a:srgbClr val="000000"/>
                </a:solidFill>
                <a:latin typeface="Arial" pitchFamily="34" charset="0"/>
              </a:rPr>
              <a:t> Distribui o BD atualizado</a:t>
            </a:r>
          </a:p>
          <a:p>
            <a:pPr marL="0" marR="0" lvl="0" indent="0" algn="ctr" defTabSz="914400" eaLnBrk="1" fontAlgn="auto" latinLnBrk="0" hangingPunct="1">
              <a:lnSpc>
                <a:spcPct val="100000"/>
              </a:lnSpc>
              <a:spcBef>
                <a:spcPct val="0"/>
              </a:spcBef>
              <a:spcAft>
                <a:spcPts val="0"/>
              </a:spcAft>
              <a:buClrTx/>
              <a:buSzTx/>
              <a:buFontTx/>
              <a:buNone/>
              <a:tabLst/>
              <a:defRPr/>
            </a:pPr>
            <a:r>
              <a:rPr lang="en-GB" sz="1800" kern="0" dirty="0">
                <a:solidFill>
                  <a:srgbClr val="000000"/>
                </a:solidFill>
                <a:latin typeface="Arial" pitchFamily="34" charset="0"/>
              </a:rPr>
              <a:t>(arquivo MDB </a:t>
            </a:r>
            <a:r>
              <a:rPr kumimoji="0" lang="en-GB" sz="1800" b="0" i="0" u="none" strike="noStrike" kern="0" cap="none" spc="0" normalizeH="0" baseline="0" noProof="0" dirty="0">
                <a:ln>
                  <a:noFill/>
                </a:ln>
                <a:solidFill>
                  <a:srgbClr val="000000"/>
                </a:solidFill>
                <a:effectLst/>
                <a:uLnTx/>
                <a:uFillTx/>
                <a:latin typeface="Arial" pitchFamily="34" charset="0"/>
              </a:rPr>
              <a:t>)</a:t>
            </a:r>
          </a:p>
        </p:txBody>
      </p:sp>
      <p:sp>
        <p:nvSpPr>
          <p:cNvPr id="90" name="Left Arrow 28"/>
          <p:cNvSpPr/>
          <p:nvPr/>
        </p:nvSpPr>
        <p:spPr>
          <a:xfrm rot="10800000">
            <a:off x="3063853" y="2138750"/>
            <a:ext cx="2512339" cy="337580"/>
          </a:xfrm>
          <a:prstGeom prst="leftArrow">
            <a:avLst/>
          </a:prstGeom>
          <a:gradFill rotWithShape="1">
            <a:gsLst>
              <a:gs pos="0">
                <a:srgbClr val="00AAD0">
                  <a:shade val="45000"/>
                  <a:satMod val="155000"/>
                </a:srgbClr>
              </a:gs>
              <a:gs pos="60000">
                <a:srgbClr val="00AAD0">
                  <a:shade val="95000"/>
                  <a:satMod val="150000"/>
                </a:srgbClr>
              </a:gs>
              <a:gs pos="100000">
                <a:srgbClr val="00AAD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600" b="1" i="0" u="none" strike="noStrike" kern="0" cap="none" spc="0" normalizeH="0" baseline="0" noProof="0" dirty="0">
              <a:ln>
                <a:noFill/>
              </a:ln>
              <a:solidFill>
                <a:srgbClr val="FFFFFF"/>
              </a:solidFill>
              <a:effectLst/>
              <a:uLnTx/>
              <a:uFillTx/>
              <a:latin typeface="Arial"/>
              <a:ea typeface="+mn-ea"/>
              <a:cs typeface="+mn-cs"/>
            </a:endParaRPr>
          </a:p>
        </p:txBody>
      </p:sp>
      <p:sp>
        <p:nvSpPr>
          <p:cNvPr id="91" name="Left Arrow 28"/>
          <p:cNvSpPr/>
          <p:nvPr/>
        </p:nvSpPr>
        <p:spPr>
          <a:xfrm>
            <a:off x="3017330" y="2777392"/>
            <a:ext cx="2512339" cy="334893"/>
          </a:xfrm>
          <a:prstGeom prst="leftArrow">
            <a:avLst/>
          </a:prstGeom>
          <a:gradFill rotWithShape="1">
            <a:gsLst>
              <a:gs pos="0">
                <a:srgbClr val="00AAD0">
                  <a:shade val="45000"/>
                  <a:satMod val="155000"/>
                </a:srgbClr>
              </a:gs>
              <a:gs pos="60000">
                <a:srgbClr val="00AAD0">
                  <a:shade val="95000"/>
                  <a:satMod val="150000"/>
                </a:srgbClr>
              </a:gs>
              <a:gs pos="100000">
                <a:srgbClr val="00AAD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600" b="1" i="0" u="none" strike="noStrike" kern="0" cap="none" spc="0" normalizeH="0" baseline="0" noProof="0" dirty="0">
              <a:ln>
                <a:noFill/>
              </a:ln>
              <a:solidFill>
                <a:srgbClr val="FFFFFF"/>
              </a:solidFill>
              <a:effectLst/>
              <a:uLnTx/>
              <a:uFillTx/>
              <a:latin typeface="Arial"/>
              <a:ea typeface="+mn-ea"/>
              <a:cs typeface="+mn-cs"/>
            </a:endParaRPr>
          </a:p>
        </p:txBody>
      </p:sp>
      <p:sp>
        <p:nvSpPr>
          <p:cNvPr id="93" name="四角形吹き出し 4"/>
          <p:cNvSpPr/>
          <p:nvPr/>
        </p:nvSpPr>
        <p:spPr>
          <a:xfrm>
            <a:off x="4097633" y="4882519"/>
            <a:ext cx="2899144" cy="1389792"/>
          </a:xfrm>
          <a:prstGeom prst="wedgeRectCallout">
            <a:avLst>
              <a:gd name="adj1" fmla="val -43484"/>
              <a:gd name="adj2" fmla="val -124171"/>
            </a:avLst>
          </a:prstGeom>
          <a:solidFill>
            <a:srgbClr val="003466"/>
          </a:solidFill>
          <a:ln w="42500" cap="flat" cmpd="sng" algn="ctr">
            <a:solidFill>
              <a:srgbClr val="003466">
                <a:shade val="50000"/>
              </a:srgbClr>
            </a:solidFill>
            <a:prstDash val="solid"/>
          </a:ln>
          <a:effectLst/>
        </p:spPr>
        <p:txBody>
          <a:bodyPr rtlCol="0" anchor="ctr"/>
          <a:lstStyle/>
          <a:p>
            <a:pPr algn="ctr" fontAlgn="auto">
              <a:spcBef>
                <a:spcPct val="0"/>
              </a:spcBef>
              <a:spcAft>
                <a:spcPts val="0"/>
              </a:spcAft>
              <a:defRPr/>
            </a:pPr>
            <a:r>
              <a:rPr kumimoji="1" lang="pt-BR" altLang="ja-JP" sz="1800" kern="0" dirty="0">
                <a:solidFill>
                  <a:srgbClr val="FFFFFF"/>
                </a:solidFill>
                <a:latin typeface="Arial"/>
              </a:rPr>
              <a:t>O uso do arquivo XML reduz as chances de perda ou substituição acidental do banco de dados</a:t>
            </a:r>
            <a:endParaRPr kumimoji="1" lang="ja-JP" alt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4" name="Rectangle 93"/>
          <p:cNvSpPr/>
          <p:nvPr/>
        </p:nvSpPr>
        <p:spPr>
          <a:xfrm>
            <a:off x="8172400" y="6217141"/>
            <a:ext cx="407592" cy="323165"/>
          </a:xfrm>
          <a:prstGeom prst="rect">
            <a:avLst/>
          </a:prstGeom>
        </p:spPr>
        <p:txBody>
          <a:bodyPr wrap="square">
            <a:spAutoFit/>
          </a:bodyPr>
          <a:lstStyle>
            <a:defPPr>
              <a:defRPr lang="en-GB"/>
            </a:defPPr>
            <a:lvl1pPr algn="l" rtl="0" fontAlgn="base">
              <a:spcBef>
                <a:spcPct val="50000"/>
              </a:spcBef>
              <a:spcAft>
                <a:spcPct val="0"/>
              </a:spcAft>
              <a:defRPr sz="15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a:lstStyle>
          <a:p>
            <a:r>
              <a:rPr lang="en-US" altLang="en-US" dirty="0">
                <a:solidFill>
                  <a:prstClr val="black"/>
                </a:solidFill>
                <a:cs typeface="Arial"/>
              </a:rPr>
              <a:t>15</a:t>
            </a:r>
            <a:endParaRPr lang="en-US" dirty="0"/>
          </a:p>
        </p:txBody>
      </p:sp>
      <p:sp>
        <p:nvSpPr>
          <p:cNvPr id="31" name="Rectangle 36"/>
          <p:cNvSpPr txBox="1">
            <a:spLocks noChangeArrowheads="1"/>
          </p:cNvSpPr>
          <p:nvPr/>
        </p:nvSpPr>
        <p:spPr>
          <a:xfrm>
            <a:off x="2078266" y="6626338"/>
            <a:ext cx="5787797" cy="17938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smtClean="0"/>
              <a:t>Materiais de </a:t>
            </a:r>
            <a:r>
              <a:rPr lang="en-US" altLang="en-US" sz="1200" dirty="0"/>
              <a:t>treinamento  </a:t>
            </a:r>
            <a:r>
              <a:rPr lang="en-US" altLang="en-US" sz="1200" dirty="0" smtClean="0"/>
              <a:t>para  o  </a:t>
            </a:r>
            <a:r>
              <a:rPr lang="en-US" altLang="en-US" sz="1200" dirty="0"/>
              <a:t>Inventário Nacional </a:t>
            </a:r>
            <a:r>
              <a:rPr lang="en-US" altLang="en-US" sz="1200" dirty="0" smtClean="0"/>
              <a:t>de Gases do Efeito Estufa</a:t>
            </a:r>
            <a:endParaRPr lang="de-DE" altLang="en-US" sz="1200" dirty="0"/>
          </a:p>
        </p:txBody>
      </p:sp>
      <p:sp>
        <p:nvSpPr>
          <p:cNvPr id="32" name="Rectangle 37"/>
          <p:cNvSpPr txBox="1">
            <a:spLocks noChangeArrowheads="1"/>
          </p:cNvSpPr>
          <p:nvPr/>
        </p:nvSpPr>
        <p:spPr>
          <a:xfrm>
            <a:off x="3121801" y="6381863"/>
            <a:ext cx="3663729"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Consultivos de Especialistas (CGE)</a:t>
            </a:r>
            <a:endParaRPr lang="de-DE" altLang="en-US" sz="1200" b="1" dirty="0"/>
          </a:p>
        </p:txBody>
      </p:sp>
      <p:sp>
        <p:nvSpPr>
          <p:cNvPr id="33" name="Left Brace 72">
            <a:extLst>
              <a:ext uri="{FF2B5EF4-FFF2-40B4-BE49-F238E27FC236}">
                <a16:creationId xmlns="" xmlns:a16="http://schemas.microsoft.com/office/drawing/2014/main" id="{7C0F439D-46D8-4E4D-8599-E853C39AB7EE}"/>
              </a:ext>
            </a:extLst>
          </p:cNvPr>
          <p:cNvSpPr/>
          <p:nvPr/>
        </p:nvSpPr>
        <p:spPr>
          <a:xfrm>
            <a:off x="5576192" y="1852898"/>
            <a:ext cx="334978" cy="2355411"/>
          </a:xfrm>
          <a:prstGeom prst="leftBrace">
            <a:avLst>
              <a:gd name="adj1" fmla="val 8333"/>
              <a:gd name="adj2" fmla="val 41160"/>
            </a:avLst>
          </a:prstGeom>
          <a:noFill/>
          <a:ln w="28575" cap="flat" cmpd="sng" algn="ctr">
            <a:solidFill>
              <a:srgbClr val="7F006E">
                <a:lumMod val="60000"/>
                <a:lumOff val="40000"/>
              </a:srgbClr>
            </a:solidFill>
            <a:prstDash val="solid"/>
          </a:ln>
          <a:effectLst/>
        </p:spPr>
        <p:txBody>
          <a:bodyPr rtlCol="0" anchor="ctr"/>
          <a:lstStyle>
            <a:defPPr>
              <a:defRPr lang="en-GB"/>
            </a:defPPr>
            <a:lvl1pPr algn="l" rtl="0" fontAlgn="base">
              <a:spcBef>
                <a:spcPct val="50000"/>
              </a:spcBef>
              <a:spcAft>
                <a:spcPct val="0"/>
              </a:spcAft>
              <a:defRPr sz="15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600" b="1"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361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up)">
                                      <p:cBhvr>
                                        <p:cTn id="7" dur="500"/>
                                        <p:tgtEl>
                                          <p:spTgt spid="6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up)">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ipe(left)">
                                      <p:cBhvr>
                                        <p:cTn id="20" dur="500"/>
                                        <p:tgtEl>
                                          <p:spTgt spid="8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wipe(left)">
                                      <p:cBhvr>
                                        <p:cTn id="23" dur="500"/>
                                        <p:tgtEl>
                                          <p:spTgt spid="8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wipe(right)">
                                      <p:cBhvr>
                                        <p:cTn id="31" dur="500"/>
                                        <p:tgtEl>
                                          <p:spTgt spid="8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fade">
                                      <p:cBhvr>
                                        <p:cTn id="36" dur="500"/>
                                        <p:tgtEl>
                                          <p:spTgt spid="8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500"/>
                                        <p:tgtEl>
                                          <p:spTgt spid="8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fade">
                                      <p:cBhvr>
                                        <p:cTn id="44" dur="500"/>
                                        <p:tgtEl>
                                          <p:spTgt spid="7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wipe(up)">
                                      <p:cBhvr>
                                        <p:cTn id="49" dur="500"/>
                                        <p:tgtEl>
                                          <p:spTgt spid="67"/>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wipe(up)">
                                      <p:cBhvr>
                                        <p:cTn id="52" dur="500"/>
                                        <p:tgtEl>
                                          <p:spTgt spid="8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wipe(left)">
                                      <p:cBhvr>
                                        <p:cTn id="57" dur="500"/>
                                        <p:tgtEl>
                                          <p:spTgt spid="9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wipe(left)">
                                      <p:cBhvr>
                                        <p:cTn id="60" dur="500"/>
                                        <p:tgtEl>
                                          <p:spTgt spid="8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91"/>
                                        </p:tgtEl>
                                        <p:attrNameLst>
                                          <p:attrName>style.visibility</p:attrName>
                                        </p:attrNameLst>
                                      </p:cBhvr>
                                      <p:to>
                                        <p:strVal val="visible"/>
                                      </p:to>
                                    </p:set>
                                    <p:animEffect transition="in" filter="wipe(right)">
                                      <p:cBhvr>
                                        <p:cTn id="65" dur="500"/>
                                        <p:tgtEl>
                                          <p:spTgt spid="9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93"/>
                                        </p:tgtEl>
                                        <p:attrNameLst>
                                          <p:attrName>style.visibility</p:attrName>
                                        </p:attrNameLst>
                                      </p:cBhvr>
                                      <p:to>
                                        <p:strVal val="visible"/>
                                      </p:to>
                                    </p:set>
                                    <p:animEffect transition="in" filter="fade">
                                      <p:cBhvr>
                                        <p:cTn id="7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8" grpId="0" animBg="1"/>
      <p:bldP spid="79" grpId="0" animBg="1"/>
      <p:bldP spid="80" grpId="0" animBg="1"/>
      <p:bldP spid="81" grpId="0" animBg="1"/>
      <p:bldP spid="82" grpId="0" animBg="1"/>
      <p:bldP spid="85" grpId="0"/>
      <p:bldP spid="86" grpId="0"/>
      <p:bldP spid="87" grpId="0" animBg="1"/>
      <p:bldP spid="88" grpId="0" animBg="1"/>
      <p:bldP spid="89" grpId="0" animBg="1"/>
      <p:bldP spid="90" grpId="0" animBg="1"/>
      <p:bldP spid="91"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738" y="335656"/>
            <a:ext cx="7869238" cy="314325"/>
          </a:xfrm>
        </p:spPr>
        <p:txBody>
          <a:bodyPr/>
          <a:lstStyle/>
          <a:p>
            <a:r>
              <a:rPr lang="en-GB" dirty="0"/>
              <a:t>Suporte</a:t>
            </a:r>
          </a:p>
        </p:txBody>
      </p:sp>
      <p:sp>
        <p:nvSpPr>
          <p:cNvPr id="3" name="Content Placeholder 2"/>
          <p:cNvSpPr>
            <a:spLocks noGrp="1"/>
          </p:cNvSpPr>
          <p:nvPr>
            <p:ph idx="1"/>
          </p:nvPr>
        </p:nvSpPr>
        <p:spPr>
          <a:xfrm>
            <a:off x="566738" y="912064"/>
            <a:ext cx="8186737" cy="5305077"/>
          </a:xfrm>
        </p:spPr>
        <p:txBody>
          <a:bodyPr/>
          <a:lstStyle/>
          <a:p>
            <a:pPr algn="just"/>
            <a:r>
              <a:rPr lang="pt-BR" b="1" dirty="0">
                <a:latin typeface="+mj-lt"/>
              </a:rPr>
              <a:t>A Unidade de Suporte Técnico (TSU) provê suporte para o Software para Inventário do  IPCC</a:t>
            </a:r>
            <a:r>
              <a:rPr lang="en-GB" b="1" dirty="0">
                <a:latin typeface="+mj-lt"/>
              </a:rPr>
              <a:t>:</a:t>
            </a:r>
          </a:p>
          <a:p>
            <a:pPr algn="just"/>
            <a:endParaRPr lang="en-GB" b="1" dirty="0">
              <a:latin typeface="+mj-lt"/>
            </a:endParaRPr>
          </a:p>
          <a:p>
            <a:pPr lvl="1" indent="-356870" algn="just">
              <a:lnSpc>
                <a:spcPct val="80000"/>
              </a:lnSpc>
              <a:buSzPct val="80000"/>
              <a:buFont typeface="Arial Narrow" panose="020B0606020202030204" pitchFamily="34" charset="0"/>
              <a:buChar char="―"/>
              <a:defRPr/>
            </a:pPr>
            <a:r>
              <a:rPr lang="en-GB" dirty="0">
                <a:latin typeface="+mj-lt"/>
                <a:ea typeface="ＭＳ Ｐゴシック" pitchFamily="34" charset="-128"/>
              </a:rPr>
              <a:t>Serviço de Assistência (helpdesk) pelo e-mail:  </a:t>
            </a:r>
            <a:r>
              <a:rPr lang="en-GB" dirty="0">
                <a:solidFill>
                  <a:srgbClr val="00B0F0"/>
                </a:solidFill>
                <a:latin typeface="+mj-lt"/>
                <a:ea typeface="ＭＳ Ｐゴシック" pitchFamily="34" charset="-128"/>
              </a:rPr>
              <a:t>ipcc-software@iges.or.jp</a:t>
            </a:r>
            <a:endParaRPr lang="en-GB" dirty="0">
              <a:solidFill>
                <a:srgbClr val="00B0F0"/>
              </a:solidFill>
              <a:latin typeface="+mj-lt"/>
              <a:ea typeface="ＭＳ Ｐゴシック" pitchFamily="34" charset="-128"/>
              <a:cs typeface="Arial"/>
            </a:endParaRPr>
          </a:p>
          <a:p>
            <a:pPr lvl="1" algn="just">
              <a:lnSpc>
                <a:spcPct val="80000"/>
              </a:lnSpc>
              <a:buSzPct val="80000"/>
              <a:buFont typeface="Arial Narrow" panose="020B0606020202030204" pitchFamily="34" charset="0"/>
              <a:buChar char="―"/>
              <a:defRPr/>
            </a:pPr>
            <a:r>
              <a:rPr lang="en-GB" dirty="0">
                <a:latin typeface="+mj-lt"/>
                <a:ea typeface="ＭＳ Ｐゴシック" pitchFamily="34" charset="-128"/>
              </a:rPr>
              <a:t>Web Fórum: </a:t>
            </a:r>
            <a:r>
              <a:rPr lang="en-GB" dirty="0">
                <a:latin typeface="+mj-lt"/>
                <a:ea typeface="ＭＳ Ｐゴシック" pitchFamily="34" charset="-128"/>
                <a:hlinkClick r:id="rId2"/>
              </a:rPr>
              <a:t>https://discussions.zoho.com/ipccinventorysoftware/</a:t>
            </a:r>
            <a:endParaRPr lang="en-GB" dirty="0">
              <a:latin typeface="+mj-lt"/>
              <a:ea typeface="ＭＳ Ｐゴシック" pitchFamily="34" charset="-128"/>
            </a:endParaRPr>
          </a:p>
          <a:p>
            <a:pPr lvl="1"/>
            <a:endParaRPr lang="en-GB" b="1" dirty="0">
              <a:solidFill>
                <a:srgbClr val="C00000"/>
              </a:solidFill>
              <a:latin typeface="+mj-lt"/>
            </a:endParaRPr>
          </a:p>
          <a:p>
            <a:pPr lvl="1" algn="r">
              <a:buFont typeface="Wingdings" panose="05000000000000000000" pitchFamily="2" charset="2"/>
              <a:buChar char="ü"/>
            </a:pPr>
            <a:r>
              <a:rPr lang="pt-BR" b="1" i="1" dirty="0">
                <a:solidFill>
                  <a:srgbClr val="00B0F0"/>
                </a:solidFill>
                <a:latin typeface="+mj-lt"/>
              </a:rPr>
              <a:t>por favor, leia o Manual do Usuário</a:t>
            </a:r>
            <a:endParaRPr lang="en-GB" b="1" dirty="0">
              <a:solidFill>
                <a:srgbClr val="C00000"/>
              </a:solidFill>
              <a:latin typeface="+mj-lt"/>
            </a:endParaRPr>
          </a:p>
          <a:p>
            <a:pPr algn="just"/>
            <a:endParaRPr lang="en-GB" b="1" dirty="0">
              <a:latin typeface="+mj-lt"/>
            </a:endParaRPr>
          </a:p>
          <a:p>
            <a:pPr algn="just"/>
            <a:r>
              <a:rPr lang="en-GB" b="1" dirty="0">
                <a:latin typeface="+mj-lt"/>
              </a:rPr>
              <a:t>A Unidade de Suporte </a:t>
            </a:r>
            <a:r>
              <a:rPr lang="en-GB" b="1" dirty="0" smtClean="0">
                <a:latin typeface="+mj-lt"/>
              </a:rPr>
              <a:t>Técnico </a:t>
            </a:r>
            <a:r>
              <a:rPr lang="en-GB" b="1" dirty="0">
                <a:latin typeface="+mj-lt"/>
              </a:rPr>
              <a:t>(TSU) </a:t>
            </a:r>
            <a:r>
              <a:rPr lang="pt-BR" b="1" dirty="0">
                <a:latin typeface="+mj-lt"/>
              </a:rPr>
              <a:t>mantém o Software de Inventário do IPCC  e planeja as seguintes implementações:</a:t>
            </a:r>
            <a:endParaRPr lang="pt-BR" dirty="0"/>
          </a:p>
          <a:p>
            <a:pPr algn="just"/>
            <a:endParaRPr lang="en-GB" b="1" dirty="0">
              <a:latin typeface="+mj-lt"/>
            </a:endParaRPr>
          </a:p>
          <a:p>
            <a:pPr lvl="1" indent="-356870" algn="just">
              <a:lnSpc>
                <a:spcPct val="80000"/>
              </a:lnSpc>
              <a:buSzPct val="80000"/>
              <a:buFont typeface="Arial Narrow" panose="020B0606020202030204" pitchFamily="34" charset="0"/>
              <a:buChar char="―"/>
              <a:defRPr/>
            </a:pPr>
            <a:r>
              <a:rPr lang="en-GB" dirty="0">
                <a:latin typeface="+mj-lt"/>
                <a:ea typeface="ＭＳ Ｐゴシック" pitchFamily="34" charset="-128"/>
              </a:rPr>
              <a:t>Métodos de nível 2  </a:t>
            </a:r>
            <a:endParaRPr lang="en-GB" dirty="0">
              <a:latin typeface="+mj-lt"/>
              <a:ea typeface="ＭＳ Ｐゴシック" pitchFamily="34" charset="-128"/>
              <a:cs typeface="Arial"/>
            </a:endParaRPr>
          </a:p>
          <a:p>
            <a:pPr marL="899795" lvl="2" algn="just">
              <a:lnSpc>
                <a:spcPct val="80000"/>
              </a:lnSpc>
              <a:buSzPct val="80000"/>
              <a:buFont typeface="Wingdings" panose="05000000000000000000" pitchFamily="2" charset="2"/>
              <a:buChar char="ü"/>
              <a:defRPr/>
            </a:pPr>
            <a:r>
              <a:rPr lang="pt-BR" altLang="ja-JP" dirty="0"/>
              <a:t>a partir da versão 2.54, o Software implementa métodos de nível 2 das Diretrizes 2006 do IPCC para a maior parte das categorias nos setores de Energia, Processos Industriais e Resíduos.</a:t>
            </a:r>
            <a:endParaRPr lang="pt-BR" altLang="ja-JP" dirty="0">
              <a:cs typeface="Arial"/>
            </a:endParaRPr>
          </a:p>
          <a:p>
            <a:pPr marL="630238" lvl="2" indent="0" algn="just">
              <a:lnSpc>
                <a:spcPct val="80000"/>
              </a:lnSpc>
              <a:buSzPct val="80000"/>
              <a:buNone/>
              <a:defRPr/>
            </a:pPr>
            <a:endParaRPr lang="en-GB" dirty="0">
              <a:latin typeface="+mj-lt"/>
              <a:ea typeface="ＭＳ Ｐゴシック" pitchFamily="34" charset="-128"/>
            </a:endParaRPr>
          </a:p>
          <a:p>
            <a:pPr marL="899795" lvl="2" algn="just">
              <a:lnSpc>
                <a:spcPct val="80000"/>
              </a:lnSpc>
              <a:buSzPct val="80000"/>
              <a:buFont typeface="Wingdings" panose="05000000000000000000" pitchFamily="2" charset="2"/>
              <a:buChar char="ü"/>
              <a:defRPr/>
            </a:pPr>
            <a:r>
              <a:rPr lang="pt-BR" dirty="0">
                <a:latin typeface="+mj-lt"/>
                <a:ea typeface="ＭＳ Ｐゴシック" pitchFamily="34" charset="-128"/>
              </a:rPr>
              <a:t>Categorias para pecuária estão em desenvolvimento</a:t>
            </a:r>
            <a:endParaRPr lang="pt-BR" dirty="0">
              <a:latin typeface="+mj-lt"/>
              <a:ea typeface="ＭＳ Ｐゴシック" pitchFamily="34" charset="-128"/>
              <a:cs typeface="Arial"/>
            </a:endParaRPr>
          </a:p>
          <a:p>
            <a:pPr marL="630238" lvl="2" indent="0" algn="just">
              <a:lnSpc>
                <a:spcPct val="80000"/>
              </a:lnSpc>
              <a:buSzPct val="80000"/>
              <a:buNone/>
              <a:defRPr/>
            </a:pPr>
            <a:endParaRPr lang="en-GB" dirty="0">
              <a:latin typeface="+mj-lt"/>
              <a:ea typeface="ＭＳ Ｐゴシック" pitchFamily="34" charset="-128"/>
            </a:endParaRPr>
          </a:p>
          <a:p>
            <a:pPr lvl="1" indent="-356870" algn="just">
              <a:lnSpc>
                <a:spcPct val="80000"/>
              </a:lnSpc>
              <a:buSzPct val="80000"/>
              <a:buFont typeface="Arial Narrow" panose="020B0606020202030204" pitchFamily="34" charset="0"/>
              <a:buChar char="―"/>
              <a:defRPr/>
            </a:pPr>
            <a:r>
              <a:rPr lang="en-GB" dirty="0">
                <a:latin typeface="+mj-lt"/>
                <a:ea typeface="ＭＳ Ｐゴシック" pitchFamily="34" charset="-128"/>
              </a:rPr>
              <a:t>Suplemento para Áreas Úmidas</a:t>
            </a:r>
            <a:endParaRPr lang="en-GB" dirty="0">
              <a:cs typeface="Arial"/>
            </a:endParaRPr>
          </a:p>
          <a:p>
            <a:endParaRPr lang="en-GB" dirty="0"/>
          </a:p>
        </p:txBody>
      </p:sp>
      <p:sp>
        <p:nvSpPr>
          <p:cNvPr id="4" name="Rectangle 3"/>
          <p:cNvSpPr/>
          <p:nvPr/>
        </p:nvSpPr>
        <p:spPr>
          <a:xfrm>
            <a:off x="8172400" y="6217141"/>
            <a:ext cx="407592" cy="323165"/>
          </a:xfrm>
          <a:prstGeom prst="rect">
            <a:avLst/>
          </a:prstGeom>
        </p:spPr>
        <p:txBody>
          <a:bodyPr wrap="square">
            <a:spAutoFit/>
          </a:bodyPr>
          <a:lstStyle>
            <a:defPPr>
              <a:defRPr lang="en-GB"/>
            </a:defPPr>
            <a:lvl1pPr algn="l" rtl="0" fontAlgn="base">
              <a:spcBef>
                <a:spcPct val="50000"/>
              </a:spcBef>
              <a:spcAft>
                <a:spcPct val="0"/>
              </a:spcAft>
              <a:defRPr sz="15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a:lstStyle>
          <a:p>
            <a:r>
              <a:rPr lang="en-US" altLang="en-US" dirty="0">
                <a:solidFill>
                  <a:prstClr val="black"/>
                </a:solidFill>
                <a:cs typeface="Arial"/>
              </a:rPr>
              <a:t>16</a:t>
            </a:r>
            <a:endParaRPr lang="en-US" dirty="0"/>
          </a:p>
        </p:txBody>
      </p:sp>
      <p:sp>
        <p:nvSpPr>
          <p:cNvPr id="5" name="Rectangle 36"/>
          <p:cNvSpPr txBox="1">
            <a:spLocks noChangeArrowheads="1"/>
          </p:cNvSpPr>
          <p:nvPr/>
        </p:nvSpPr>
        <p:spPr>
          <a:xfrm>
            <a:off x="2339752" y="6540305"/>
            <a:ext cx="5526311" cy="1446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6" name="Rectangle 37"/>
          <p:cNvSpPr txBox="1">
            <a:spLocks noChangeArrowheads="1"/>
          </p:cNvSpPr>
          <p:nvPr/>
        </p:nvSpPr>
        <p:spPr>
          <a:xfrm>
            <a:off x="2915817" y="6261099"/>
            <a:ext cx="3456384"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107018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ea typeface="ＭＳ Ｐゴシック" pitchFamily="34" charset="-128"/>
              </a:rPr>
              <a:t>Obrigado</a:t>
            </a:r>
            <a:r>
              <a:rPr lang="en-US" sz="4000" dirty="0">
                <a:cs typeface="Arial"/>
              </a:rPr>
              <a:t> pela atenção</a:t>
            </a:r>
            <a:endParaRPr lang="en-US" sz="3600" dirty="0"/>
          </a:p>
        </p:txBody>
      </p:sp>
      <p:sp>
        <p:nvSpPr>
          <p:cNvPr id="3" name="Rectangle 36"/>
          <p:cNvSpPr>
            <a:spLocks noGrp="1" noChangeArrowheads="1"/>
          </p:cNvSpPr>
          <p:nvPr>
            <p:ph type="dt" sz="quarter" idx="4294967295"/>
          </p:nvPr>
        </p:nvSpPr>
        <p:spPr>
          <a:xfrm>
            <a:off x="2483768" y="6525344"/>
            <a:ext cx="5544616" cy="1440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4" name="Rectangle 37"/>
          <p:cNvSpPr>
            <a:spLocks noGrp="1" noChangeArrowheads="1"/>
          </p:cNvSpPr>
          <p:nvPr>
            <p:ph type="ftr" sz="quarter" idx="4294967295"/>
          </p:nvPr>
        </p:nvSpPr>
        <p:spPr>
          <a:xfrm>
            <a:off x="2915817" y="6237313"/>
            <a:ext cx="3456384" cy="268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Grupo Consultivo de Especialistas  (CGE)</a:t>
            </a:r>
            <a:endParaRPr lang="de-DE" altLang="en-US" sz="1200" b="1" i="0" dirty="0"/>
          </a:p>
        </p:txBody>
      </p:sp>
    </p:spTree>
    <p:extLst>
      <p:ext uri="{BB962C8B-B14F-4D97-AF65-F5344CB8AC3E}">
        <p14:creationId xmlns:p14="http://schemas.microsoft.com/office/powerpoint/2010/main" val="160520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1"/>
            <a:ext cx="8856984" cy="576064"/>
          </a:xfrm>
        </p:spPr>
        <p:txBody>
          <a:bodyPr/>
          <a:lstStyle/>
          <a:p>
            <a:r>
              <a:rPr lang="pt-BR" sz="2600" dirty="0"/>
              <a:t>Prefácio, Direitos Autorais e Isenção de Responsabilidade </a:t>
            </a:r>
          </a:p>
        </p:txBody>
      </p:sp>
      <p:sp>
        <p:nvSpPr>
          <p:cNvPr id="3" name="Content Placeholder 2"/>
          <p:cNvSpPr>
            <a:spLocks noGrp="1"/>
          </p:cNvSpPr>
          <p:nvPr>
            <p:ph idx="1"/>
          </p:nvPr>
        </p:nvSpPr>
        <p:spPr>
          <a:xfrm>
            <a:off x="65212" y="730414"/>
            <a:ext cx="8831138" cy="6027972"/>
          </a:xfrm>
        </p:spPr>
        <p:txBody>
          <a:bodyPr/>
          <a:lstStyle/>
          <a:p>
            <a:pPr algn="just"/>
            <a:r>
              <a:rPr lang="pt-BR" sz="1250" dirty="0"/>
              <a:t>Estes materiais de apresentação, desenvolvidos para explicar o conteúdo das Diretrizes 2006 :</a:t>
            </a:r>
            <a:endParaRPr lang="en-IE" sz="1250" dirty="0"/>
          </a:p>
          <a:p>
            <a:pPr marL="715645" indent="-342900" algn="just">
              <a:buFont typeface="+mj-lt"/>
              <a:buAutoNum type="arabicParenR"/>
            </a:pPr>
            <a:r>
              <a:rPr lang="pt-BR" sz="1250" i="1" dirty="0"/>
              <a:t>baseiam-se nas apresentações (exceto aquela para o  QA / QC)  feitas pela Unidade de Suporte Técnico do  Grupo de Trabalho  em  Inventários Nacionais de Gases de Efeito Estufa do Painel Intergovernamental para o  Mudança do Clima (IPCC TFI TSU) durante o Workshop Regional da África para o  a Construção Sustentável de Sistemas Nacionais de Gerenciamento  de Inventários de Gases de  Efeito Estufa, e o uso das Diretrizes 2006 do IPCC para Inventários Nacionais de Gases de Efeito Estufa </a:t>
            </a:r>
            <a:r>
              <a:rPr lang="en-IE" sz="1250" dirty="0"/>
              <a:t>(Swakopmund, Namíbia, 24-28 de abril de 2017);</a:t>
            </a:r>
            <a:endParaRPr lang="en-IE" sz="1250" dirty="0">
              <a:cs typeface="Arial"/>
            </a:endParaRPr>
          </a:p>
          <a:p>
            <a:pPr marL="715645" indent="-342900" algn="just">
              <a:buFont typeface="+mj-lt"/>
              <a:buAutoNum type="arabicParenR"/>
            </a:pPr>
            <a:r>
              <a:rPr lang="pt-BR" sz="1250" dirty="0"/>
              <a:t>não foram submetidos ao processo formal  de revisão do IPCC </a:t>
            </a:r>
            <a:r>
              <a:rPr lang="en-IE" sz="1250" dirty="0">
                <a:hlinkClick r:id="rId2"/>
              </a:rPr>
              <a:t>http://www.ipcc.ch/pdf/ipcc-principles/ipcc-principles-appendix-a-final.pdf</a:t>
            </a:r>
            <a:r>
              <a:rPr lang="en-IE" sz="1250" dirty="0"/>
              <a:t>;  e </a:t>
            </a:r>
          </a:p>
          <a:p>
            <a:pPr marL="715645" indent="-342900" algn="just">
              <a:buAutoNum type="arabicParenR"/>
            </a:pPr>
            <a:r>
              <a:rPr lang="en-IE" sz="1250" dirty="0"/>
              <a:t>serão periodicamente atualizados</a:t>
            </a:r>
            <a:r>
              <a:rPr lang="en-IE" sz="1250" dirty="0">
                <a:cs typeface="Arial"/>
              </a:rPr>
              <a:t>.</a:t>
            </a:r>
          </a:p>
          <a:p>
            <a:pPr marL="372745" indent="0" algn="just">
              <a:buNone/>
            </a:pPr>
            <a:r>
              <a:rPr lang="pt-BR" sz="1250" dirty="0"/>
              <a:t>Caso deseje utilizar esses materiais (por exemplo, fazer uso de um dos mais slides em sua apresentação em um workshop), favor informar o TFI TSU através do site :  </a:t>
            </a:r>
            <a:r>
              <a:rPr lang="pt-BR" sz="1250" dirty="0">
                <a:hlinkClick r:id="rId3"/>
              </a:rPr>
              <a:t>http://www.ipcc-nggip.iges.or.jp/mail</a:t>
            </a:r>
            <a:r>
              <a:rPr lang="pt-BR" sz="1250" dirty="0"/>
              <a:t>. Leia também as notas nos seguintes sites.</a:t>
            </a:r>
            <a:endParaRPr lang="en-IE" sz="1250" dirty="0">
              <a:cs typeface="Arial"/>
            </a:endParaRPr>
          </a:p>
          <a:p>
            <a:pPr marL="715645" indent="-342900" algn="just">
              <a:buFont typeface="+mj-lt"/>
              <a:buAutoNum type="arabicParenR"/>
            </a:pPr>
            <a:r>
              <a:rPr lang="en-IE" sz="1250" dirty="0"/>
              <a:t>Direitos autorais : </a:t>
            </a:r>
            <a:r>
              <a:rPr lang="en-IE" sz="1250" dirty="0">
                <a:hlinkClick r:id="rId4"/>
              </a:rPr>
              <a:t>http://www.ipcc.ch/home_copyright.shtml</a:t>
            </a:r>
            <a:endParaRPr lang="en-IE" sz="1250" dirty="0">
              <a:cs typeface="Arial"/>
            </a:endParaRPr>
          </a:p>
          <a:p>
            <a:pPr marL="715645" indent="-342900" algn="just">
              <a:buFont typeface="+mj-lt"/>
              <a:buAutoNum type="arabicParenR"/>
            </a:pPr>
            <a:r>
              <a:rPr lang="en-IE" sz="1250" dirty="0"/>
              <a:t>Isenção de responsabilidade: </a:t>
            </a:r>
            <a:r>
              <a:rPr lang="en-IE" sz="1250" dirty="0">
                <a:hlinkClick r:id="rId5"/>
              </a:rPr>
              <a:t>http://www.ipcc.ch/home_disclaimer.shtml</a:t>
            </a:r>
            <a:endParaRPr lang="en-IE" sz="1250" dirty="0"/>
          </a:p>
          <a:p>
            <a:pPr marL="658495" indent="-285750" algn="just"/>
            <a:r>
              <a:rPr lang="pt-BR" sz="1250" dirty="0"/>
              <a:t>O CGE reconhece as contribuições e expressa seu agradecimento ao IPCC </a:t>
            </a:r>
            <a:r>
              <a:rPr lang="en-US" sz="1250" dirty="0"/>
              <a:t>TFI TSU.</a:t>
            </a:r>
            <a:endParaRPr lang="en-GB" sz="1250" dirty="0"/>
          </a:p>
          <a:p>
            <a:pPr marL="372745" indent="0">
              <a:buNone/>
            </a:pPr>
            <a:endParaRPr lang="en-IE" sz="1500" dirty="0">
              <a:cs typeface="Arial"/>
            </a:endParaRPr>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2</a:t>
            </a:fld>
            <a:endParaRPr lang="en-US" dirty="0">
              <a:solidFill>
                <a:srgbClr val="000000"/>
              </a:solidFill>
            </a:endParaRPr>
          </a:p>
        </p:txBody>
      </p:sp>
      <p:sp>
        <p:nvSpPr>
          <p:cNvPr id="5" name="Rectangle 36"/>
          <p:cNvSpPr txBox="1">
            <a:spLocks noChangeArrowheads="1"/>
          </p:cNvSpPr>
          <p:nvPr/>
        </p:nvSpPr>
        <p:spPr>
          <a:xfrm>
            <a:off x="2361566" y="6538910"/>
            <a:ext cx="5748971" cy="35242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solidFill>
                  <a:srgbClr val="000000"/>
                </a:solidFill>
              </a:rPr>
              <a:t>Materiais de treinamento para o Inventário Nacional de Gases de Efeito Estufa</a:t>
            </a:r>
            <a:endParaRPr lang="de-DE" altLang="en-US" sz="1200" dirty="0">
              <a:solidFill>
                <a:srgbClr val="000000"/>
              </a:solidFill>
            </a:endParaRPr>
          </a:p>
        </p:txBody>
      </p:sp>
      <p:sp>
        <p:nvSpPr>
          <p:cNvPr id="6" name="Rectangle 37" title="Grupo Consultivo de Peritos (CGE)"/>
          <p:cNvSpPr txBox="1">
            <a:spLocks noChangeArrowheads="1"/>
          </p:cNvSpPr>
          <p:nvPr/>
        </p:nvSpPr>
        <p:spPr>
          <a:xfrm>
            <a:off x="3250565" y="6363969"/>
            <a:ext cx="3530823"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PT" sz="1100" b="1" dirty="0">
                <a:solidFill>
                  <a:srgbClr val="000000"/>
                </a:solidFill>
              </a:rPr>
              <a:t>Grupo  Consultivo de Especialistas  </a:t>
            </a:r>
            <a:r>
              <a:rPr lang="en-US" altLang="en-US" sz="1100" b="1" dirty="0">
                <a:solidFill>
                  <a:srgbClr val="000000"/>
                </a:solidFill>
              </a:rPr>
              <a:t>(CGE)</a:t>
            </a:r>
            <a:endParaRPr lang="de-DE" altLang="en-US" sz="1100" b="1" dirty="0">
              <a:solidFill>
                <a:srgbClr val="000000"/>
              </a:solidFill>
            </a:endParaRPr>
          </a:p>
        </p:txBody>
      </p:sp>
      <p:pic>
        <p:nvPicPr>
          <p:cNvPr id="9" name="Picture 8">
            <a:extLst>
              <a:ext uri="{FF2B5EF4-FFF2-40B4-BE49-F238E27FC236}">
                <a16:creationId xmlns="" xmlns:a16="http://schemas.microsoft.com/office/drawing/2014/main" id="{81DF4218-051C-44E9-9E14-7EAF956EB78A}"/>
              </a:ext>
            </a:extLst>
          </p:cNvPr>
          <p:cNvPicPr>
            <a:picLocks noChangeAspect="1"/>
          </p:cNvPicPr>
          <p:nvPr/>
        </p:nvPicPr>
        <p:blipFill>
          <a:blip r:embed="rId6"/>
          <a:stretch>
            <a:fillRect/>
          </a:stretch>
        </p:blipFill>
        <p:spPr>
          <a:xfrm>
            <a:off x="1072128" y="5405807"/>
            <a:ext cx="7212291" cy="590097"/>
          </a:xfrm>
          <a:prstGeom prst="rect">
            <a:avLst/>
          </a:prstGeom>
        </p:spPr>
      </p:pic>
    </p:spTree>
    <p:extLst>
      <p:ext uri="{BB962C8B-B14F-4D97-AF65-F5344CB8AC3E}">
        <p14:creationId xmlns:p14="http://schemas.microsoft.com/office/powerpoint/2010/main" val="2339696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611560" y="116632"/>
            <a:ext cx="7941924" cy="912812"/>
          </a:xfrm>
        </p:spPr>
        <p:txBody>
          <a:bodyPr/>
          <a:lstStyle/>
          <a:p>
            <a:pPr eaLnBrk="1" hangingPunct="1">
              <a:defRPr/>
            </a:pPr>
            <a:r>
              <a:rPr lang="en-GB" altLang="ja-JP" dirty="0"/>
              <a:t>Apresentação</a:t>
            </a:r>
          </a:p>
        </p:txBody>
      </p:sp>
      <p:sp>
        <p:nvSpPr>
          <p:cNvPr id="19459" name="Rectangle 3"/>
          <p:cNvSpPr>
            <a:spLocks noGrp="1" noChangeArrowheads="1"/>
          </p:cNvSpPr>
          <p:nvPr>
            <p:ph idx="1"/>
          </p:nvPr>
        </p:nvSpPr>
        <p:spPr>
          <a:xfrm>
            <a:off x="611560" y="1415987"/>
            <a:ext cx="7941924" cy="4458568"/>
          </a:xfrm>
          <a:ln>
            <a:solidFill>
              <a:schemeClr val="accent1"/>
            </a:solidFill>
          </a:ln>
        </p:spPr>
        <p:txBody>
          <a:bodyPr/>
          <a:lstStyle/>
          <a:p>
            <a:pPr algn="just">
              <a:spcBef>
                <a:spcPts val="0"/>
              </a:spcBef>
            </a:pPr>
            <a:r>
              <a:rPr lang="en-GB" b="1" dirty="0">
                <a:solidFill>
                  <a:srgbClr val="000000"/>
                </a:solidFill>
                <a:latin typeface="Arial" panose="020B0604020202020204" pitchFamily="34" charset="0"/>
                <a:cs typeface="Arial" panose="020B0604020202020204" pitchFamily="34" charset="0"/>
              </a:rPr>
              <a:t>O Software para  Inventário do IPCC implementa as Diretrizes do IPCC 2006 para Inventários Nacionais de Gases de Efeito Estufa. Pode também ser utilizado em inventários baseados no uso das diretrizes 1996 do IPCC.</a:t>
            </a:r>
            <a:endParaRPr lang="en-GB" b="1" i="1" dirty="0">
              <a:solidFill>
                <a:srgbClr val="000000"/>
              </a:solidFill>
              <a:latin typeface="Arial" panose="020B0604020202020204" pitchFamily="34" charset="0"/>
              <a:cs typeface="Arial" panose="020B0604020202020204" pitchFamily="34" charset="0"/>
            </a:endParaRPr>
          </a:p>
          <a:p>
            <a:pPr marL="0" indent="0" algn="just">
              <a:spcBef>
                <a:spcPts val="0"/>
              </a:spcBef>
              <a:buNone/>
            </a:pPr>
            <a:endParaRPr lang="en-GB" b="1" i="1" dirty="0">
              <a:latin typeface="Arial" panose="020B0604020202020204" pitchFamily="34" charset="0"/>
              <a:cs typeface="Arial" panose="020B0604020202020204" pitchFamily="34" charset="0"/>
            </a:endParaRPr>
          </a:p>
          <a:p>
            <a:pPr lvl="1" indent="-356870" algn="just">
              <a:lnSpc>
                <a:spcPct val="80000"/>
              </a:lnSpc>
              <a:buFont typeface="Arial Narrow" panose="020B0606020202030204" pitchFamily="34" charset="0"/>
              <a:buChar char="―"/>
            </a:pPr>
            <a:r>
              <a:rPr lang="en-GB" dirty="0">
                <a:solidFill>
                  <a:srgbClr val="000000"/>
                </a:solidFill>
                <a:latin typeface="Arial" panose="020B0604020202020204" pitchFamily="34" charset="0"/>
                <a:cs typeface="Arial" panose="020B0604020202020204" pitchFamily="34" charset="0"/>
              </a:rPr>
              <a:t>permite que os países utilizem as melhorias metodológicas e valores padrão introduzidas desde 1996.</a:t>
            </a:r>
          </a:p>
          <a:p>
            <a:pPr marL="271780" lvl="1" indent="0" algn="just">
              <a:lnSpc>
                <a:spcPct val="80000"/>
              </a:lnSpc>
              <a:buNone/>
            </a:pPr>
            <a:endParaRPr lang="en-GB" dirty="0">
              <a:solidFill>
                <a:srgbClr val="FF0000"/>
              </a:solidFill>
              <a:cs typeface="Arial"/>
            </a:endParaRPr>
          </a:p>
          <a:p>
            <a:pPr marL="0" indent="0" algn="just">
              <a:spcBef>
                <a:spcPts val="0"/>
              </a:spcBef>
              <a:buNone/>
            </a:pPr>
            <a:endParaRPr lang="en-GB" b="1" dirty="0">
              <a:latin typeface="Arial" panose="020B0604020202020204" pitchFamily="34" charset="0"/>
              <a:cs typeface="Arial" panose="020B0604020202020204" pitchFamily="34" charset="0"/>
            </a:endParaRPr>
          </a:p>
          <a:p>
            <a:pPr algn="just">
              <a:spcBef>
                <a:spcPts val="0"/>
              </a:spcBef>
            </a:pPr>
            <a:r>
              <a:rPr lang="pt-BR" b="1" dirty="0">
                <a:latin typeface="Arial" panose="020B0604020202020204" pitchFamily="34" charset="0"/>
                <a:cs typeface="Arial" panose="020B0604020202020204" pitchFamily="34" charset="0"/>
              </a:rPr>
              <a:t>O IPCC lançou o Software para  Inventário em 2012</a:t>
            </a:r>
            <a:endParaRPr lang="en-GB" b="1" dirty="0">
              <a:latin typeface="Arial" panose="020B0604020202020204" pitchFamily="34" charset="0"/>
              <a:cs typeface="Arial" panose="020B0604020202020204" pitchFamily="34" charset="0"/>
            </a:endParaRPr>
          </a:p>
          <a:p>
            <a:pPr marL="0" indent="0" algn="just">
              <a:spcBef>
                <a:spcPts val="0"/>
              </a:spcBef>
              <a:buNone/>
            </a:pPr>
            <a:endParaRPr lang="en-GB" b="1" dirty="0">
              <a:latin typeface="Arial" panose="020B0604020202020204" pitchFamily="34" charset="0"/>
              <a:cs typeface="Arial" panose="020B0604020202020204" pitchFamily="34" charset="0"/>
            </a:endParaRPr>
          </a:p>
          <a:p>
            <a:pPr algn="just">
              <a:spcBef>
                <a:spcPts val="0"/>
              </a:spcBef>
            </a:pPr>
            <a:r>
              <a:rPr lang="pt-BR" b="1" dirty="0">
                <a:latin typeface="Arial" panose="020B0604020202020204" pitchFamily="34" charset="0"/>
                <a:cs typeface="Arial" panose="020B0604020202020204" pitchFamily="34" charset="0"/>
              </a:rPr>
              <a:t>A última versão oficialmente publicada pode ser acessada em </a:t>
            </a:r>
            <a:r>
              <a:rPr lang="pt-BR" b="1" dirty="0">
                <a:latin typeface="Arial" panose="020B0604020202020204" pitchFamily="34" charset="0"/>
                <a:ea typeface="ＭＳ Ｐゴシック" pitchFamily="34" charset="-128"/>
                <a:cs typeface="Arial" panose="020B0604020202020204" pitchFamily="34" charset="0"/>
              </a:rPr>
              <a:t>:</a:t>
            </a:r>
            <a:r>
              <a:rPr lang="en-GB" b="1" dirty="0">
                <a:latin typeface="Arial" panose="020B0604020202020204" pitchFamily="34" charset="0"/>
                <a:ea typeface="ＭＳ Ｐゴシック" pitchFamily="34" charset="-128"/>
                <a:cs typeface="Arial" panose="020B0604020202020204" pitchFamily="34" charset="0"/>
              </a:rPr>
              <a:t> </a:t>
            </a:r>
            <a:r>
              <a:rPr lang="en-GB" altLang="ja-JP" dirty="0">
                <a:latin typeface="Arial" panose="020B0604020202020204" pitchFamily="34" charset="0"/>
                <a:ea typeface="ＭＳ Ｐゴシック" pitchFamily="34" charset="-128"/>
                <a:cs typeface="Arial" panose="020B0604020202020204" pitchFamily="34" charset="0"/>
                <a:hlinkClick r:id="rId3"/>
              </a:rPr>
              <a:t>http://www.ipcc-nggip.iges.or.jp/software/index.html</a:t>
            </a:r>
            <a:endParaRPr lang="en-GB" dirty="0">
              <a:latin typeface="Arial" panose="020B0604020202020204" pitchFamily="34" charset="0"/>
              <a:ea typeface="ＭＳ Ｐゴシック" pitchFamily="34" charset="-128"/>
              <a:cs typeface="Arial" panose="020B0604020202020204" pitchFamily="34" charset="0"/>
            </a:endParaRPr>
          </a:p>
          <a:p>
            <a:pPr marL="0" indent="0" algn="just">
              <a:spcBef>
                <a:spcPts val="0"/>
              </a:spcBef>
              <a:buNone/>
            </a:pPr>
            <a:endParaRPr lang="en-GB" b="1" dirty="0">
              <a:latin typeface="Arial" panose="020B0604020202020204" pitchFamily="34" charset="0"/>
              <a:cs typeface="Arial" panose="020B0604020202020204" pitchFamily="34" charset="0"/>
            </a:endParaRPr>
          </a:p>
          <a:p>
            <a:pPr marL="0" indent="0">
              <a:spcBef>
                <a:spcPts val="0"/>
              </a:spcBef>
              <a:buNone/>
            </a:pPr>
            <a:endParaRPr lang="en-GB" sz="2400" b="1" i="1" dirty="0">
              <a:latin typeface="Arial" panose="020B0604020202020204" pitchFamily="34" charset="0"/>
              <a:cs typeface="Arial" panose="020B0604020202020204" pitchFamily="34" charset="0"/>
            </a:endParaRPr>
          </a:p>
        </p:txBody>
      </p:sp>
      <p:sp>
        <p:nvSpPr>
          <p:cNvPr id="4" name="Rectangle 3"/>
          <p:cNvSpPr/>
          <p:nvPr/>
        </p:nvSpPr>
        <p:spPr>
          <a:xfrm>
            <a:off x="8256818" y="6286494"/>
            <a:ext cx="288032" cy="323165"/>
          </a:xfrm>
          <a:prstGeom prst="rect">
            <a:avLst/>
          </a:prstGeom>
        </p:spPr>
        <p:txBody>
          <a:bodyPr wrap="square">
            <a:spAutoFit/>
          </a:bodyPr>
          <a:lstStyle>
            <a:defPPr>
              <a:defRPr lang="en-GB"/>
            </a:defPPr>
            <a:lvl1pPr algn="l" rtl="0" fontAlgn="base">
              <a:spcBef>
                <a:spcPct val="50000"/>
              </a:spcBef>
              <a:spcAft>
                <a:spcPct val="0"/>
              </a:spcAft>
              <a:defRPr sz="15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a:lstStyle>
          <a:p>
            <a:fld id="{AAEF72BF-65D0-402F-936E-810A03B388F7}" type="slidenum">
              <a:rPr lang="en-US" altLang="en-US">
                <a:solidFill>
                  <a:prstClr val="black"/>
                </a:solidFill>
                <a:cs typeface="Arial"/>
              </a:rPr>
              <a:pPr/>
              <a:t>3</a:t>
            </a:fld>
            <a:endParaRPr lang="en-US" dirty="0"/>
          </a:p>
        </p:txBody>
      </p:sp>
      <p:sp>
        <p:nvSpPr>
          <p:cNvPr id="5" name="Rectangle 36"/>
          <p:cNvSpPr txBox="1">
            <a:spLocks noChangeArrowheads="1"/>
          </p:cNvSpPr>
          <p:nvPr/>
        </p:nvSpPr>
        <p:spPr>
          <a:xfrm>
            <a:off x="2195736" y="6505574"/>
            <a:ext cx="5670327" cy="17938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6" name="Rectangle 37"/>
          <p:cNvSpPr txBox="1">
            <a:spLocks noChangeArrowheads="1"/>
          </p:cNvSpPr>
          <p:nvPr/>
        </p:nvSpPr>
        <p:spPr>
          <a:xfrm>
            <a:off x="2771801" y="6286494"/>
            <a:ext cx="3600400" cy="2190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1789075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611560" y="113017"/>
            <a:ext cx="8229600" cy="912812"/>
          </a:xfrm>
        </p:spPr>
        <p:txBody>
          <a:bodyPr/>
          <a:lstStyle/>
          <a:p>
            <a:pPr>
              <a:defRPr/>
            </a:pPr>
            <a:r>
              <a:rPr lang="en-GB" altLang="ja-JP" dirty="0"/>
              <a:t>Software para Inventário do IPCC</a:t>
            </a:r>
          </a:p>
        </p:txBody>
      </p:sp>
      <p:sp>
        <p:nvSpPr>
          <p:cNvPr id="19459" name="Rectangle 3"/>
          <p:cNvSpPr>
            <a:spLocks noGrp="1" noChangeArrowheads="1"/>
          </p:cNvSpPr>
          <p:nvPr>
            <p:ph idx="1"/>
          </p:nvPr>
        </p:nvSpPr>
        <p:spPr>
          <a:xfrm>
            <a:off x="611559" y="1048768"/>
            <a:ext cx="7992889" cy="5641671"/>
          </a:xfrm>
        </p:spPr>
        <p:txBody>
          <a:bodyPr/>
          <a:lstStyle/>
          <a:p>
            <a:pPr marL="0" indent="0" algn="just">
              <a:spcBef>
                <a:spcPts val="0"/>
              </a:spcBef>
              <a:buNone/>
            </a:pPr>
            <a:r>
              <a:rPr lang="pt-BR" b="1" dirty="0">
                <a:latin typeface="Arial" panose="020B0604020202020204" pitchFamily="34" charset="0"/>
                <a:cs typeface="Arial" panose="020B0604020202020204" pitchFamily="34" charset="0"/>
              </a:rPr>
              <a:t>O Software para Inventário do IPCC auxilia os compiladores de inventário a utilizar as Diretrizes do IPCC.</a:t>
            </a:r>
          </a:p>
          <a:p>
            <a:pPr lvl="1" indent="-356870" algn="just">
              <a:spcBef>
                <a:spcPts val="0"/>
              </a:spcBef>
              <a:buFont typeface="Arial" panose="020B0604020202020204" pitchFamily="34" charset="0"/>
              <a:buChar char="•"/>
            </a:pPr>
            <a:r>
              <a:rPr lang="pt-BR" sz="1750" dirty="0">
                <a:latin typeface="Arial" panose="020B0604020202020204" pitchFamily="34" charset="0"/>
                <a:cs typeface="Arial" panose="020B0604020202020204" pitchFamily="34" charset="0"/>
              </a:rPr>
              <a:t>software independente e com hardware simples</a:t>
            </a:r>
          </a:p>
          <a:p>
            <a:pPr lvl="1" indent="-356870" algn="just">
              <a:spcBef>
                <a:spcPts val="0"/>
              </a:spcBef>
              <a:buFont typeface="Arial" panose="020B0604020202020204" pitchFamily="34" charset="0"/>
              <a:buChar char="•"/>
            </a:pPr>
            <a:r>
              <a:rPr lang="pt-BR" sz="1750" dirty="0">
                <a:latin typeface="Arial" panose="020B0604020202020204" pitchFamily="34" charset="0"/>
                <a:cs typeface="Arial" panose="020B0604020202020204" pitchFamily="34" charset="0"/>
              </a:rPr>
              <a:t>entrada de dados em planilhas seguindo as Diretrizes 2006, para facilitar o uso</a:t>
            </a:r>
          </a:p>
          <a:p>
            <a:pPr lvl="1" indent="-356870" algn="just">
              <a:spcBef>
                <a:spcPts val="0"/>
              </a:spcBef>
              <a:buFont typeface="Arial" panose="020B0604020202020204" pitchFamily="34" charset="0"/>
              <a:buChar char="•"/>
            </a:pPr>
            <a:r>
              <a:rPr lang="pt-BR" sz="1750" dirty="0">
                <a:latin typeface="Arial" panose="020B0604020202020204" pitchFamily="34" charset="0"/>
                <a:cs typeface="Arial" panose="020B0604020202020204" pitchFamily="34" charset="0"/>
              </a:rPr>
              <a:t>pode ser usado para desenvolver todo o inventário ou apenas categorias individuais</a:t>
            </a:r>
          </a:p>
          <a:p>
            <a:pPr lvl="1" indent="-356870" algn="just">
              <a:spcBef>
                <a:spcPts val="0"/>
              </a:spcBef>
              <a:buFont typeface="Arial" panose="020B0604020202020204" pitchFamily="34" charset="0"/>
              <a:buChar char="•"/>
            </a:pPr>
            <a:r>
              <a:rPr lang="pt-BR" sz="1750" dirty="0">
                <a:latin typeface="Arial" panose="020B0604020202020204" pitchFamily="34" charset="0"/>
                <a:cs typeface="Arial" panose="020B0604020202020204" pitchFamily="34" charset="0"/>
              </a:rPr>
              <a:t>permite que diferentes partes do inventário sejam desenvolvidas simultaneamente</a:t>
            </a:r>
          </a:p>
          <a:p>
            <a:pPr lvl="1" indent="-356870" algn="just">
              <a:spcBef>
                <a:spcPts val="0"/>
              </a:spcBef>
              <a:buFont typeface="Arial" panose="020B0604020202020204" pitchFamily="34" charset="0"/>
              <a:buChar char="•"/>
            </a:pPr>
            <a:r>
              <a:rPr lang="pt-BR" sz="1750" dirty="0">
                <a:latin typeface="Arial" panose="020B0604020202020204" pitchFamily="34" charset="0"/>
                <a:cs typeface="Arial" panose="020B0604020202020204" pitchFamily="34" charset="0"/>
              </a:rPr>
              <a:t>pode ser utilizado para aplicação das Diretrizes 1996 ou 2006</a:t>
            </a:r>
          </a:p>
          <a:p>
            <a:pPr lvl="1" indent="-356870" algn="just">
              <a:spcBef>
                <a:spcPts val="0"/>
              </a:spcBef>
              <a:buFont typeface="Arial" panose="020B0604020202020204" pitchFamily="34" charset="0"/>
              <a:buChar char="•"/>
            </a:pPr>
            <a:r>
              <a:rPr lang="pt-BR" sz="1750" dirty="0">
                <a:latin typeface="Arial" panose="020B0604020202020204" pitchFamily="34" charset="0"/>
                <a:cs typeface="Arial" panose="020B0604020202020204" pitchFamily="34" charset="0"/>
              </a:rPr>
              <a:t>fornece dados padrão das Diretrizes 2006 do IPCC, mas permite aos usuários o uso de informações específicas de seu país</a:t>
            </a:r>
          </a:p>
          <a:p>
            <a:pPr lvl="1" indent="-356870" algn="just">
              <a:spcBef>
                <a:spcPts val="0"/>
              </a:spcBef>
              <a:buFont typeface="Arial" panose="020B0604020202020204" pitchFamily="34" charset="0"/>
              <a:buChar char="•"/>
            </a:pPr>
            <a:r>
              <a:rPr lang="pt-BR" sz="1750" dirty="0">
                <a:latin typeface="Arial" panose="020B0604020202020204" pitchFamily="34" charset="0"/>
                <a:cs typeface="Arial" panose="020B0604020202020204" pitchFamily="34" charset="0"/>
              </a:rPr>
              <a:t>inclui Análise de Incerteza e Análise de Categoria Chave</a:t>
            </a:r>
          </a:p>
          <a:p>
            <a:pPr lvl="1" indent="-356870" algn="just">
              <a:spcBef>
                <a:spcPts val="0"/>
              </a:spcBef>
              <a:buFont typeface="Arial" panose="020B0604020202020204" pitchFamily="34" charset="0"/>
              <a:buChar char="•"/>
            </a:pPr>
            <a:r>
              <a:rPr lang="en-GB" sz="1750" dirty="0">
                <a:latin typeface="Arial" panose="020B0604020202020204" pitchFamily="34" charset="0"/>
                <a:cs typeface="Arial" panose="020B0604020202020204" pitchFamily="34" charset="0"/>
              </a:rPr>
              <a:t>auxilia a implementação de QA/QC</a:t>
            </a:r>
          </a:p>
          <a:p>
            <a:pPr lvl="1" indent="-356870" algn="just">
              <a:spcBef>
                <a:spcPts val="0"/>
              </a:spcBef>
              <a:buFont typeface="Arial" panose="020B0604020202020204" pitchFamily="34" charset="0"/>
              <a:buChar char="•"/>
            </a:pPr>
            <a:r>
              <a:rPr lang="en-GB" sz="1750" dirty="0">
                <a:latin typeface="Arial" panose="020B0604020202020204" pitchFamily="34" charset="0"/>
                <a:cs typeface="Arial" panose="020B0604020202020204" pitchFamily="34" charset="0"/>
              </a:rPr>
              <a:t>resultados no formato para Comunicações Nacionais de não-Anexo I</a:t>
            </a:r>
          </a:p>
          <a:p>
            <a:pPr lvl="1" indent="-356870" algn="just">
              <a:spcBef>
                <a:spcPts val="0"/>
              </a:spcBef>
              <a:buFont typeface="Arial" panose="020B0604020202020204" pitchFamily="34" charset="0"/>
              <a:buChar char="•"/>
            </a:pPr>
            <a:r>
              <a:rPr lang="en-GB" sz="1750" dirty="0">
                <a:latin typeface="Arial" panose="020B0604020202020204" pitchFamily="34" charset="0"/>
                <a:cs typeface="Arial" panose="020B0604020202020204" pitchFamily="34" charset="0"/>
              </a:rPr>
              <a:t>GRATIS!</a:t>
            </a:r>
            <a:endParaRPr lang="en-GB" dirty="0"/>
          </a:p>
        </p:txBody>
      </p:sp>
      <p:sp>
        <p:nvSpPr>
          <p:cNvPr id="4" name="Rectangle 3"/>
          <p:cNvSpPr/>
          <p:nvPr/>
        </p:nvSpPr>
        <p:spPr>
          <a:xfrm>
            <a:off x="8316416" y="6339109"/>
            <a:ext cx="288032" cy="323165"/>
          </a:xfrm>
          <a:prstGeom prst="rect">
            <a:avLst/>
          </a:prstGeom>
        </p:spPr>
        <p:txBody>
          <a:bodyPr wrap="square">
            <a:spAutoFit/>
          </a:bodyPr>
          <a:lstStyle>
            <a:defPPr>
              <a:defRPr lang="en-GB"/>
            </a:defPPr>
            <a:lvl1pPr algn="l" rtl="0" fontAlgn="base">
              <a:spcBef>
                <a:spcPct val="50000"/>
              </a:spcBef>
              <a:spcAft>
                <a:spcPct val="0"/>
              </a:spcAft>
              <a:defRPr sz="15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a:lstStyle>
          <a:p>
            <a:r>
              <a:rPr lang="en-US" dirty="0"/>
              <a:t>4</a:t>
            </a:r>
          </a:p>
        </p:txBody>
      </p:sp>
      <p:sp>
        <p:nvSpPr>
          <p:cNvPr id="5" name="Rectangle 36"/>
          <p:cNvSpPr txBox="1">
            <a:spLocks noChangeArrowheads="1"/>
          </p:cNvSpPr>
          <p:nvPr/>
        </p:nvSpPr>
        <p:spPr>
          <a:xfrm>
            <a:off x="2235769" y="6410997"/>
            <a:ext cx="5598319" cy="8969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6" name="Rectangle 37"/>
          <p:cNvSpPr txBox="1">
            <a:spLocks noChangeArrowheads="1"/>
          </p:cNvSpPr>
          <p:nvPr/>
        </p:nvSpPr>
        <p:spPr>
          <a:xfrm>
            <a:off x="2635251" y="6138861"/>
            <a:ext cx="373695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396451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Funções do Software</a:t>
            </a:r>
            <a:endParaRPr lang="en-GB" dirty="0">
              <a:latin typeface="+mj-lt"/>
            </a:endParaRPr>
          </a:p>
        </p:txBody>
      </p:sp>
      <p:sp>
        <p:nvSpPr>
          <p:cNvPr id="3" name="Content Placeholder 2"/>
          <p:cNvSpPr>
            <a:spLocks noGrp="1"/>
          </p:cNvSpPr>
          <p:nvPr>
            <p:ph idx="1"/>
          </p:nvPr>
        </p:nvSpPr>
        <p:spPr>
          <a:xfrm>
            <a:off x="635000" y="1479310"/>
            <a:ext cx="7867650" cy="4327525"/>
          </a:xfrm>
        </p:spPr>
        <p:txBody>
          <a:bodyPr/>
          <a:lstStyle/>
          <a:p>
            <a:pPr marL="0" indent="0">
              <a:buNone/>
            </a:pPr>
            <a:endParaRPr lang="en-US" dirty="0"/>
          </a:p>
        </p:txBody>
      </p:sp>
      <p:sp>
        <p:nvSpPr>
          <p:cNvPr id="6" name="Hexagon 5"/>
          <p:cNvSpPr/>
          <p:nvPr/>
        </p:nvSpPr>
        <p:spPr>
          <a:xfrm>
            <a:off x="3665130" y="3076600"/>
            <a:ext cx="1883121" cy="1305237"/>
          </a:xfrm>
          <a:prstGeom prst="hexagon">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dirty="0">
                <a:latin typeface="Arial" panose="020B0604020202020204" pitchFamily="34" charset="0"/>
                <a:cs typeface="Arial" panose="020B0604020202020204" pitchFamily="34" charset="0"/>
              </a:rPr>
              <a:t>Planilhas para entrada de dados</a:t>
            </a:r>
          </a:p>
        </p:txBody>
      </p:sp>
      <p:sp>
        <p:nvSpPr>
          <p:cNvPr id="7" name="Hexagon 6"/>
          <p:cNvSpPr/>
          <p:nvPr/>
        </p:nvSpPr>
        <p:spPr>
          <a:xfrm>
            <a:off x="2118492" y="3729219"/>
            <a:ext cx="1883121" cy="1305237"/>
          </a:xfrm>
          <a:prstGeom prst="hexagon">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pt-BR" sz="1400" dirty="0">
                <a:latin typeface="Arial" panose="020B0604020202020204" pitchFamily="34" charset="0"/>
                <a:cs typeface="Arial" panose="020B0604020202020204" pitchFamily="34" charset="0"/>
              </a:rPr>
              <a:t>Gerenciamento de dados: Tipos de Uso da Terra  e Pecuária</a:t>
            </a:r>
            <a:endParaRPr lang="en-GB" sz="1400" dirty="0">
              <a:latin typeface="Arial" panose="020B0604020202020204" pitchFamily="34" charset="0"/>
              <a:cs typeface="Arial" panose="020B0604020202020204" pitchFamily="34" charset="0"/>
            </a:endParaRPr>
          </a:p>
        </p:txBody>
      </p:sp>
      <p:sp>
        <p:nvSpPr>
          <p:cNvPr id="8" name="Hexagon 7"/>
          <p:cNvSpPr/>
          <p:nvPr/>
        </p:nvSpPr>
        <p:spPr>
          <a:xfrm>
            <a:off x="3665130" y="1774437"/>
            <a:ext cx="1883121" cy="1305237"/>
          </a:xfrm>
          <a:prstGeom prst="hex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pt-BR" sz="1400" dirty="0">
                <a:latin typeface="Arial" panose="020B0604020202020204" pitchFamily="34" charset="0"/>
                <a:cs typeface="Arial" panose="020B0604020202020204" pitchFamily="34" charset="0"/>
              </a:rPr>
              <a:t>Funcionalidade administrativa: País, Usuários, Anos</a:t>
            </a:r>
            <a:endParaRPr lang="en-GB" sz="1400" dirty="0">
              <a:latin typeface="Arial" panose="020B0604020202020204" pitchFamily="34" charset="0"/>
              <a:cs typeface="Arial" panose="020B0604020202020204" pitchFamily="34" charset="0"/>
            </a:endParaRPr>
          </a:p>
        </p:txBody>
      </p:sp>
      <p:sp>
        <p:nvSpPr>
          <p:cNvPr id="9" name="Hexagon 8"/>
          <p:cNvSpPr/>
          <p:nvPr/>
        </p:nvSpPr>
        <p:spPr>
          <a:xfrm>
            <a:off x="5222328" y="2424788"/>
            <a:ext cx="1883121" cy="1305237"/>
          </a:xfrm>
          <a:prstGeom prst="hexagon">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dirty="0">
                <a:latin typeface="Arial" panose="020B0604020202020204" pitchFamily="34" charset="0"/>
                <a:cs typeface="Arial" panose="020B0604020202020204" pitchFamily="34" charset="0"/>
              </a:rPr>
              <a:t>QA/QC:   </a:t>
            </a:r>
            <a:r>
              <a:rPr lang="pt-BR" sz="1400" dirty="0">
                <a:latin typeface="Arial" panose="020B0604020202020204" pitchFamily="34" charset="0"/>
                <a:cs typeface="Arial" panose="020B0604020202020204" pitchFamily="34" charset="0"/>
              </a:rPr>
              <a:t>Análise de incerteza, CCA, Abordagem de referência</a:t>
            </a:r>
            <a:endParaRPr lang="en-GB" sz="1400" dirty="0">
              <a:latin typeface="Arial" panose="020B0604020202020204" pitchFamily="34" charset="0"/>
              <a:cs typeface="Arial" panose="020B0604020202020204" pitchFamily="34" charset="0"/>
            </a:endParaRPr>
          </a:p>
        </p:txBody>
      </p:sp>
      <p:sp>
        <p:nvSpPr>
          <p:cNvPr id="10" name="Hexagon 9"/>
          <p:cNvSpPr/>
          <p:nvPr/>
        </p:nvSpPr>
        <p:spPr>
          <a:xfrm>
            <a:off x="5222328" y="3729219"/>
            <a:ext cx="1883121" cy="1305237"/>
          </a:xfrm>
          <a:prstGeom prst="hexagon">
            <a:avLst/>
          </a:prstGeom>
          <a:solidFill>
            <a:srgbClr val="CC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dirty="0">
                <a:latin typeface="Arial" panose="020B0604020202020204" pitchFamily="34" charset="0"/>
                <a:cs typeface="Arial" panose="020B0604020202020204" pitchFamily="34" charset="0"/>
              </a:rPr>
              <a:t>Exportação/ Importação de dados</a:t>
            </a:r>
          </a:p>
        </p:txBody>
      </p:sp>
      <p:sp>
        <p:nvSpPr>
          <p:cNvPr id="11" name="Hexagon 10"/>
          <p:cNvSpPr/>
          <p:nvPr/>
        </p:nvSpPr>
        <p:spPr>
          <a:xfrm>
            <a:off x="3665129" y="4381837"/>
            <a:ext cx="1883121" cy="1305237"/>
          </a:xfrm>
          <a:prstGeom prst="hexagon">
            <a:avLst/>
          </a:prstGeom>
          <a:solidFill>
            <a:srgbClr val="FF9999"/>
          </a:solidFill>
          <a:ln>
            <a:solidFill>
              <a:srgbClr val="FF7C8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dirty="0">
                <a:latin typeface="Arial" panose="020B0604020202020204" pitchFamily="34" charset="0"/>
                <a:cs typeface="Arial" panose="020B0604020202020204" pitchFamily="34" charset="0"/>
              </a:rPr>
              <a:t>Arquivo de dados</a:t>
            </a:r>
          </a:p>
        </p:txBody>
      </p:sp>
      <p:sp>
        <p:nvSpPr>
          <p:cNvPr id="12" name="Hexagon 11"/>
          <p:cNvSpPr/>
          <p:nvPr/>
        </p:nvSpPr>
        <p:spPr>
          <a:xfrm>
            <a:off x="2109439" y="2423982"/>
            <a:ext cx="1883121" cy="1305237"/>
          </a:xfrm>
          <a:prstGeom prst="hexagon">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pt-BR" sz="1400" dirty="0">
                <a:latin typeface="Arial" panose="020B0604020202020204" pitchFamily="34" charset="0"/>
                <a:cs typeface="Arial" panose="020B0604020202020204" pitchFamily="34" charset="0"/>
              </a:rPr>
              <a:t>Contém dados padrão</a:t>
            </a:r>
          </a:p>
        </p:txBody>
      </p:sp>
      <p:sp>
        <p:nvSpPr>
          <p:cNvPr id="13" name="Rectangle 12"/>
          <p:cNvSpPr/>
          <p:nvPr/>
        </p:nvSpPr>
        <p:spPr>
          <a:xfrm>
            <a:off x="8264774" y="6309320"/>
            <a:ext cx="288032" cy="323165"/>
          </a:xfrm>
          <a:prstGeom prst="rect">
            <a:avLst/>
          </a:prstGeom>
        </p:spPr>
        <p:txBody>
          <a:bodyPr wrap="square">
            <a:spAutoFit/>
          </a:bodyPr>
          <a:lstStyle>
            <a:defPPr>
              <a:defRPr lang="en-GB"/>
            </a:defPPr>
            <a:lvl1pPr algn="l" rtl="0" fontAlgn="base">
              <a:spcBef>
                <a:spcPct val="50000"/>
              </a:spcBef>
              <a:spcAft>
                <a:spcPct val="0"/>
              </a:spcAft>
              <a:defRPr sz="15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a:lstStyle>
          <a:p>
            <a:r>
              <a:rPr lang="en-US" dirty="0"/>
              <a:t>5</a:t>
            </a:r>
          </a:p>
        </p:txBody>
      </p:sp>
      <p:sp>
        <p:nvSpPr>
          <p:cNvPr id="14" name="Rectangle 36"/>
          <p:cNvSpPr txBox="1">
            <a:spLocks noChangeArrowheads="1"/>
          </p:cNvSpPr>
          <p:nvPr/>
        </p:nvSpPr>
        <p:spPr>
          <a:xfrm>
            <a:off x="1835696" y="6470902"/>
            <a:ext cx="6030367" cy="2140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15" name="Rectangle 37"/>
          <p:cNvSpPr txBox="1">
            <a:spLocks noChangeArrowheads="1"/>
          </p:cNvSpPr>
          <p:nvPr/>
        </p:nvSpPr>
        <p:spPr>
          <a:xfrm>
            <a:off x="2915817" y="6261099"/>
            <a:ext cx="3456384"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62288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sz="1400" dirty="0">
              <a:latin typeface="Arial" panose="020B0604020202020204" pitchFamily="34" charset="0"/>
              <a:cs typeface="Arial" panose="020B0604020202020204" pitchFamily="34" charset="0"/>
            </a:endParaRPr>
          </a:p>
        </p:txBody>
      </p:sp>
      <p:sp>
        <p:nvSpPr>
          <p:cNvPr id="6" name="コンテンツ プレースホルダ 5"/>
          <p:cNvSpPr>
            <a:spLocks noGrp="1"/>
          </p:cNvSpPr>
          <p:nvPr>
            <p:ph idx="1"/>
          </p:nvPr>
        </p:nvSpPr>
        <p:spPr/>
        <p:txBody>
          <a:bodyPr/>
          <a:lstStyle/>
          <a:p>
            <a:endParaRPr kumimoji="1" lang="ja-JP" altLang="en-US" sz="1400">
              <a:latin typeface="Arial" panose="020B0604020202020204" pitchFamily="34" charset="0"/>
              <a:cs typeface="Arial" panose="020B0604020202020204" pitchFamily="34" charset="0"/>
            </a:endParaRPr>
          </a:p>
        </p:txBody>
      </p:sp>
      <p:pic>
        <p:nvPicPr>
          <p:cNvPr id="1032" name="Picture 8"/>
          <p:cNvPicPr>
            <a:picLocks noChangeAspect="1" noChangeArrowheads="1"/>
          </p:cNvPicPr>
          <p:nvPr/>
        </p:nvPicPr>
        <p:blipFill>
          <a:blip r:embed="rId3" cstate="print"/>
          <a:srcRect/>
          <a:stretch>
            <a:fillRect/>
          </a:stretch>
        </p:blipFill>
        <p:spPr bwMode="auto">
          <a:xfrm>
            <a:off x="-76200" y="-713"/>
            <a:ext cx="9220200" cy="6858000"/>
          </a:xfrm>
          <a:prstGeom prst="rect">
            <a:avLst/>
          </a:prstGeom>
          <a:noFill/>
          <a:ln w="9525">
            <a:noFill/>
            <a:miter lim="800000"/>
            <a:headEnd/>
            <a:tailEnd/>
          </a:ln>
          <a:effectLst/>
        </p:spPr>
      </p:pic>
      <p:sp>
        <p:nvSpPr>
          <p:cNvPr id="10" name="Rectangular Callout 7"/>
          <p:cNvSpPr/>
          <p:nvPr/>
        </p:nvSpPr>
        <p:spPr>
          <a:xfrm>
            <a:off x="1238250" y="2946400"/>
            <a:ext cx="2063750" cy="762000"/>
          </a:xfrm>
          <a:prstGeom prst="wedgeRectCallout">
            <a:avLst>
              <a:gd name="adj1" fmla="val -70987"/>
              <a:gd name="adj2" fmla="val -175845"/>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fontAlgn="auto">
              <a:spcBef>
                <a:spcPts val="0"/>
              </a:spcBef>
              <a:spcAft>
                <a:spcPts val="0"/>
              </a:spcAft>
            </a:pPr>
            <a:r>
              <a:rPr lang="en-GB" sz="1800" kern="0" dirty="0">
                <a:solidFill>
                  <a:srgbClr val="FFFFFF"/>
                </a:solidFill>
                <a:latin typeface="Arial" panose="020B0604020202020204" pitchFamily="34" charset="0"/>
                <a:cs typeface="Arial" panose="020B0604020202020204" pitchFamily="34" charset="0"/>
              </a:rPr>
              <a:t>Lista hierárquica de categorias</a:t>
            </a:r>
          </a:p>
        </p:txBody>
      </p:sp>
      <p:sp>
        <p:nvSpPr>
          <p:cNvPr id="11" name="Rectangular Callout 8"/>
          <p:cNvSpPr/>
          <p:nvPr/>
        </p:nvSpPr>
        <p:spPr>
          <a:xfrm>
            <a:off x="4334932" y="3959577"/>
            <a:ext cx="2249311" cy="1045560"/>
          </a:xfrm>
          <a:prstGeom prst="wedgeRectCallout">
            <a:avLst>
              <a:gd name="adj1" fmla="val 13445"/>
              <a:gd name="adj2" fmla="val -109576"/>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fontAlgn="auto">
              <a:spcBef>
                <a:spcPts val="0"/>
              </a:spcBef>
              <a:spcAft>
                <a:spcPts val="0"/>
              </a:spcAft>
            </a:pPr>
            <a:r>
              <a:rPr lang="pt-BR" sz="1800" kern="0" dirty="0">
                <a:solidFill>
                  <a:srgbClr val="FFFFFF"/>
                </a:solidFill>
                <a:latin typeface="Arial" panose="020B0604020202020204" pitchFamily="34" charset="0"/>
                <a:cs typeface="Arial" panose="020B0604020202020204" pitchFamily="34" charset="0"/>
              </a:rPr>
              <a:t>Cálculos em planilhas baseadas nas Diretrizes 2006</a:t>
            </a:r>
            <a:endParaRPr lang="en-GB" sz="1800" kern="0" dirty="0">
              <a:solidFill>
                <a:srgbClr val="FFFFFF"/>
              </a:solidFill>
              <a:latin typeface="Arial" panose="020B0604020202020204" pitchFamily="34" charset="0"/>
              <a:cs typeface="Arial" panose="020B0604020202020204" pitchFamily="34" charset="0"/>
            </a:endParaRPr>
          </a:p>
        </p:txBody>
      </p:sp>
      <p:sp>
        <p:nvSpPr>
          <p:cNvPr id="12" name="Rectangular Callout 9"/>
          <p:cNvSpPr/>
          <p:nvPr/>
        </p:nvSpPr>
        <p:spPr>
          <a:xfrm>
            <a:off x="4334932" y="2582333"/>
            <a:ext cx="1124655" cy="728133"/>
          </a:xfrm>
          <a:prstGeom prst="wedgeRectCallout">
            <a:avLst>
              <a:gd name="adj1" fmla="val -144441"/>
              <a:gd name="adj2" fmla="val -70166"/>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fontAlgn="auto">
              <a:spcBef>
                <a:spcPts val="0"/>
              </a:spcBef>
              <a:spcAft>
                <a:spcPts val="0"/>
              </a:spcAft>
            </a:pPr>
            <a:r>
              <a:rPr lang="en-GB" sz="1800" kern="0" dirty="0">
                <a:solidFill>
                  <a:srgbClr val="FFFFFF"/>
                </a:solidFill>
                <a:latin typeface="Arial" panose="020B0604020202020204" pitchFamily="34" charset="0"/>
                <a:cs typeface="Arial" panose="020B0604020202020204" pitchFamily="34" charset="0"/>
              </a:rPr>
              <a:t>Entrada de Dados</a:t>
            </a:r>
          </a:p>
        </p:txBody>
      </p:sp>
      <p:sp>
        <p:nvSpPr>
          <p:cNvPr id="14" name="Rectangular Callout 11"/>
          <p:cNvSpPr/>
          <p:nvPr/>
        </p:nvSpPr>
        <p:spPr>
          <a:xfrm>
            <a:off x="6942667" y="4447822"/>
            <a:ext cx="1877805" cy="762000"/>
          </a:xfrm>
          <a:prstGeom prst="wedgeRectCallout">
            <a:avLst>
              <a:gd name="adj1" fmla="val -107090"/>
              <a:gd name="adj2" fmla="val 142489"/>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fontAlgn="auto">
              <a:spcBef>
                <a:spcPts val="0"/>
              </a:spcBef>
              <a:spcAft>
                <a:spcPts val="0"/>
              </a:spcAft>
            </a:pPr>
            <a:r>
              <a:rPr lang="en-GB" sz="1800" kern="0" dirty="0">
                <a:solidFill>
                  <a:srgbClr val="FFFFFF"/>
                </a:solidFill>
                <a:latin typeface="Arial" panose="020B0604020202020204" pitchFamily="34" charset="0"/>
                <a:cs typeface="Arial" panose="020B0604020202020204" pitchFamily="34" charset="0"/>
              </a:rPr>
              <a:t>Visualização da série temporal</a:t>
            </a:r>
          </a:p>
        </p:txBody>
      </p:sp>
      <p:sp>
        <p:nvSpPr>
          <p:cNvPr id="15" name="Rectangular Callout 12"/>
          <p:cNvSpPr/>
          <p:nvPr/>
        </p:nvSpPr>
        <p:spPr>
          <a:xfrm>
            <a:off x="4739180" y="694153"/>
            <a:ext cx="2598450" cy="381000"/>
          </a:xfrm>
          <a:prstGeom prst="wedgeRectCallout">
            <a:avLst>
              <a:gd name="adj1" fmla="val -111732"/>
              <a:gd name="adj2" fmla="val -59634"/>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fontAlgn="auto">
              <a:spcBef>
                <a:spcPts val="0"/>
              </a:spcBef>
              <a:spcAft>
                <a:spcPts val="0"/>
              </a:spcAft>
            </a:pPr>
            <a:r>
              <a:rPr lang="en-GB" sz="1800" kern="0" dirty="0">
                <a:solidFill>
                  <a:srgbClr val="FFFFFF"/>
                </a:solidFill>
                <a:latin typeface="Arial" panose="020B0604020202020204" pitchFamily="34" charset="0"/>
                <a:cs typeface="Arial" panose="020B0604020202020204" pitchFamily="34" charset="0"/>
              </a:rPr>
              <a:t>Categoria: Energia</a:t>
            </a:r>
          </a:p>
        </p:txBody>
      </p:sp>
      <p:sp>
        <p:nvSpPr>
          <p:cNvPr id="3" name="角丸四角形 2"/>
          <p:cNvSpPr/>
          <p:nvPr/>
        </p:nvSpPr>
        <p:spPr>
          <a:xfrm>
            <a:off x="-29543" y="124365"/>
            <a:ext cx="4612408" cy="247304"/>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400">
              <a:latin typeface="Arial" panose="020B0604020202020204" pitchFamily="34" charset="0"/>
              <a:cs typeface="Arial" panose="020B0604020202020204" pitchFamily="34" charset="0"/>
            </a:endParaRPr>
          </a:p>
        </p:txBody>
      </p:sp>
      <p:sp>
        <p:nvSpPr>
          <p:cNvPr id="13" name="Rectangular Callout 12"/>
          <p:cNvSpPr/>
          <p:nvPr/>
        </p:nvSpPr>
        <p:spPr>
          <a:xfrm>
            <a:off x="5210173" y="181169"/>
            <a:ext cx="1954115" cy="381000"/>
          </a:xfrm>
          <a:prstGeom prst="wedgeRectCallout">
            <a:avLst>
              <a:gd name="adj1" fmla="val -87520"/>
              <a:gd name="adj2" fmla="val -30421"/>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fontAlgn="auto">
              <a:spcBef>
                <a:spcPts val="0"/>
              </a:spcBef>
              <a:spcAft>
                <a:spcPts val="0"/>
              </a:spcAft>
            </a:pPr>
            <a:r>
              <a:rPr lang="en-GB" sz="1800" kern="0" dirty="0">
                <a:solidFill>
                  <a:srgbClr val="FFFFFF"/>
                </a:solidFill>
                <a:latin typeface="Arial" panose="020B0604020202020204" pitchFamily="34" charset="0"/>
                <a:cs typeface="Arial" panose="020B0604020202020204" pitchFamily="34" charset="0"/>
              </a:rPr>
              <a:t>Menu principal</a:t>
            </a:r>
          </a:p>
        </p:txBody>
      </p:sp>
      <p:sp>
        <p:nvSpPr>
          <p:cNvPr id="16" name="角丸四角形 15"/>
          <p:cNvSpPr/>
          <p:nvPr/>
        </p:nvSpPr>
        <p:spPr>
          <a:xfrm>
            <a:off x="-76200" y="6669552"/>
            <a:ext cx="6140417" cy="18773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400">
              <a:latin typeface="Arial" panose="020B0604020202020204" pitchFamily="34" charset="0"/>
              <a:cs typeface="Arial" panose="020B0604020202020204" pitchFamily="34" charset="0"/>
            </a:endParaRPr>
          </a:p>
        </p:txBody>
      </p:sp>
      <p:sp>
        <p:nvSpPr>
          <p:cNvPr id="18" name="Rectangular Callout 11"/>
          <p:cNvSpPr/>
          <p:nvPr/>
        </p:nvSpPr>
        <p:spPr>
          <a:xfrm>
            <a:off x="457200" y="4588418"/>
            <a:ext cx="2502568" cy="1486824"/>
          </a:xfrm>
          <a:prstGeom prst="wedgeRectCallout">
            <a:avLst>
              <a:gd name="adj1" fmla="val 58200"/>
              <a:gd name="adj2" fmla="val 86173"/>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fontAlgn="auto">
              <a:spcBef>
                <a:spcPts val="0"/>
              </a:spcBef>
              <a:spcAft>
                <a:spcPts val="0"/>
              </a:spcAft>
            </a:pPr>
            <a:r>
              <a:rPr lang="pt-BR" sz="1800" kern="0" dirty="0">
                <a:solidFill>
                  <a:srgbClr val="FFFFFF"/>
                </a:solidFill>
                <a:latin typeface="Arial" panose="020B0604020202020204" pitchFamily="34" charset="0"/>
                <a:cs typeface="Arial" panose="020B0604020202020204" pitchFamily="34" charset="0"/>
              </a:rPr>
              <a:t>Barra de status : contém informações úteis</a:t>
            </a:r>
          </a:p>
          <a:p>
            <a:pPr algn="ctr" fontAlgn="auto">
              <a:spcBef>
                <a:spcPts val="0"/>
              </a:spcBef>
              <a:spcAft>
                <a:spcPts val="0"/>
              </a:spcAft>
            </a:pPr>
            <a:r>
              <a:rPr lang="pt-BR" sz="1800" kern="0" dirty="0">
                <a:solidFill>
                  <a:srgbClr val="FFFFFF"/>
                </a:solidFill>
                <a:latin typeface="Arial" panose="020B0604020202020204" pitchFamily="34" charset="0"/>
                <a:cs typeface="Arial" panose="020B0604020202020204" pitchFamily="34" charset="0"/>
              </a:rPr>
              <a:t>por exemplo: país, ano do inventário</a:t>
            </a:r>
            <a:endParaRPr lang="en-GB" sz="1800" kern="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73078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P spid="3" grpId="0" animBg="1"/>
      <p:bldP spid="13" grpId="0" animBg="1"/>
      <p:bldP spid="16"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sz="1400" dirty="0">
              <a:latin typeface="Arial" panose="020B0604020202020204" pitchFamily="34" charset="0"/>
              <a:cs typeface="Arial" panose="020B0604020202020204" pitchFamily="34" charset="0"/>
            </a:endParaRPr>
          </a:p>
        </p:txBody>
      </p:sp>
      <p:sp>
        <p:nvSpPr>
          <p:cNvPr id="3" name="コンテンツ プレースホルダ 2"/>
          <p:cNvSpPr>
            <a:spLocks noGrp="1"/>
          </p:cNvSpPr>
          <p:nvPr>
            <p:ph idx="1"/>
          </p:nvPr>
        </p:nvSpPr>
        <p:spPr/>
        <p:txBody>
          <a:bodyPr/>
          <a:lstStyle/>
          <a:p>
            <a:endParaRPr kumimoji="1" lang="ja-JP" altLang="en-US" sz="1400">
              <a:latin typeface="Arial" panose="020B0604020202020204" pitchFamily="34" charset="0"/>
              <a:cs typeface="Arial" panose="020B0604020202020204" pitchFamily="34" charset="0"/>
            </a:endParaRPr>
          </a:p>
        </p:txBody>
      </p:sp>
      <p:pic>
        <p:nvPicPr>
          <p:cNvPr id="1031" name="Picture 7"/>
          <p:cNvPicPr>
            <a:picLocks noChangeAspect="1" noChangeArrowheads="1"/>
          </p:cNvPicPr>
          <p:nvPr/>
        </p:nvPicPr>
        <p:blipFill>
          <a:blip r:embed="rId2" cstate="print"/>
          <a:srcRect/>
          <a:stretch>
            <a:fillRect/>
          </a:stretch>
        </p:blipFill>
        <p:spPr bwMode="auto">
          <a:xfrm>
            <a:off x="-4762" y="0"/>
            <a:ext cx="9177337" cy="6858000"/>
          </a:xfrm>
          <a:prstGeom prst="rect">
            <a:avLst/>
          </a:prstGeom>
          <a:noFill/>
          <a:ln w="9525">
            <a:noFill/>
            <a:miter lim="800000"/>
            <a:headEnd/>
            <a:tailEnd/>
          </a:ln>
          <a:effectLst/>
        </p:spPr>
      </p:pic>
      <p:sp>
        <p:nvSpPr>
          <p:cNvPr id="11" name="Rectangular Callout 10"/>
          <p:cNvSpPr/>
          <p:nvPr/>
        </p:nvSpPr>
        <p:spPr>
          <a:xfrm>
            <a:off x="6349486" y="3320431"/>
            <a:ext cx="2658794" cy="1467470"/>
          </a:xfrm>
          <a:prstGeom prst="wedgeRectCallout">
            <a:avLst>
              <a:gd name="adj1" fmla="val -84905"/>
              <a:gd name="adj2" fmla="val -111165"/>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fontAlgn="auto">
              <a:spcBef>
                <a:spcPts val="0"/>
              </a:spcBef>
              <a:spcAft>
                <a:spcPts val="0"/>
              </a:spcAft>
            </a:pPr>
            <a:r>
              <a:rPr lang="pt-BR" sz="1800" kern="0" dirty="0">
                <a:solidFill>
                  <a:srgbClr val="FFFFFF"/>
                </a:solidFill>
                <a:latin typeface="Arial" panose="020B0604020202020204" pitchFamily="34" charset="0"/>
                <a:cs typeface="Arial" panose="020B0604020202020204" pitchFamily="34" charset="0"/>
              </a:rPr>
              <a:t>Dados Padrão disponíveis: podem ser sobrepostos com dados específicos do país</a:t>
            </a:r>
            <a:endParaRPr lang="en-GB" sz="1800" kern="0" dirty="0">
              <a:solidFill>
                <a:srgbClr val="FFFFFF"/>
              </a:solidFill>
              <a:latin typeface="Arial" panose="020B0604020202020204" pitchFamily="34" charset="0"/>
              <a:cs typeface="Arial" panose="020B0604020202020204" pitchFamily="34" charset="0"/>
            </a:endParaRPr>
          </a:p>
        </p:txBody>
      </p:sp>
      <p:sp>
        <p:nvSpPr>
          <p:cNvPr id="12" name="Rectangular Callout 10"/>
          <p:cNvSpPr/>
          <p:nvPr/>
        </p:nvSpPr>
        <p:spPr>
          <a:xfrm>
            <a:off x="4053738" y="797404"/>
            <a:ext cx="1896533" cy="795867"/>
          </a:xfrm>
          <a:prstGeom prst="wedgeRectCallout">
            <a:avLst>
              <a:gd name="adj1" fmla="val -42287"/>
              <a:gd name="adj2" fmla="val 150475"/>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fontAlgn="auto">
              <a:spcBef>
                <a:spcPts val="0"/>
              </a:spcBef>
              <a:spcAft>
                <a:spcPts val="0"/>
              </a:spcAft>
            </a:pPr>
            <a:r>
              <a:rPr lang="pt-BR" sz="1800" kern="0" dirty="0">
                <a:solidFill>
                  <a:srgbClr val="FFFFFF"/>
                </a:solidFill>
                <a:latin typeface="Arial" panose="020B0604020202020204" pitchFamily="34" charset="0"/>
                <a:cs typeface="Arial" panose="020B0604020202020204" pitchFamily="34" charset="0"/>
              </a:rPr>
              <a:t>Chaves de anotações disponíveis </a:t>
            </a:r>
          </a:p>
        </p:txBody>
      </p:sp>
      <p:sp>
        <p:nvSpPr>
          <p:cNvPr id="13" name="Rectangular Callout 10"/>
          <p:cNvSpPr/>
          <p:nvPr/>
        </p:nvSpPr>
        <p:spPr>
          <a:xfrm>
            <a:off x="4571485" y="5588001"/>
            <a:ext cx="1778001" cy="953910"/>
          </a:xfrm>
          <a:prstGeom prst="wedgeRectCallout">
            <a:avLst>
              <a:gd name="adj1" fmla="val 126837"/>
              <a:gd name="adj2" fmla="val -100289"/>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fontAlgn="auto">
              <a:spcBef>
                <a:spcPts val="0"/>
              </a:spcBef>
              <a:spcAft>
                <a:spcPts val="0"/>
              </a:spcAft>
            </a:pPr>
            <a:r>
              <a:rPr lang="pt-BR" sz="1800" kern="0" dirty="0">
                <a:solidFill>
                  <a:srgbClr val="FFFFFF"/>
                </a:solidFill>
                <a:latin typeface="Arial" panose="020B0604020202020204" pitchFamily="34" charset="0"/>
                <a:cs typeface="Arial" panose="020B0604020202020204" pitchFamily="34" charset="0"/>
              </a:rPr>
              <a:t>Entrada de dados da série temporal</a:t>
            </a:r>
            <a:endParaRPr lang="en-GB" sz="1800" kern="0" dirty="0">
              <a:solidFill>
                <a:srgbClr val="FFFFFF"/>
              </a:solidFill>
              <a:latin typeface="Arial" panose="020B0604020202020204" pitchFamily="34" charset="0"/>
              <a:cs typeface="Arial" panose="020B0604020202020204" pitchFamily="34" charset="0"/>
            </a:endParaRPr>
          </a:p>
        </p:txBody>
      </p:sp>
      <p:sp>
        <p:nvSpPr>
          <p:cNvPr id="16" name="Rectangular Callout 10"/>
          <p:cNvSpPr/>
          <p:nvPr/>
        </p:nvSpPr>
        <p:spPr>
          <a:xfrm>
            <a:off x="2590285" y="3922890"/>
            <a:ext cx="1778001" cy="953910"/>
          </a:xfrm>
          <a:prstGeom prst="wedgeRectCallout">
            <a:avLst>
              <a:gd name="adj1" fmla="val 142075"/>
              <a:gd name="adj2" fmla="val 74859"/>
            </a:avLst>
          </a:prstGeom>
          <a:solidFill>
            <a:srgbClr val="7F006E"/>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fontAlgn="auto">
              <a:spcBef>
                <a:spcPts val="0"/>
              </a:spcBef>
              <a:spcAft>
                <a:spcPts val="0"/>
              </a:spcAft>
            </a:pPr>
            <a:r>
              <a:rPr lang="pt-BR" sz="1800" kern="0" dirty="0">
                <a:solidFill>
                  <a:srgbClr val="FFFFFF"/>
                </a:solidFill>
                <a:latin typeface="Arial" panose="020B0604020202020204" pitchFamily="34" charset="0"/>
                <a:cs typeface="Arial" panose="020B0604020202020204" pitchFamily="34" charset="0"/>
              </a:rPr>
              <a:t>Incertezas</a:t>
            </a:r>
          </a:p>
        </p:txBody>
      </p:sp>
    </p:spTree>
    <p:extLst>
      <p:ext uri="{BB962C8B-B14F-4D97-AF65-F5344CB8AC3E}">
        <p14:creationId xmlns:p14="http://schemas.microsoft.com/office/powerpoint/2010/main" val="8146046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584168" y="50548"/>
            <a:ext cx="7932198" cy="912812"/>
          </a:xfrm>
        </p:spPr>
        <p:txBody>
          <a:bodyPr/>
          <a:lstStyle/>
          <a:p>
            <a:pPr eaLnBrk="1" hangingPunct="1">
              <a:defRPr/>
            </a:pPr>
            <a:r>
              <a:rPr lang="en-GB" altLang="ja-JP" dirty="0"/>
              <a:t>Relatórios</a:t>
            </a:r>
          </a:p>
        </p:txBody>
      </p:sp>
      <p:sp>
        <p:nvSpPr>
          <p:cNvPr id="19459" name="Rectangle 3"/>
          <p:cNvSpPr>
            <a:spLocks noGrp="1" noChangeArrowheads="1"/>
          </p:cNvSpPr>
          <p:nvPr>
            <p:ph idx="1"/>
          </p:nvPr>
        </p:nvSpPr>
        <p:spPr>
          <a:xfrm>
            <a:off x="1107490" y="4400234"/>
            <a:ext cx="7634795" cy="742950"/>
          </a:xfrm>
        </p:spPr>
        <p:txBody>
          <a:bodyPr/>
          <a:lstStyle/>
          <a:p>
            <a:pPr marL="0" indent="0">
              <a:spcBef>
                <a:spcPct val="40000"/>
              </a:spcBef>
              <a:buNone/>
              <a:defRPr/>
            </a:pPr>
            <a:r>
              <a:rPr lang="en-US" altLang="ja-JP" b="1" dirty="0">
                <a:latin typeface="Arial" panose="020B0604020202020204" pitchFamily="34" charset="0"/>
                <a:cs typeface="Arial" panose="020B0604020202020204" pitchFamily="34" charset="0"/>
              </a:rPr>
              <a:t>Observação:   </a:t>
            </a:r>
            <a:r>
              <a:rPr lang="pt-BR" altLang="ja-JP" i="1" dirty="0">
                <a:latin typeface="Arial" panose="020B0604020202020204" pitchFamily="34" charset="0"/>
                <a:cs typeface="Arial" panose="020B0604020202020204" pitchFamily="34" charset="0"/>
              </a:rPr>
              <a:t>Todos os relatórios podem ser exportados com arquivos do MS Excel</a:t>
            </a:r>
            <a:endParaRPr lang="en-US" altLang="ja-JP" b="1"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76895925"/>
              </p:ext>
            </p:extLst>
          </p:nvPr>
        </p:nvGraphicFramePr>
        <p:xfrm>
          <a:off x="851886" y="1472655"/>
          <a:ext cx="7664480" cy="2716604"/>
        </p:xfrm>
        <a:graphic>
          <a:graphicData uri="http://schemas.openxmlformats.org/drawingml/2006/table">
            <a:tbl>
              <a:tblPr firstRow="1" bandRow="1">
                <a:tableStyleId>{5C22544A-7EE6-4342-B048-85BDC9FD1C3A}</a:tableStyleId>
              </a:tblPr>
              <a:tblGrid>
                <a:gridCol w="2266719">
                  <a:extLst>
                    <a:ext uri="{9D8B030D-6E8A-4147-A177-3AD203B41FA5}">
                      <a16:colId xmlns="" xmlns:a16="http://schemas.microsoft.com/office/drawing/2014/main" val="20000"/>
                    </a:ext>
                  </a:extLst>
                </a:gridCol>
                <a:gridCol w="3504453">
                  <a:extLst>
                    <a:ext uri="{9D8B030D-6E8A-4147-A177-3AD203B41FA5}">
                      <a16:colId xmlns="" xmlns:a16="http://schemas.microsoft.com/office/drawing/2014/main" val="20001"/>
                    </a:ext>
                  </a:extLst>
                </a:gridCol>
                <a:gridCol w="1893308">
                  <a:extLst>
                    <a:ext uri="{9D8B030D-6E8A-4147-A177-3AD203B41FA5}">
                      <a16:colId xmlns="" xmlns:a16="http://schemas.microsoft.com/office/drawing/2014/main" val="20002"/>
                    </a:ext>
                  </a:extLst>
                </a:gridCol>
              </a:tblGrid>
              <a:tr h="381336">
                <a:tc>
                  <a:txBody>
                    <a:bodyPr/>
                    <a:lstStyle/>
                    <a:p>
                      <a:pPr algn="ctr"/>
                      <a:r>
                        <a:rPr kumimoji="1" lang="pt-BR" altLang="ja-JP" sz="1800" b="1" noProof="0" dirty="0">
                          <a:latin typeface="Arial" panose="020B0604020202020204" pitchFamily="34" charset="0"/>
                          <a:cs typeface="Arial" panose="020B0604020202020204" pitchFamily="34" charset="0"/>
                        </a:rPr>
                        <a:t>Relatório</a:t>
                      </a:r>
                    </a:p>
                  </a:txBody>
                  <a:tcPr>
                    <a:solidFill>
                      <a:srgbClr val="0070C0"/>
                    </a:solidFill>
                  </a:tcPr>
                </a:tc>
                <a:tc>
                  <a:txBody>
                    <a:bodyPr/>
                    <a:lstStyle/>
                    <a:p>
                      <a:pPr algn="ctr"/>
                      <a:r>
                        <a:rPr kumimoji="1" lang="pt-BR" altLang="ja-JP" sz="1800" b="1" noProof="0" dirty="0">
                          <a:latin typeface="Arial"/>
                          <a:cs typeface="Arial"/>
                        </a:rPr>
                        <a:t>Nível</a:t>
                      </a:r>
                    </a:p>
                  </a:txBody>
                  <a:tcPr>
                    <a:solidFill>
                      <a:srgbClr val="0070C0"/>
                    </a:solidFill>
                  </a:tcPr>
                </a:tc>
                <a:tc>
                  <a:txBody>
                    <a:bodyPr/>
                    <a:lstStyle/>
                    <a:p>
                      <a:pPr algn="ctr"/>
                      <a:r>
                        <a:rPr kumimoji="1" lang="pt-BR" altLang="ja-JP" sz="1800" b="1" noProof="0" dirty="0">
                          <a:latin typeface="Arial"/>
                          <a:cs typeface="Arial"/>
                        </a:rPr>
                        <a:t>Conteúdo</a:t>
                      </a:r>
                    </a:p>
                  </a:txBody>
                  <a:tcPr>
                    <a:solidFill>
                      <a:srgbClr val="0070C0"/>
                    </a:solidFill>
                  </a:tcPr>
                </a:tc>
                <a:extLst>
                  <a:ext uri="{0D108BD9-81ED-4DB2-BD59-A6C34878D82A}">
                    <a16:rowId xmlns="" xmlns:a16="http://schemas.microsoft.com/office/drawing/2014/main" val="10000"/>
                  </a:ext>
                </a:extLst>
              </a:tr>
              <a:tr h="381336">
                <a:tc>
                  <a:txBody>
                    <a:bodyPr/>
                    <a:lstStyle/>
                    <a:p>
                      <a:pPr>
                        <a:buNone/>
                      </a:pPr>
                      <a:r>
                        <a:rPr kumimoji="1" lang="pt-BR" altLang="ja-JP" sz="1800" b="1" noProof="0" dirty="0">
                          <a:latin typeface="Arial"/>
                          <a:cs typeface="Arial"/>
                        </a:rPr>
                        <a:t>Resumo</a:t>
                      </a:r>
                      <a:endParaRPr kumimoji="1" lang="pt-BR" altLang="ja-JP" sz="1800" b="1" noProof="0"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a:buNone/>
                      </a:pPr>
                      <a:r>
                        <a:rPr kumimoji="1" lang="pt-BR" altLang="ja-JP" sz="1800" b="1" noProof="0" dirty="0">
                          <a:latin typeface="Arial"/>
                          <a:cs typeface="Arial"/>
                        </a:rPr>
                        <a:t>1.A.1</a:t>
                      </a:r>
                    </a:p>
                  </a:txBody>
                  <a:tcPr>
                    <a:solidFill>
                      <a:schemeClr val="tx2">
                        <a:lumMod val="20000"/>
                        <a:lumOff val="80000"/>
                      </a:schemeClr>
                    </a:solidFill>
                  </a:tcPr>
                </a:tc>
                <a:tc>
                  <a:txBody>
                    <a:bodyPr/>
                    <a:lstStyle/>
                    <a:p>
                      <a:pPr>
                        <a:buNone/>
                      </a:pPr>
                      <a:r>
                        <a:rPr kumimoji="1" lang="pt-BR" altLang="ja-JP" sz="1800" b="1" noProof="0" dirty="0">
                          <a:latin typeface="Arial"/>
                          <a:cs typeface="Arial"/>
                        </a:rPr>
                        <a:t>Emissões</a:t>
                      </a:r>
                    </a:p>
                  </a:txBody>
                  <a:tcPr>
                    <a:solidFill>
                      <a:schemeClr val="tx2">
                        <a:lumMod val="20000"/>
                        <a:lumOff val="80000"/>
                      </a:schemeClr>
                    </a:solidFill>
                  </a:tcPr>
                </a:tc>
                <a:extLst>
                  <a:ext uri="{0D108BD9-81ED-4DB2-BD59-A6C34878D82A}">
                    <a16:rowId xmlns="" xmlns:a16="http://schemas.microsoft.com/office/drawing/2014/main" val="10001"/>
                  </a:ext>
                </a:extLst>
              </a:tr>
              <a:tr h="381336">
                <a:tc>
                  <a:txBody>
                    <a:bodyPr/>
                    <a:lstStyle/>
                    <a:p>
                      <a:pPr>
                        <a:buNone/>
                      </a:pPr>
                      <a:r>
                        <a:rPr kumimoji="1" lang="pt-BR" altLang="ja-JP" sz="1800" b="1" noProof="0" dirty="0">
                          <a:latin typeface="Arial"/>
                          <a:cs typeface="Arial"/>
                        </a:rPr>
                        <a:t>Breve resumo</a:t>
                      </a:r>
                    </a:p>
                  </a:txBody>
                  <a:tcPr>
                    <a:solidFill>
                      <a:schemeClr val="tx2">
                        <a:lumMod val="60000"/>
                        <a:lumOff val="40000"/>
                      </a:schemeClr>
                    </a:solidFill>
                  </a:tcPr>
                </a:tc>
                <a:tc>
                  <a:txBody>
                    <a:bodyPr/>
                    <a:lstStyle/>
                    <a:p>
                      <a:pPr>
                        <a:buNone/>
                      </a:pPr>
                      <a:r>
                        <a:rPr kumimoji="1" lang="pt-BR" altLang="ja-JP" sz="1800" b="1" noProof="0" dirty="0">
                          <a:latin typeface="Arial"/>
                          <a:cs typeface="Arial"/>
                        </a:rPr>
                        <a:t>1.A</a:t>
                      </a:r>
                    </a:p>
                  </a:txBody>
                  <a:tcPr>
                    <a:solidFill>
                      <a:schemeClr val="tx2">
                        <a:lumMod val="60000"/>
                        <a:lumOff val="40000"/>
                      </a:schemeClr>
                    </a:solidFill>
                  </a:tcPr>
                </a:tc>
                <a:tc>
                  <a:txBody>
                    <a:bodyPr/>
                    <a:lstStyle/>
                    <a:p>
                      <a:pPr>
                        <a:buNone/>
                      </a:pPr>
                      <a:r>
                        <a:rPr kumimoji="1" lang="pt-BR" altLang="ja-JP" sz="1800" b="1" noProof="0" dirty="0">
                          <a:latin typeface="Arial"/>
                          <a:cs typeface="Arial"/>
                        </a:rPr>
                        <a:t>Emissões</a:t>
                      </a:r>
                    </a:p>
                  </a:txBody>
                  <a:tcPr>
                    <a:solidFill>
                      <a:schemeClr val="tx2">
                        <a:lumMod val="60000"/>
                        <a:lumOff val="40000"/>
                      </a:schemeClr>
                    </a:solidFill>
                  </a:tcPr>
                </a:tc>
                <a:extLst>
                  <a:ext uri="{0D108BD9-81ED-4DB2-BD59-A6C34878D82A}">
                    <a16:rowId xmlns="" xmlns:a16="http://schemas.microsoft.com/office/drawing/2014/main" val="10002"/>
                  </a:ext>
                </a:extLst>
              </a:tr>
              <a:tr h="658196">
                <a:tc>
                  <a:txBody>
                    <a:bodyPr/>
                    <a:lstStyle/>
                    <a:p>
                      <a:pPr>
                        <a:buNone/>
                      </a:pPr>
                      <a:r>
                        <a:rPr kumimoji="1" lang="pt-BR" altLang="ja-JP" sz="1800" b="1" noProof="0" dirty="0">
                          <a:latin typeface="Arial"/>
                          <a:cs typeface="Arial"/>
                        </a:rPr>
                        <a:t>Setorial</a:t>
                      </a:r>
                    </a:p>
                  </a:txBody>
                  <a:tcPr>
                    <a:solidFill>
                      <a:schemeClr val="tx2">
                        <a:lumMod val="20000"/>
                        <a:lumOff val="80000"/>
                      </a:schemeClr>
                    </a:solidFill>
                  </a:tcPr>
                </a:tc>
                <a:tc>
                  <a:txBody>
                    <a:bodyPr/>
                    <a:lstStyle/>
                    <a:p>
                      <a:pPr>
                        <a:buNone/>
                      </a:pPr>
                      <a:r>
                        <a:rPr kumimoji="1" lang="pt-BR" altLang="ja-JP" sz="1800" b="1" noProof="0" dirty="0">
                          <a:latin typeface="Arial" panose="020B0604020202020204" pitchFamily="34" charset="0"/>
                          <a:cs typeface="Arial" panose="020B0604020202020204" pitchFamily="34" charset="0"/>
                        </a:rPr>
                        <a:t>1.A.1.a.ii </a:t>
                      </a:r>
                    </a:p>
                    <a:p>
                      <a:pPr>
                        <a:buNone/>
                      </a:pPr>
                      <a:r>
                        <a:rPr kumimoji="1" lang="pt-BR" altLang="ja-JP" sz="1800" b="1" noProof="0" dirty="0">
                          <a:latin typeface="Arial"/>
                          <a:cs typeface="Arial"/>
                        </a:rPr>
                        <a:t>(nível mais desagregado)</a:t>
                      </a:r>
                    </a:p>
                  </a:txBody>
                  <a:tcPr>
                    <a:solidFill>
                      <a:schemeClr val="tx2">
                        <a:lumMod val="20000"/>
                        <a:lumOff val="80000"/>
                      </a:schemeClr>
                    </a:solidFill>
                  </a:tcPr>
                </a:tc>
                <a:tc>
                  <a:txBody>
                    <a:bodyPr/>
                    <a:lstStyle/>
                    <a:p>
                      <a:pPr>
                        <a:buNone/>
                      </a:pPr>
                      <a:r>
                        <a:rPr kumimoji="1" lang="pt-BR" altLang="ja-JP" sz="1800" b="1" noProof="0" dirty="0">
                          <a:latin typeface="Arial"/>
                          <a:cs typeface="Arial"/>
                        </a:rPr>
                        <a:t>Emissões</a:t>
                      </a:r>
                    </a:p>
                  </a:txBody>
                  <a:tcPr>
                    <a:solidFill>
                      <a:schemeClr val="tx2">
                        <a:lumMod val="20000"/>
                        <a:lumOff val="80000"/>
                      </a:schemeClr>
                    </a:solidFill>
                  </a:tcPr>
                </a:tc>
                <a:extLst>
                  <a:ext uri="{0D108BD9-81ED-4DB2-BD59-A6C34878D82A}">
                    <a16:rowId xmlns="" xmlns:a16="http://schemas.microsoft.com/office/drawing/2014/main" val="10003"/>
                  </a:ext>
                </a:extLst>
              </a:tr>
              <a:tr h="658196">
                <a:tc>
                  <a:txBody>
                    <a:bodyPr/>
                    <a:lstStyle/>
                    <a:p>
                      <a:pPr>
                        <a:buNone/>
                      </a:pPr>
                      <a:r>
                        <a:rPr kumimoji="1" lang="pt-BR" altLang="ja-JP" sz="1800" b="1" noProof="0" dirty="0">
                          <a:latin typeface="Arial"/>
                          <a:cs typeface="Arial"/>
                        </a:rPr>
                        <a:t>Segundo Plano</a:t>
                      </a:r>
                    </a:p>
                  </a:txBody>
                  <a:tcPr>
                    <a:solidFill>
                      <a:schemeClr val="tx2">
                        <a:lumMod val="60000"/>
                        <a:lumOff val="40000"/>
                      </a:schemeClr>
                    </a:solidFill>
                  </a:tcPr>
                </a:tc>
                <a:tc>
                  <a:txBody>
                    <a:bodyPr/>
                    <a:lstStyle/>
                    <a:p>
                      <a:pPr>
                        <a:buNone/>
                      </a:pPr>
                      <a:r>
                        <a:rPr kumimoji="1" lang="pt-BR" altLang="ja-JP" sz="1800" b="1" noProof="0" dirty="0">
                          <a:latin typeface="Arial" panose="020B0604020202020204" pitchFamily="34" charset="0"/>
                          <a:cs typeface="Arial" panose="020B0604020202020204" pitchFamily="34" charset="0"/>
                        </a:rPr>
                        <a:t>1.A.1.a.ii </a:t>
                      </a:r>
                    </a:p>
                    <a:p>
                      <a:pPr>
                        <a:buNone/>
                      </a:pPr>
                      <a:r>
                        <a:rPr kumimoji="1" lang="pt-BR" altLang="ja-JP" sz="1800" b="1" noProof="0" dirty="0">
                          <a:latin typeface="Arial"/>
                          <a:cs typeface="Arial"/>
                        </a:rPr>
                        <a:t>(nível mais desagregado)</a:t>
                      </a:r>
                    </a:p>
                  </a:txBody>
                  <a:tcPr>
                    <a:solidFill>
                      <a:schemeClr val="tx2">
                        <a:lumMod val="60000"/>
                        <a:lumOff val="40000"/>
                      </a:schemeClr>
                    </a:solidFill>
                  </a:tcPr>
                </a:tc>
                <a:tc>
                  <a:txBody>
                    <a:bodyPr/>
                    <a:lstStyle/>
                    <a:p>
                      <a:pPr>
                        <a:buNone/>
                      </a:pPr>
                      <a:r>
                        <a:rPr kumimoji="1" lang="pt-BR" altLang="ja-JP" sz="1800" b="1" noProof="0" dirty="0">
                          <a:latin typeface="Arial"/>
                          <a:cs typeface="Arial"/>
                        </a:rPr>
                        <a:t>Dados de atividade Emissões</a:t>
                      </a:r>
                    </a:p>
                  </a:txBody>
                  <a:tcPr>
                    <a:solidFill>
                      <a:schemeClr val="tx2">
                        <a:lumMod val="60000"/>
                        <a:lumOff val="40000"/>
                      </a:schemeClr>
                    </a:solidFill>
                  </a:tcPr>
                </a:tc>
                <a:extLst>
                  <a:ext uri="{0D108BD9-81ED-4DB2-BD59-A6C34878D82A}">
                    <a16:rowId xmlns="" xmlns:a16="http://schemas.microsoft.com/office/drawing/2014/main" val="10004"/>
                  </a:ext>
                </a:extLst>
              </a:tr>
            </a:tbl>
          </a:graphicData>
        </a:graphic>
      </p:graphicFrame>
      <p:sp>
        <p:nvSpPr>
          <p:cNvPr id="5" name="Rectangle 4"/>
          <p:cNvSpPr/>
          <p:nvPr/>
        </p:nvSpPr>
        <p:spPr>
          <a:xfrm>
            <a:off x="8228334" y="6237312"/>
            <a:ext cx="288032" cy="323165"/>
          </a:xfrm>
          <a:prstGeom prst="rect">
            <a:avLst/>
          </a:prstGeom>
        </p:spPr>
        <p:txBody>
          <a:bodyPr wrap="square">
            <a:spAutoFit/>
          </a:bodyPr>
          <a:lstStyle>
            <a:defPPr>
              <a:defRPr lang="en-GB"/>
            </a:defPPr>
            <a:lvl1pPr algn="l" rtl="0" fontAlgn="base">
              <a:spcBef>
                <a:spcPct val="50000"/>
              </a:spcBef>
              <a:spcAft>
                <a:spcPct val="0"/>
              </a:spcAft>
              <a:defRPr sz="15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a:lstStyle>
          <a:p>
            <a:r>
              <a:rPr lang="en-US" dirty="0"/>
              <a:t>8</a:t>
            </a:r>
          </a:p>
        </p:txBody>
      </p:sp>
      <p:sp>
        <p:nvSpPr>
          <p:cNvPr id="6" name="Rectangle 36"/>
          <p:cNvSpPr txBox="1">
            <a:spLocks noChangeArrowheads="1"/>
          </p:cNvSpPr>
          <p:nvPr/>
        </p:nvSpPr>
        <p:spPr>
          <a:xfrm>
            <a:off x="2051721" y="6560477"/>
            <a:ext cx="5805814" cy="1244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7" name="Rectangle 37"/>
          <p:cNvSpPr txBox="1">
            <a:spLocks noChangeArrowheads="1"/>
          </p:cNvSpPr>
          <p:nvPr/>
        </p:nvSpPr>
        <p:spPr>
          <a:xfrm>
            <a:off x="3059833" y="6261099"/>
            <a:ext cx="3312368"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3509583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60" y="116632"/>
            <a:ext cx="8813003" cy="1008062"/>
          </a:xfrm>
        </p:spPr>
        <p:txBody>
          <a:bodyPr/>
          <a:lstStyle/>
          <a:p>
            <a:r>
              <a:rPr lang="pt-BR" altLang="ja-JP" sz="2500" dirty="0"/>
              <a:t>Tabelas de Relatórios das Partes não incluídas no Anexo I</a:t>
            </a:r>
            <a:endParaRPr lang="en-GB" sz="2500" dirty="0"/>
          </a:p>
        </p:txBody>
      </p:sp>
      <p:sp>
        <p:nvSpPr>
          <p:cNvPr id="3" name="Content Placeholder 2"/>
          <p:cNvSpPr>
            <a:spLocks noGrp="1"/>
          </p:cNvSpPr>
          <p:nvPr>
            <p:ph idx="1"/>
          </p:nvPr>
        </p:nvSpPr>
        <p:spPr>
          <a:xfrm>
            <a:off x="594172" y="1412776"/>
            <a:ext cx="7634287" cy="3657600"/>
          </a:xfrm>
        </p:spPr>
        <p:txBody>
          <a:bodyPr/>
          <a:lstStyle/>
          <a:p>
            <a:pPr algn="just"/>
            <a:r>
              <a:rPr lang="pt-BR" altLang="ja-JP" b="1" dirty="0">
                <a:latin typeface="Arial" panose="020B0604020202020204" pitchFamily="34" charset="0"/>
                <a:cs typeface="Arial" panose="020B0604020202020204" pitchFamily="34" charset="0"/>
              </a:rPr>
              <a:t>O Software de Inventário do IPCC segue o formato das Tabelas no anexo da Decisão 17/CP.8 </a:t>
            </a:r>
            <a:r>
              <a:rPr lang="en-US" altLang="ja-JP" dirty="0">
                <a:latin typeface="Arial" panose="020B0604020202020204" pitchFamily="34" charset="0"/>
                <a:cs typeface="Arial" panose="020B0604020202020204" pitchFamily="34" charset="0"/>
              </a:rPr>
              <a:t>(</a:t>
            </a:r>
            <a:r>
              <a:rPr lang="pt-BR" altLang="ja-JP" i="1" dirty="0">
                <a:latin typeface="Arial" panose="020B0604020202020204" pitchFamily="34" charset="0"/>
                <a:cs typeface="Arial" panose="020B0604020202020204" pitchFamily="34" charset="0"/>
              </a:rPr>
              <a:t>Diretrizes para a preparação de Comunicações Nacionais das Partes não incluídas no Anexo I da Convenção - NAI</a:t>
            </a:r>
            <a:r>
              <a:rPr lang="en-US" altLang="ja-JP" dirty="0">
                <a:latin typeface="Arial" panose="020B0604020202020204" pitchFamily="34" charset="0"/>
                <a:cs typeface="Arial" panose="020B0604020202020204" pitchFamily="34" charset="0"/>
              </a:rPr>
              <a:t>)</a:t>
            </a:r>
          </a:p>
          <a:p>
            <a:pPr algn="just">
              <a:buFont typeface="Courier New" panose="02070309020205020404" pitchFamily="49" charset="0"/>
              <a:buChar char="o"/>
            </a:pPr>
            <a:endParaRPr lang="ja-JP" altLang="en-US" b="1" dirty="0">
              <a:latin typeface="Arial" panose="020B0604020202020204" pitchFamily="34" charset="0"/>
              <a:cs typeface="Arial" panose="020B0604020202020204" pitchFamily="34" charset="0"/>
            </a:endParaRPr>
          </a:p>
          <a:p>
            <a:pPr algn="just"/>
            <a:r>
              <a:rPr lang="en-US" altLang="ja-JP" b="1" u="sng" dirty="0">
                <a:latin typeface="Arial" panose="020B0604020202020204" pitchFamily="34" charset="0"/>
                <a:cs typeface="Arial" panose="020B0604020202020204" pitchFamily="34" charset="0"/>
              </a:rPr>
              <a:t>Menu principal </a:t>
            </a:r>
          </a:p>
          <a:p>
            <a:pPr marL="800100" lvl="2" indent="0" algn="just">
              <a:buNone/>
            </a:pPr>
            <a:r>
              <a:rPr lang="en-US" altLang="ja-JP" b="1" dirty="0">
                <a:latin typeface="Arial" panose="020B0604020202020204" pitchFamily="34" charset="0"/>
                <a:cs typeface="Arial" panose="020B0604020202020204" pitchFamily="34" charset="0"/>
              </a:rPr>
              <a:t>→ </a:t>
            </a:r>
            <a:r>
              <a:rPr lang="pt-BR" altLang="ja-JP" b="1" dirty="0">
                <a:latin typeface="Arial" panose="020B0604020202020204" pitchFamily="34" charset="0"/>
                <a:cs typeface="Arial" panose="020B0604020202020204" pitchFamily="34" charset="0"/>
              </a:rPr>
              <a:t>Exportar/Importar </a:t>
            </a:r>
          </a:p>
          <a:p>
            <a:pPr marL="1714500" lvl="4" indent="0" algn="just">
              <a:buNone/>
            </a:pPr>
            <a:r>
              <a:rPr lang="pt-BR" altLang="ja-JP" b="1" dirty="0">
                <a:latin typeface="Arial" panose="020B0604020202020204" pitchFamily="34" charset="0"/>
                <a:cs typeface="Arial" panose="020B0604020202020204" pitchFamily="34" charset="0"/>
              </a:rPr>
              <a:t>→ Tabelas de relato das NAI</a:t>
            </a:r>
          </a:p>
          <a:p>
            <a:pPr marL="0" indent="0">
              <a:buNone/>
            </a:pPr>
            <a:endParaRPr lang="en-US" altLang="ja-JP" b="1" dirty="0">
              <a:latin typeface="Arial Narrow" panose="020B0606020202030204" pitchFamily="34" charset="0"/>
            </a:endParaRPr>
          </a:p>
          <a:p>
            <a:endParaRPr lang="en-GB" dirty="0"/>
          </a:p>
        </p:txBody>
      </p:sp>
      <p:sp>
        <p:nvSpPr>
          <p:cNvPr id="4" name="Rectangle 3"/>
          <p:cNvSpPr/>
          <p:nvPr/>
        </p:nvSpPr>
        <p:spPr>
          <a:xfrm>
            <a:off x="8228459" y="6237312"/>
            <a:ext cx="288032" cy="323165"/>
          </a:xfrm>
          <a:prstGeom prst="rect">
            <a:avLst/>
          </a:prstGeom>
        </p:spPr>
        <p:txBody>
          <a:bodyPr wrap="square">
            <a:spAutoFit/>
          </a:bodyPr>
          <a:lstStyle>
            <a:defPPr>
              <a:defRPr lang="en-GB"/>
            </a:defPPr>
            <a:lvl1pPr algn="l" rtl="0" fontAlgn="base">
              <a:spcBef>
                <a:spcPct val="50000"/>
              </a:spcBef>
              <a:spcAft>
                <a:spcPct val="0"/>
              </a:spcAft>
              <a:defRPr sz="15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a:lstStyle>
          <a:p>
            <a:r>
              <a:rPr lang="en-US" dirty="0">
                <a:solidFill>
                  <a:prstClr val="black"/>
                </a:solidFill>
                <a:cs typeface="Arial"/>
              </a:rPr>
              <a:t>9</a:t>
            </a:r>
            <a:endParaRPr lang="en-US" dirty="0"/>
          </a:p>
        </p:txBody>
      </p:sp>
      <p:sp>
        <p:nvSpPr>
          <p:cNvPr id="5" name="Rectangle 36"/>
          <p:cNvSpPr txBox="1">
            <a:spLocks noChangeArrowheads="1"/>
          </p:cNvSpPr>
          <p:nvPr/>
        </p:nvSpPr>
        <p:spPr>
          <a:xfrm>
            <a:off x="2267744" y="6505575"/>
            <a:ext cx="5598319"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6" name="Rectangle 37"/>
          <p:cNvSpPr txBox="1">
            <a:spLocks noChangeArrowheads="1"/>
          </p:cNvSpPr>
          <p:nvPr/>
        </p:nvSpPr>
        <p:spPr>
          <a:xfrm>
            <a:off x="3009712" y="6261098"/>
            <a:ext cx="3384376"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1332392894"/>
      </p:ext>
    </p:extLst>
  </p:cSld>
  <p:clrMapOvr>
    <a:masterClrMapping/>
  </p:clrMapOvr>
</p:sld>
</file>

<file path=ppt/theme/theme1.xml><?xml version="1.0" encoding="utf-8"?>
<a:theme xmlns:a="http://schemas.openxmlformats.org/drawingml/2006/main" name=" UNFCCC PowerPoint">
  <a:themeElements>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FCCC quote">
  <a:themeElements>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 quo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FCCC_Master 70pt title">
  <a:themeElements>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_Master 70pt 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0F70CB2BEB3E4B9239167C339B484B" ma:contentTypeVersion="2" ma:contentTypeDescription="Create a new document." ma:contentTypeScope="" ma:versionID="cd49b3c25af256f9b0e84d1ff9f5658c">
  <xsd:schema xmlns:xsd="http://www.w3.org/2001/XMLSchema" xmlns:xs="http://www.w3.org/2001/XMLSchema" xmlns:p="http://schemas.microsoft.com/office/2006/metadata/properties" xmlns:ns2="fd44d591-518f-414d-9c58-168d47e8a02c" targetNamespace="http://schemas.microsoft.com/office/2006/metadata/properties" ma:root="true" ma:fieldsID="e4a07d9ff8b6a9e3d9f8ddec7f9a7c95" ns2:_="">
    <xsd:import namespace="fd44d591-518f-414d-9c58-168d47e8a02c"/>
    <xsd:element name="properties">
      <xsd:complexType>
        <xsd:sequence>
          <xsd:element name="documentManagement">
            <xsd:complexType>
              <xsd:all>
                <xsd:element ref="ns2:_dlc_DocId" minOccurs="0"/>
                <xsd:element ref="ns2:_dlc_DocIdUrl" minOccurs="0"/>
                <xsd:element ref="ns2:_dlc_DocIdPersistId" minOccurs="0"/>
                <xsd:element ref="ns2:Doc_x0020_type" minOccurs="0"/>
                <xsd:element ref="ns2:Occasion" minOccurs="0"/>
                <xsd:element ref="ns2:Occasion_x003a_ActivityTex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4d591-518f-414d-9c58-168d47e8a02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c_x0020_type" ma:index="11" nillable="true" ma:displayName="Doc type" ma:default="Minutes" ma:format="Dropdown" ma:internalName="Doc_x0020_type">
      <xsd:simpleType>
        <xsd:restriction base="dms:Choice">
          <xsd:enumeration value="Minutes"/>
          <xsd:enumeration value="Agenda"/>
          <xsd:enumeration value="Presentation"/>
          <xsd:enumeration value="Background documents"/>
          <xsd:enumeration value="Reference materials"/>
          <xsd:enumeration value="Other"/>
          <xsd:enumeration value="Training Presentation"/>
          <xsd:enumeration value="Training Handbook"/>
          <xsd:enumeration value="Document"/>
          <xsd:enumeration value="Archive"/>
        </xsd:restriction>
      </xsd:simpleType>
    </xsd:element>
    <xsd:element name="Occasion" ma:index="12" nillable="true" ma:displayName="Occasion" ma:list="{6e86d4ec-4cb6-4442-9968-65ae73616959}" ma:internalName="Occasion" ma:showField="Title" ma:web="fd44d591-518f-414d-9c58-168d47e8a02c">
      <xsd:simpleType>
        <xsd:restriction base="dms:Lookup"/>
      </xsd:simpleType>
    </xsd:element>
    <xsd:element name="Occasion_x003a_ActivityText" ma:index="13" nillable="true" ma:displayName="Occasion:ActivityText" ma:list="{6e86d4ec-4cb6-4442-9968-65ae73616959}" ma:internalName="Occasion_x003A_ActivityText" ma:readOnly="true" ma:showField="ActivityText" ma:web="fd44d591-518f-414d-9c58-168d47e8a02c">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Occasion xmlns="fd44d591-518f-414d-9c58-168d47e8a02c">22</Occasion>
    <Doc_x0020_type xmlns="fd44d591-518f-414d-9c58-168d47e8a02c">Presentation</Doc_x0020_type>
    <_dlc_DocId xmlns="fd44d591-518f-414d-9c58-168d47e8a02c">XPNSPWEK3DPS-467863604-212</_dlc_DocId>
    <_dlc_DocIdUrl xmlns="fd44d591-518f-414d-9c58-168d47e8a02c">
      <Url>https://process.unfccc.int/sites/CGE/_layouts/DocIdRedir.aspx?ID=XPNSPWEK3DPS-467863604-212</Url>
      <Description>XPNSPWEK3DPS-467863604-212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0290DD-6F94-42CD-9355-D6CD48EE5C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44d591-518f-414d-9c58-168d47e8a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81639F-9EA5-4A3D-B23A-71E464C90283}">
  <ds:schemaRefs>
    <ds:schemaRef ds:uri="http://schemas.microsoft.com/sharepoint/events"/>
  </ds:schemaRefs>
</ds:datastoreItem>
</file>

<file path=customXml/itemProps3.xml><?xml version="1.0" encoding="utf-8"?>
<ds:datastoreItem xmlns:ds="http://schemas.openxmlformats.org/officeDocument/2006/customXml" ds:itemID="{D01F0449-EBE6-4873-A50A-80DB36A939D2}">
  <ds:schemaRefs>
    <ds:schemaRef ds:uri="http://purl.org/dc/elements/1.1/"/>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fd44d591-518f-414d-9c58-168d47e8a02c"/>
    <ds:schemaRef ds:uri="http://www.w3.org/XML/1998/namespace"/>
  </ds:schemaRefs>
</ds:datastoreItem>
</file>

<file path=customXml/itemProps4.xml><?xml version="1.0" encoding="utf-8"?>
<ds:datastoreItem xmlns:ds="http://schemas.openxmlformats.org/officeDocument/2006/customXml" ds:itemID="{3C709DB4-A416-44B0-BF84-F34C1E5413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716</Words>
  <Application>Microsoft Office PowerPoint</Application>
  <PresentationFormat>Apresentação na tela (4:3)</PresentationFormat>
  <Paragraphs>184</Paragraphs>
  <Slides>17</Slides>
  <Notes>10</Notes>
  <HiddenSlides>0</HiddenSlides>
  <MMClips>0</MMClips>
  <ScaleCrop>false</ScaleCrop>
  <HeadingPairs>
    <vt:vector size="4" baseType="variant">
      <vt:variant>
        <vt:lpstr>Tema</vt:lpstr>
      </vt:variant>
      <vt:variant>
        <vt:i4>3</vt:i4>
      </vt:variant>
      <vt:variant>
        <vt:lpstr>Títulos de slides</vt:lpstr>
      </vt:variant>
      <vt:variant>
        <vt:i4>17</vt:i4>
      </vt:variant>
    </vt:vector>
  </HeadingPairs>
  <TitlesOfParts>
    <vt:vector size="20" baseType="lpstr">
      <vt:lpstr> UNFCCC PowerPoint</vt:lpstr>
      <vt:lpstr>UNFCCC quote</vt:lpstr>
      <vt:lpstr>UNFCCC_Master 70pt title</vt:lpstr>
      <vt:lpstr>      </vt:lpstr>
      <vt:lpstr>Prefácio, Direitos Autorais e Isenção de Responsabilidade </vt:lpstr>
      <vt:lpstr>Apresentação</vt:lpstr>
      <vt:lpstr>Software para Inventário do IPCC</vt:lpstr>
      <vt:lpstr>Funções do Software</vt:lpstr>
      <vt:lpstr>Apresentação do PowerPoint</vt:lpstr>
      <vt:lpstr>Apresentação do PowerPoint</vt:lpstr>
      <vt:lpstr>Relatórios</vt:lpstr>
      <vt:lpstr>Tabelas de Relatórios das Partes não incluídas no Anexo I</vt:lpstr>
      <vt:lpstr>   Tabelas de Relatórios para Partes não-Anexo I - NAI</vt:lpstr>
      <vt:lpstr>Ferramentas </vt:lpstr>
      <vt:lpstr>Ferramentas</vt:lpstr>
      <vt:lpstr>Outras operaçõs básicas - Ano</vt:lpstr>
      <vt:lpstr>Outras operações básicas - Exportar</vt:lpstr>
      <vt:lpstr>Múltiplos Usuários</vt:lpstr>
      <vt:lpstr>Suporte</vt:lpstr>
      <vt:lpstr>Obrigado pela atenção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129</cp:revision>
  <dcterms:created xsi:type="dcterms:W3CDTF">2015-02-18T16:07:10Z</dcterms:created>
  <dcterms:modified xsi:type="dcterms:W3CDTF">2018-09-12T09:05:54Z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0x010100130F70CB2BEB3E4B9239167C339B484B</vt:lpwstr>
  </property>
  <property fmtid="{D5CDD505-2E9C-101B-9397-08002B2CF9AE}" pid="3" name="_dlc_DocIdItemGuid">
    <vt:lpwstr>df13e156-4d05-47a2-a741-a7a0de219464</vt:lpwstr>
  </property>
</Properties>
</file>