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theme/theme2.xml" ContentType="application/vnd.openxmlformats-officedocument.theme+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3.xml" ContentType="application/vnd.openxmlformats-officedocument.theme+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tags/tag39.xml" ContentType="application/vnd.openxmlformats-officedocument.presentationml.tags+xml"/>
  <Override PartName="/ppt/notesSlides/notesSlide1.xml" ContentType="application/vnd.openxmlformats-officedocument.presentationml.notesSlide+xml"/>
  <Override PartName="/ppt/tags/tag40.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5117" r:id="rId5"/>
    <p:sldMasterId id="2147485185" r:id="rId6"/>
    <p:sldMasterId id="2147485189" r:id="rId7"/>
  </p:sldMasterIdLst>
  <p:notesMasterIdLst>
    <p:notesMasterId r:id="rId15"/>
  </p:notesMasterIdLst>
  <p:handoutMasterIdLst>
    <p:handoutMasterId r:id="rId16"/>
  </p:handoutMasterIdLst>
  <p:sldIdLst>
    <p:sldId id="2147479609" r:id="rId8"/>
    <p:sldId id="2147479610" r:id="rId9"/>
    <p:sldId id="2147479611" r:id="rId10"/>
    <p:sldId id="2147479612" r:id="rId11"/>
    <p:sldId id="2147479613" r:id="rId12"/>
    <p:sldId id="2147479614" r:id="rId13"/>
    <p:sldId id="2147479608" r:id="rId14"/>
  </p:sldIdLst>
  <p:sldSz cx="12192000" cy="6858000"/>
  <p:notesSz cx="6950075" cy="9236075"/>
  <p:custShowLst>
    <p:custShow name="Format Guide Workshop" id="0">
      <p:sldLst/>
    </p:custShow>
  </p:custShowLst>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dha, Harsil" initials="MH" lastIdx="1" clrIdx="0">
    <p:extLst>
      <p:ext uri="{19B8F6BF-5375-455C-9EA6-DF929625EA0E}">
        <p15:presenceInfo xmlns:p15="http://schemas.microsoft.com/office/powerpoint/2012/main" userId="Modha, Harsi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C8C8"/>
    <a:srgbClr val="97C3DD"/>
    <a:srgbClr val="00B0F0"/>
    <a:srgbClr val="203864"/>
    <a:srgbClr val="F2F2F2"/>
    <a:srgbClr val="FCEEF3"/>
    <a:srgbClr val="FEF8FA"/>
    <a:srgbClr val="FDE7ED"/>
    <a:srgbClr val="EAF3FA"/>
    <a:srgbClr val="FBFB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4C7B38-258A-4C63-B1F6-91E0E7FF736C}" v="13" dt="2024-09-17T10:55:18.7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7"/>
    <p:restoredTop sz="94614"/>
  </p:normalViewPr>
  <p:slideViewPr>
    <p:cSldViewPr snapToGrid="0">
      <p:cViewPr varScale="1">
        <p:scale>
          <a:sx n="73" d="100"/>
          <a:sy n="73" d="100"/>
        </p:scale>
        <p:origin x="380" y="5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5" Type="http://schemas.openxmlformats.org/officeDocument/2006/relationships/slideMaster" Target="slideMasters/slideMaster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11699" cy="463408"/>
          </a:xfrm>
          <a:prstGeom prst="rect">
            <a:avLst/>
          </a:prstGeom>
        </p:spPr>
        <p:txBody>
          <a:bodyPr vert="horz" lIns="92492" tIns="46246" rIns="92492" bIns="46246" rtlCol="0"/>
          <a:lstStyle>
            <a:lvl1pPr algn="l">
              <a:defRPr sz="1200"/>
            </a:lvl1pPr>
          </a:lstStyle>
          <a:p>
            <a:endParaRPr lang="en-US" sz="800"/>
          </a:p>
        </p:txBody>
      </p:sp>
      <p:sp>
        <p:nvSpPr>
          <p:cNvPr id="3" name="Date Placeholder 2"/>
          <p:cNvSpPr>
            <a:spLocks noGrp="1"/>
          </p:cNvSpPr>
          <p:nvPr>
            <p:ph type="dt" sz="quarter" idx="1"/>
          </p:nvPr>
        </p:nvSpPr>
        <p:spPr>
          <a:xfrm>
            <a:off x="3936770" y="3"/>
            <a:ext cx="3011699" cy="463408"/>
          </a:xfrm>
          <a:prstGeom prst="rect">
            <a:avLst/>
          </a:prstGeom>
        </p:spPr>
        <p:txBody>
          <a:bodyPr vert="horz" lIns="92492" tIns="46246" rIns="92492" bIns="46246" rtlCol="0"/>
          <a:lstStyle>
            <a:lvl1pPr algn="r">
              <a:defRPr sz="1200"/>
            </a:lvl1pPr>
          </a:lstStyle>
          <a:p>
            <a:fld id="{57691E93-EF64-46CC-85E2-BBB5BEDB9501}" type="datetimeFigureOut">
              <a:rPr lang="en-US" sz="800"/>
              <a:t>6/9/2025</a:t>
            </a:fld>
            <a:endParaRPr lang="en-US" sz="800"/>
          </a:p>
        </p:txBody>
      </p:sp>
      <p:sp>
        <p:nvSpPr>
          <p:cNvPr id="4" name="Footer Placeholder 3"/>
          <p:cNvSpPr>
            <a:spLocks noGrp="1"/>
          </p:cNvSpPr>
          <p:nvPr>
            <p:ph type="ftr" sz="quarter" idx="2"/>
          </p:nvPr>
        </p:nvSpPr>
        <p:spPr>
          <a:xfrm>
            <a:off x="2" y="8772671"/>
            <a:ext cx="3011699" cy="463407"/>
          </a:xfrm>
          <a:prstGeom prst="rect">
            <a:avLst/>
          </a:prstGeom>
        </p:spPr>
        <p:txBody>
          <a:bodyPr vert="horz" lIns="92492" tIns="46246" rIns="92492" bIns="46246" rtlCol="0" anchor="b"/>
          <a:lstStyle>
            <a:lvl1pPr algn="l">
              <a:defRPr sz="1200"/>
            </a:lvl1pPr>
          </a:lstStyle>
          <a:p>
            <a:endParaRPr lang="en-US" sz="800"/>
          </a:p>
        </p:txBody>
      </p:sp>
      <p:sp>
        <p:nvSpPr>
          <p:cNvPr id="5" name="Slide Number Placeholder 4"/>
          <p:cNvSpPr>
            <a:spLocks noGrp="1"/>
          </p:cNvSpPr>
          <p:nvPr>
            <p:ph type="sldNum" sz="quarter" idx="3"/>
          </p:nvPr>
        </p:nvSpPr>
        <p:spPr>
          <a:xfrm>
            <a:off x="3936770" y="8772671"/>
            <a:ext cx="3011699" cy="463407"/>
          </a:xfrm>
          <a:prstGeom prst="rect">
            <a:avLst/>
          </a:prstGeom>
        </p:spPr>
        <p:txBody>
          <a:bodyPr vert="horz" lIns="92492" tIns="46246" rIns="92492" bIns="46246" rtlCol="0" anchor="b"/>
          <a:lstStyle>
            <a:lvl1pPr algn="r">
              <a:defRPr sz="1200"/>
            </a:lvl1pPr>
          </a:lstStyle>
          <a:p>
            <a:fld id="{3DCECA85-2A7A-423F-89EA-6868CB52DF19}" type="slidenum">
              <a:rPr lang="en-US" sz="800"/>
              <a:t>‹#›</a:t>
            </a:fld>
            <a:endParaRPr lang="en-US" sz="800"/>
          </a:p>
        </p:txBody>
      </p:sp>
    </p:spTree>
    <p:extLst>
      <p:ext uri="{BB962C8B-B14F-4D97-AF65-F5344CB8AC3E}">
        <p14:creationId xmlns:p14="http://schemas.microsoft.com/office/powerpoint/2010/main" val="17093775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 name="Rectangle 54"/>
          <p:cNvSpPr/>
          <p:nvPr/>
        </p:nvSpPr>
        <p:spPr>
          <a:xfrm>
            <a:off x="0" y="4410720"/>
            <a:ext cx="6948467" cy="482535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2492" tIns="46246" rIns="92492" bIns="46246" rtlCol="0" anchor="ctr"/>
          <a:lstStyle/>
          <a:p>
            <a:pPr algn="ctr"/>
            <a:endParaRPr lang="en-US"/>
          </a:p>
        </p:txBody>
      </p:sp>
      <p:sp>
        <p:nvSpPr>
          <p:cNvPr id="2" name="Header Placeholder 1"/>
          <p:cNvSpPr>
            <a:spLocks noGrp="1"/>
          </p:cNvSpPr>
          <p:nvPr>
            <p:ph type="hdr" sz="quarter"/>
          </p:nvPr>
        </p:nvSpPr>
        <p:spPr>
          <a:xfrm>
            <a:off x="82427" y="3"/>
            <a:ext cx="2929274" cy="463408"/>
          </a:xfrm>
          <a:prstGeom prst="rect">
            <a:avLst/>
          </a:prstGeom>
        </p:spPr>
        <p:txBody>
          <a:bodyPr vert="horz" lIns="92492" tIns="46246" rIns="92492" bIns="46246" rtlCol="0"/>
          <a:lstStyle>
            <a:lvl1pPr algn="l">
              <a:defRPr sz="1400"/>
            </a:lvl1pPr>
          </a:lstStyle>
          <a:p>
            <a:endParaRPr lang="en-US"/>
          </a:p>
        </p:txBody>
      </p:sp>
      <p:sp>
        <p:nvSpPr>
          <p:cNvPr id="4" name="Slide Image Placeholder 3"/>
          <p:cNvSpPr>
            <a:spLocks noGrp="1" noRot="1" noChangeAspect="1"/>
          </p:cNvSpPr>
          <p:nvPr>
            <p:ph type="sldImg" idx="2"/>
          </p:nvPr>
        </p:nvSpPr>
        <p:spPr>
          <a:xfrm>
            <a:off x="156103" y="575009"/>
            <a:ext cx="6620256" cy="3724113"/>
          </a:xfrm>
          <a:prstGeom prst="rect">
            <a:avLst/>
          </a:prstGeom>
          <a:noFill/>
          <a:ln w="9525">
            <a:solidFill>
              <a:schemeClr val="bg2"/>
            </a:solidFill>
          </a:ln>
        </p:spPr>
        <p:txBody>
          <a:bodyPr vert="horz" lIns="92492" tIns="46246" rIns="92492" bIns="46246" rtlCol="0" anchor="ctr"/>
          <a:lstStyle/>
          <a:p>
            <a:endParaRPr lang="en-US"/>
          </a:p>
        </p:txBody>
      </p:sp>
      <p:sp>
        <p:nvSpPr>
          <p:cNvPr id="6" name="Footer Placeholder 5"/>
          <p:cNvSpPr>
            <a:spLocks noGrp="1"/>
          </p:cNvSpPr>
          <p:nvPr>
            <p:ph type="ftr" sz="quarter" idx="4"/>
          </p:nvPr>
        </p:nvSpPr>
        <p:spPr>
          <a:xfrm>
            <a:off x="82427" y="8744096"/>
            <a:ext cx="2929274" cy="463407"/>
          </a:xfrm>
          <a:prstGeom prst="rect">
            <a:avLst/>
          </a:prstGeom>
        </p:spPr>
        <p:txBody>
          <a:bodyPr vert="horz" lIns="92492" tIns="46246" rIns="92492" bIns="46246" rtlCol="0" anchor="b"/>
          <a:lstStyle>
            <a:lvl1pPr algn="l">
              <a:defRPr sz="1400"/>
            </a:lvl1pPr>
          </a:lstStyle>
          <a:p>
            <a:endParaRPr lang="en-US"/>
          </a:p>
        </p:txBody>
      </p:sp>
      <p:sp>
        <p:nvSpPr>
          <p:cNvPr id="7" name="Slide Number Placeholder 6"/>
          <p:cNvSpPr>
            <a:spLocks noGrp="1"/>
          </p:cNvSpPr>
          <p:nvPr>
            <p:ph type="sldNum" sz="quarter" idx="5"/>
          </p:nvPr>
        </p:nvSpPr>
        <p:spPr>
          <a:xfrm>
            <a:off x="3936770" y="8744096"/>
            <a:ext cx="2919957" cy="463407"/>
          </a:xfrm>
          <a:prstGeom prst="rect">
            <a:avLst/>
          </a:prstGeom>
        </p:spPr>
        <p:txBody>
          <a:bodyPr vert="horz" lIns="92492" tIns="46246" rIns="92492" bIns="46246" rtlCol="0" anchor="b"/>
          <a:lstStyle>
            <a:lvl1pPr algn="r">
              <a:defRPr sz="1400"/>
            </a:lvl1pPr>
          </a:lstStyle>
          <a:p>
            <a:r>
              <a:rPr lang="en-US"/>
              <a:t>Notes view: </a:t>
            </a:r>
            <a:fld id="{128CEAFE-FA94-43E5-B0FF-D47E1CCDD1B4}" type="slidenum">
              <a:rPr lang="en-US" smtClean="0"/>
              <a:pPr/>
              <a:t>‹#›</a:t>
            </a:fld>
            <a:endParaRPr lang="en-US"/>
          </a:p>
        </p:txBody>
      </p:sp>
      <p:sp>
        <p:nvSpPr>
          <p:cNvPr id="5" name="Notes Placeholder 4"/>
          <p:cNvSpPr>
            <a:spLocks noGrp="1"/>
          </p:cNvSpPr>
          <p:nvPr>
            <p:ph type="body" sz="quarter" idx="3"/>
          </p:nvPr>
        </p:nvSpPr>
        <p:spPr>
          <a:xfrm>
            <a:off x="259519" y="4714653"/>
            <a:ext cx="6413424" cy="3768947"/>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7"/>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F2C7CF5F-7CF3-4DF3-838A-EE34544862CC}" type="datetimeFigureOut">
              <a:rPr lang="en-US" smtClean="0"/>
              <a:t>6/9/2025</a:t>
            </a:fld>
            <a:endParaRPr lang="en-US"/>
          </a:p>
        </p:txBody>
      </p:sp>
    </p:spTree>
    <p:extLst>
      <p:ext uri="{BB962C8B-B14F-4D97-AF65-F5344CB8AC3E}">
        <p14:creationId xmlns:p14="http://schemas.microsoft.com/office/powerpoint/2010/main" val="4173362221"/>
      </p:ext>
    </p:extLst>
  </p:cSld>
  <p:clrMap bg1="lt1" tx1="dk1" bg2="lt2" tx2="dk2" accent1="accent1" accent2="accent2" accent3="accent3" accent4="accent4" accent5="accent5" accent6="accent6" hlink="hlink" folHlink="folHlink"/>
  <p:notesStyle>
    <a:lvl1pPr marL="0" indent="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1pPr>
    <a:lvl2pPr marL="114300" indent="-114300" algn="l" defTabSz="914400" rtl="0" eaLnBrk="1" latinLnBrk="0" hangingPunct="1">
      <a:spcAft>
        <a:spcPts val="600"/>
      </a:spcAft>
      <a:buFont typeface="Arial" panose="020B0604020202020204" pitchFamily="34" charset="0"/>
      <a:buChar char="•"/>
      <a:defRPr sz="1200" kern="1200">
        <a:solidFill>
          <a:schemeClr val="tx1"/>
        </a:solidFill>
        <a:latin typeface="+mn-lt"/>
        <a:ea typeface="+mn-ea"/>
        <a:cs typeface="+mn-cs"/>
      </a:defRPr>
    </a:lvl2pPr>
    <a:lvl3pPr marL="228600" indent="-114300" algn="l" defTabSz="914400" rtl="0" eaLnBrk="1" latinLnBrk="0" hangingPunct="1">
      <a:spcAft>
        <a:spcPts val="600"/>
      </a:spcAft>
      <a:buClr>
        <a:schemeClr val="tx2"/>
      </a:buClr>
      <a:buFont typeface="Arial" panose="020B0604020202020204" pitchFamily="34" charset="0"/>
      <a:buChar char="•"/>
      <a:defRPr sz="1200" kern="1200">
        <a:solidFill>
          <a:schemeClr val="tx1"/>
        </a:solidFill>
        <a:latin typeface="+mn-lt"/>
        <a:ea typeface="+mn-ea"/>
        <a:cs typeface="+mn-cs"/>
      </a:defRPr>
    </a:lvl3pPr>
    <a:lvl4pPr marL="514350" indent="-114300" algn="l" defTabSz="914400" rtl="0" eaLnBrk="1" latinLnBrk="0" hangingPunct="1">
      <a:spcAft>
        <a:spcPts val="600"/>
      </a:spcAft>
      <a:buFont typeface="Arial" panose="020B0604020202020204" pitchFamily="34" charset="0"/>
      <a:buChar char="•"/>
      <a:defRPr sz="1000" kern="1200">
        <a:solidFill>
          <a:schemeClr val="tx1"/>
        </a:solidFill>
        <a:latin typeface="+mn-lt"/>
        <a:ea typeface="+mn-ea"/>
        <a:cs typeface="+mn-cs"/>
      </a:defRPr>
    </a:lvl4pPr>
    <a:lvl5pPr marL="685800" indent="-114300" algn="l" defTabSz="914400" rtl="0" eaLnBrk="1" latinLnBrk="0" hangingPunct="1">
      <a:spcAft>
        <a:spcPts val="600"/>
      </a:spcAft>
      <a:buClr>
        <a:schemeClr val="tx2"/>
      </a:buClr>
      <a:buFont typeface="Arial" panose="020B0604020202020204" pitchFamily="34" charset="0"/>
      <a:buChar char="•"/>
      <a:defRPr sz="1000" i="1"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910" userDrawn="1">
          <p15:clr>
            <a:srgbClr val="F26B43"/>
          </p15:clr>
        </p15:guide>
        <p15:guide id="2" pos="2189"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637383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5575" y="574675"/>
            <a:ext cx="6621463" cy="372427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6E6F73"/>
                </a:solidFill>
                <a:effectLst/>
                <a:uLnTx/>
                <a:uFillTx/>
                <a:latin typeface="Trebuchet MS"/>
                <a:ea typeface="+mn-ea"/>
                <a:cs typeface="+mn-cs"/>
              </a:rPr>
              <a:t>Notes view: </a:t>
            </a:r>
            <a:fld id="{128CEAFE-FA94-43E5-B0FF-D47E1CCDD1B4}" type="slidenum">
              <a:rPr kumimoji="0" lang="en-US" sz="1400" b="0" i="0" u="none" strike="noStrike" kern="1200" cap="none" spc="0" normalizeH="0" baseline="0" noProof="0" smtClean="0">
                <a:ln>
                  <a:noFill/>
                </a:ln>
                <a:solidFill>
                  <a:srgbClr val="6E6F73"/>
                </a:solidFill>
                <a:effectLst/>
                <a:uLnTx/>
                <a:uFillTx/>
                <a:latin typeface="Trebuchet MS"/>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srgbClr val="6E6F73"/>
              </a:solidFill>
              <a:effectLst/>
              <a:uLnTx/>
              <a:uFillTx/>
              <a:latin typeface="Trebuchet MS"/>
              <a:ea typeface="+mn-ea"/>
              <a:cs typeface="+mn-cs"/>
            </a:endParaRPr>
          </a:p>
        </p:txBody>
      </p:sp>
    </p:spTree>
    <p:extLst>
      <p:ext uri="{BB962C8B-B14F-4D97-AF65-F5344CB8AC3E}">
        <p14:creationId xmlns:p14="http://schemas.microsoft.com/office/powerpoint/2010/main" val="324415572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5.xml"/><Relationship Id="rId7" Type="http://schemas.openxmlformats.org/officeDocument/2006/relationships/image" Target="../media/image2.emf"/><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oleObject" Target="../embeddings/oleObject2.bin"/><Relationship Id="rId5" Type="http://schemas.openxmlformats.org/officeDocument/2006/relationships/slideMaster" Target="../slideMasters/slideMaster1.xml"/><Relationship Id="rId4" Type="http://schemas.openxmlformats.org/officeDocument/2006/relationships/tags" Target="../tags/tag6.xml"/><Relationship Id="rId9"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7.xml"/><Relationship Id="rId5" Type="http://schemas.openxmlformats.org/officeDocument/2006/relationships/image" Target="../media/image8.png"/><Relationship Id="rId4" Type="http://schemas.openxmlformats.org/officeDocument/2006/relationships/image" Target="../media/image7.emf"/></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8.xml"/><Relationship Id="rId5" Type="http://schemas.openxmlformats.org/officeDocument/2006/relationships/image" Target="../media/image9.png"/><Relationship Id="rId4" Type="http://schemas.openxmlformats.org/officeDocument/2006/relationships/image" Target="../media/image7.emf"/></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11.xml"/><Relationship Id="rId7" Type="http://schemas.openxmlformats.org/officeDocument/2006/relationships/image" Target="../media/image4.jpeg"/><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2.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tags" Target="../tags/tag14.xml"/><Relationship Id="rId7" Type="http://schemas.openxmlformats.org/officeDocument/2006/relationships/image" Target="../media/image2.emf"/><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oleObject" Target="../embeddings/oleObject6.bin"/><Relationship Id="rId5" Type="http://schemas.openxmlformats.org/officeDocument/2006/relationships/slideMaster" Target="../slideMasters/slideMaster1.xml"/><Relationship Id="rId4" Type="http://schemas.openxmlformats.org/officeDocument/2006/relationships/tags" Target="../tags/tag15.xml"/><Relationship Id="rId9"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16.xml"/><Relationship Id="rId5" Type="http://schemas.openxmlformats.org/officeDocument/2006/relationships/image" Target="../media/image5.png"/><Relationship Id="rId4" Type="http://schemas.openxmlformats.org/officeDocument/2006/relationships/image" Target="../media/image7.emf"/></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1.xml"/><Relationship Id="rId1" Type="http://schemas.openxmlformats.org/officeDocument/2006/relationships/tags" Target="../tags/tag17.xml"/><Relationship Id="rId5" Type="http://schemas.openxmlformats.org/officeDocument/2006/relationships/image" Target="../media/image9.png"/><Relationship Id="rId4" Type="http://schemas.openxmlformats.org/officeDocument/2006/relationships/image" Target="../media/image2.emf"/></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4.jpe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2.emf"/><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image" Target="../media/image1.emf"/><Relationship Id="rId4" Type="http://schemas.openxmlformats.org/officeDocument/2006/relationships/oleObject" Target="../embeddings/oleObject10.bin"/></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Master" Target="../slideMasters/slideMaster1.xml"/><Relationship Id="rId1" Type="http://schemas.openxmlformats.org/officeDocument/2006/relationships/tags" Target="../tags/tag23.xml"/><Relationship Id="rId4" Type="http://schemas.openxmlformats.org/officeDocument/2006/relationships/image" Target="../media/image1.emf"/></Relationships>
</file>

<file path=ppt/slideLayouts/_rels/slideLayout6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Master" Target="../slideMasters/slideMaster1.xml"/><Relationship Id="rId1" Type="http://schemas.openxmlformats.org/officeDocument/2006/relationships/tags" Target="../tags/tag24.xml"/><Relationship Id="rId4" Type="http://schemas.openxmlformats.org/officeDocument/2006/relationships/image" Target="../media/image1.emf"/></Relationships>
</file>

<file path=ppt/slideLayouts/_rels/slideLayout6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Master" Target="../slideMasters/slideMaster1.xml"/><Relationship Id="rId1" Type="http://schemas.openxmlformats.org/officeDocument/2006/relationships/tags" Target="../tags/tag25.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6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7.xml"/><Relationship Id="rId1" Type="http://schemas.openxmlformats.org/officeDocument/2006/relationships/tags" Target="../tags/tag26.xml"/><Relationship Id="rId5" Type="http://schemas.openxmlformats.org/officeDocument/2006/relationships/image" Target="../media/image1.emf"/><Relationship Id="rId4" Type="http://schemas.openxmlformats.org/officeDocument/2006/relationships/oleObject" Target="../embeddings/oleObject14.bin"/></Relationships>
</file>

<file path=ppt/slideLayouts/_rels/slideLayout6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Master" Target="../slideMasters/slideMaster1.xml"/><Relationship Id="rId1" Type="http://schemas.openxmlformats.org/officeDocument/2006/relationships/tags" Target="../tags/tag28.xml"/><Relationship Id="rId4" Type="http://schemas.openxmlformats.org/officeDocument/2006/relationships/image" Target="../media/image1.emf"/></Relationships>
</file>

<file path=ppt/slideLayouts/_rels/slideLayout6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Master" Target="../slideMasters/slideMaster1.xml"/><Relationship Id="rId1" Type="http://schemas.openxmlformats.org/officeDocument/2006/relationships/tags" Target="../tags/tag29.xml"/><Relationship Id="rId4" Type="http://schemas.openxmlformats.org/officeDocument/2006/relationships/image" Target="../media/image1.emf"/></Relationships>
</file>

<file path=ppt/slideLayouts/_rels/slideLayout66.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Master" Target="../slideMasters/slideMaster1.xml"/><Relationship Id="rId1" Type="http://schemas.openxmlformats.org/officeDocument/2006/relationships/tags" Target="../tags/tag30.xml"/><Relationship Id="rId5" Type="http://schemas.openxmlformats.org/officeDocument/2006/relationships/image" Target="../media/image3.png"/><Relationship Id="rId4" Type="http://schemas.openxmlformats.org/officeDocument/2006/relationships/image" Target="../media/image1.emf"/></Relationships>
</file>

<file path=ppt/slideLayouts/_rels/slideLayout6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Master" Target="../slideMasters/slideMaster1.xml"/><Relationship Id="rId1" Type="http://schemas.openxmlformats.org/officeDocument/2006/relationships/tags" Target="../tags/tag31.xml"/><Relationship Id="rId5" Type="http://schemas.openxmlformats.org/officeDocument/2006/relationships/image" Target="../media/image5.png"/><Relationship Id="rId4" Type="http://schemas.openxmlformats.org/officeDocument/2006/relationships/image" Target="../media/image1.emf"/></Relationships>
</file>

<file path=ppt/slideLayouts/_rels/slideLayout6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Master" Target="../slideMasters/slideMaster2.xml"/><Relationship Id="rId1" Type="http://schemas.openxmlformats.org/officeDocument/2006/relationships/tags" Target="../tags/tag33.xml"/><Relationship Id="rId4" Type="http://schemas.openxmlformats.org/officeDocument/2006/relationships/image" Target="../media/image10.emf"/></Relationships>
</file>

<file path=ppt/slideLayouts/_rels/slideLayout6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Master" Target="../slideMasters/slideMaster2.xml"/><Relationship Id="rId1" Type="http://schemas.openxmlformats.org/officeDocument/2006/relationships/tags" Target="../tags/tag34.xml"/><Relationship Id="rId4" Type="http://schemas.openxmlformats.org/officeDocument/2006/relationships/image" Target="../media/image10.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Master" Target="../slideMasters/slideMaster2.xml"/><Relationship Id="rId1" Type="http://schemas.openxmlformats.org/officeDocument/2006/relationships/tags" Target="../tags/tag35.xml"/><Relationship Id="rId4" Type="http://schemas.openxmlformats.org/officeDocument/2006/relationships/image" Target="../media/image10.emf"/></Relationships>
</file>

<file path=ppt/slideLayouts/_rels/slideLayout71.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Master" Target="../slideMasters/slideMaster3.xml"/><Relationship Id="rId1" Type="http://schemas.openxmlformats.org/officeDocument/2006/relationships/tags" Target="../tags/tag37.xml"/><Relationship Id="rId4" Type="http://schemas.openxmlformats.org/officeDocument/2006/relationships/image" Target="../media/image10.emf"/></Relationships>
</file>

<file path=ppt/slideLayouts/_rels/slideLayout72.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Master" Target="../slideMasters/slideMaster3.xml"/><Relationship Id="rId1" Type="http://schemas.openxmlformats.org/officeDocument/2006/relationships/tags" Target="../tags/tag38.xml"/><Relationship Id="rId4" Type="http://schemas.openxmlformats.org/officeDocument/2006/relationships/image" Target="../media/image10.emf"/></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398561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84" imgH="384" progId="TCLayout.ActiveDocument.1">
                  <p:embed/>
                </p:oleObj>
              </mc:Choice>
              <mc:Fallback>
                <p:oleObj name="think-cell Slide" r:id="rId6" imgW="384" imgH="384" progId="TCLayout.ActiveDocument.1">
                  <p:embed/>
                  <p:pic>
                    <p:nvPicPr>
                      <p:cNvPr id="4" name="Object 3"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3" name="Rectangle 2"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8">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3"/>
            </p:custDataLst>
          </p:nvPr>
        </p:nvPicPr>
        <p:blipFill rotWithShape="1">
          <a:blip r:embed="rId9">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baseline="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a:prstGeom prst="rect">
            <a:avLst/>
          </a:prstGeom>
        </p:spPr>
        <p:txBody>
          <a:bodyPr anchor="b">
            <a:normAutofit/>
          </a:bodyPr>
          <a:lstStyle>
            <a:lvl1pPr algn="l">
              <a:lnSpc>
                <a:spcPct val="93000"/>
              </a:lnSpc>
              <a:defRPr sz="5400" baseline="0">
                <a:solidFill>
                  <a:schemeClr val="bg1"/>
                </a:solidFill>
                <a:latin typeface="+mj-lt"/>
                <a:sym typeface="Trebuchet MS" panose="020B0603020202020204" pitchFamily="34" charset="0"/>
              </a:defRPr>
            </a:lvl1pPr>
          </a:lstStyle>
          <a:p>
            <a:r>
              <a:rPr lang="en-US"/>
              <a:t>Title in Title Case</a:t>
            </a:r>
          </a:p>
        </p:txBody>
      </p:sp>
      <p:sp>
        <p:nvSpPr>
          <p:cNvPr id="33" name="Freeform 32"/>
          <p:cNvSpPr>
            <a:spLocks noChangeAspect="1"/>
          </p:cNvSpPr>
          <p:nvPr userDrawn="1">
            <p:custDataLst>
              <p:tags r:id="rId4"/>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15151835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Green half">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2" name="Rectangle 11"/>
          <p:cNvSpPr/>
          <p:nvPr userDrawn="1"/>
        </p:nvSpPr>
        <p:spPr>
          <a:xfrm>
            <a:off x="6096000" y="0"/>
            <a:ext cx="6096000" cy="6858000"/>
          </a:xfrm>
          <a:prstGeom prst="rect">
            <a:avLst/>
          </a:pr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4" name="Title 1"/>
          <p:cNvSpPr>
            <a:spLocks noGrp="1"/>
          </p:cNvSpPr>
          <p:nvPr>
            <p:ph type="title" hasCustomPrompt="1"/>
          </p:nvPr>
        </p:nvSpPr>
        <p:spPr bwMode="black">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6"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235241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Green two third">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0" name="Rectangle 9"/>
          <p:cNvSpPr/>
          <p:nvPr userDrawn="1"/>
        </p:nvSpPr>
        <p:spPr bwMode="gray">
          <a:xfrm>
            <a:off x="7819543" y="0"/>
            <a:ext cx="4372457"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1"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2"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Copyright"/>
          <p:cNvSpPr txBox="1"/>
          <p:nvPr userDrawn="1"/>
        </p:nvSpPr>
        <p:spPr>
          <a:xfrm rot="16200000">
            <a:off x="9486900" y="3916394"/>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4" name="Title 1"/>
          <p:cNvSpPr>
            <a:spLocks noGrp="1"/>
          </p:cNvSpPr>
          <p:nvPr>
            <p:ph type="title" hasCustomPrompt="1"/>
          </p:nvPr>
        </p:nvSpPr>
        <p:spPr bwMode="blackWhite">
          <a:xfrm>
            <a:off x="630000" y="180465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edit title</a:t>
            </a:r>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6328090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6"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7" name="Title 2"/>
          <p:cNvSpPr>
            <a:spLocks noGrp="1"/>
          </p:cNvSpPr>
          <p:nvPr>
            <p:ph type="title" hasCustomPrompt="1"/>
          </p:nvPr>
        </p:nvSpPr>
        <p:spPr>
          <a:xfrm>
            <a:off x="630000" y="2764203"/>
            <a:ext cx="2478638" cy="1314311"/>
          </a:xfrm>
          <a:prstGeom prst="rect">
            <a:avLst/>
          </a:prstGeom>
        </p:spPr>
        <p:txBody>
          <a:bodyPr anchor="ctr">
            <a:noAutofit/>
          </a:bodyPr>
          <a:lstStyle>
            <a:lvl1pPr>
              <a:defRPr sz="3200" baseline="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725773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Green left arrow">
    <p:bg>
      <p:bgPr>
        <a:solidFill>
          <a:srgbClr val="F2F2F2"/>
        </a:solidFill>
        <a:effectLst/>
      </p:bgPr>
    </p:bg>
    <p:spTree>
      <p:nvGrpSpPr>
        <p:cNvPr id="1" name=""/>
        <p:cNvGrpSpPr/>
        <p:nvPr/>
      </p:nvGrpSpPr>
      <p:grpSpPr>
        <a:xfrm>
          <a:off x="0" y="0"/>
          <a:ext cx="0" cy="0"/>
          <a:chOff x="0" y="0"/>
          <a:chExt cx="0" cy="0"/>
        </a:xfrm>
      </p:grpSpPr>
      <p:sp>
        <p:nvSpPr>
          <p:cNvPr id="16" name="Freeform 14"/>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2764203"/>
            <a:ext cx="2478638" cy="1314311"/>
          </a:xfrm>
        </p:spPr>
        <p:txBody>
          <a:bodyPr anchor="ctr" anchorCtr="0">
            <a:noAutofit/>
          </a:bodyPr>
          <a:lstStyle>
            <a:lvl1pPr>
              <a:defRPr sz="3200" baseline="0">
                <a:solidFill>
                  <a:srgbClr val="FFFFFF"/>
                </a:solidFill>
                <a:latin typeface="+mj-lt"/>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6791741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32526878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TextBox 4"/>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8"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3" name="Pentagon 3"/>
          <p:cNvSpPr/>
          <p:nvPr userDrawn="1"/>
        </p:nvSpPr>
        <p:spPr bwMode="white">
          <a:xfrm>
            <a:off x="1" y="0"/>
            <a:ext cx="5426920"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5" name="Picture 14"/>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920821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Green arrow one third">
    <p:bg>
      <p:bgPr>
        <a:solidFill>
          <a:srgbClr val="F2F2F2"/>
        </a:solidFill>
        <a:effectLst/>
      </p:bgPr>
    </p:bg>
    <p:spTree>
      <p:nvGrpSpPr>
        <p:cNvPr id="1" name=""/>
        <p:cNvGrpSpPr/>
        <p:nvPr/>
      </p:nvGrpSpPr>
      <p:grpSpPr>
        <a:xfrm>
          <a:off x="0" y="0"/>
          <a:ext cx="0" cy="0"/>
          <a:chOff x="0" y="0"/>
          <a:chExt cx="0" cy="0"/>
        </a:xfrm>
      </p:grpSpPr>
      <p:sp>
        <p:nvSpPr>
          <p:cNvPr id="13"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4"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297419212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6"/>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4" name="Pentagon 8"/>
          <p:cNvSpPr/>
          <p:nvPr userDrawn="1"/>
        </p:nvSpPr>
        <p:spPr bwMode="white">
          <a:xfrm>
            <a:off x="0" y="0"/>
            <a:ext cx="6363546" cy="6858000"/>
          </a:xfrm>
          <a:prstGeom prst="homePlate">
            <a:avLst>
              <a:gd name="adj" fmla="val 12939"/>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9" name="Picture 8"/>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928717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Green arrow half">
    <p:bg>
      <p:bgPr>
        <a:solidFill>
          <a:srgbClr val="F2F2F2"/>
        </a:solidFill>
        <a:effectLst/>
      </p:bgPr>
    </p:bg>
    <p:spTree>
      <p:nvGrpSpPr>
        <p:cNvPr id="1" name=""/>
        <p:cNvGrpSpPr/>
        <p:nvPr/>
      </p:nvGrpSpPr>
      <p:grpSpPr>
        <a:xfrm>
          <a:off x="0" y="0"/>
          <a:ext cx="0" cy="0"/>
          <a:chOff x="0" y="0"/>
          <a:chExt cx="0" cy="0"/>
        </a:xfrm>
      </p:grpSpPr>
      <p:sp>
        <p:nvSpPr>
          <p:cNvPr id="14" name="Pentagon 8"/>
          <p:cNvSpPr/>
          <p:nvPr userDrawn="1"/>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6" name="Title 2"/>
          <p:cNvSpPr>
            <a:spLocks noGrp="1"/>
          </p:cNvSpPr>
          <p:nvPr>
            <p:ph type="title" hasCustomPrompt="1"/>
          </p:nvPr>
        </p:nvSpPr>
        <p:spPr>
          <a:xfrm>
            <a:off x="630000" y="622800"/>
            <a:ext cx="4673646"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2"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3" name="TextBox 12"/>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24380786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pic>
        <p:nvPicPr>
          <p:cNvPr id="16" name="Picture 15"/>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02801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Green arrow two third">
    <p:bg>
      <p:bgPr>
        <a:solidFill>
          <a:srgbClr val="F2F2F2"/>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1"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rgbClr val="FFFFFF"/>
                </a:solidFill>
                <a:latin typeface="+mj-lt"/>
                <a:sym typeface="Trebuchet MS" panose="020B0603020202020204" pitchFamily="34" charset="0"/>
              </a:defRPr>
            </a:lvl1pPr>
          </a:lstStyle>
          <a:p>
            <a:pPr lvl="0"/>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36986575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622800"/>
            <a:ext cx="109332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165731206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3" name="TextBox 2"/>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8"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2705580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ig statement icon">
    <p:bg>
      <p:bgPr>
        <a:solidFill>
          <a:schemeClr val="bg1">
            <a:lumMod val="95000"/>
          </a:schemeClr>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3796626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accent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8426197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7" name="Picture 6"/>
          <p:cNvPicPr>
            <a:picLocks noChangeAspect="1"/>
          </p:cNvPicPr>
          <p:nvPr userDrawn="1"/>
        </p:nvPicPr>
        <p:blipFill rotWithShape="1">
          <a:blip r:embed="rId5">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120217922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4"/>
          </p:nvPr>
        </p:nvSpPr>
        <p:spPr bwMode="white">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4" name="Title 3"/>
          <p:cNvSpPr>
            <a:spLocks noGrp="1"/>
          </p:cNvSpPr>
          <p:nvPr>
            <p:ph type="title" hasCustomPrompt="1"/>
          </p:nvPr>
        </p:nvSpPr>
        <p:spPr>
          <a:xfrm>
            <a:off x="630000" y="622800"/>
            <a:ext cx="10933200" cy="470898"/>
          </a:xfrm>
        </p:spPr>
        <p:txBody>
          <a:bodyPr/>
          <a:lstStyle>
            <a:lvl1pPr>
              <a:defRPr sz="3400">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83007393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2"/>
        </a:solidFill>
        <a:effectLst/>
      </p:bgPr>
    </p:bg>
    <p:spTree>
      <p:nvGrpSpPr>
        <p:cNvPr id="1" name=""/>
        <p:cNvGrpSpPr/>
        <p:nvPr/>
      </p:nvGrpSpPr>
      <p:grpSpPr>
        <a:xfrm>
          <a:off x="0" y="0"/>
          <a:ext cx="0" cy="0"/>
          <a:chOff x="0" y="0"/>
          <a:chExt cx="0" cy="0"/>
        </a:xfrm>
      </p:grpSpPr>
      <p:sp>
        <p:nvSpPr>
          <p:cNvPr id="5" name="Date Placeholder 4"/>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0142520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2"/>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902310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Disclaimer">
    <p:bg>
      <p:bgPr>
        <a:solidFill>
          <a:schemeClr val="bg2"/>
        </a:solidFill>
        <a:effectLst/>
      </p:bgPr>
    </p:bg>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8249069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735369323"/>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2"/>
            </p:custDataLst>
          </p:nvPr>
        </p:nvPicPr>
        <p:blipFill>
          <a:blip r:embed="rId7">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7" name="Freeform 6"/>
          <p:cNvSpPr>
            <a:spLocks noChangeAspect="1"/>
          </p:cNvSpPr>
          <p:nvPr userDrawn="1">
            <p:custDataLst>
              <p:tags r:id="rId3"/>
            </p:custDataLst>
          </p:nvPr>
        </p:nvSpPr>
        <p:spPr bwMode="auto">
          <a:xfrm>
            <a:off x="2676858"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366124750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Layout guide">
    <p:spTree>
      <p:nvGrpSpPr>
        <p:cNvPr id="1" name=""/>
        <p:cNvGrpSpPr/>
        <p:nvPr/>
      </p:nvGrpSpPr>
      <p:grpSpPr>
        <a:xfrm>
          <a:off x="0" y="0"/>
          <a:ext cx="0" cy="0"/>
          <a:chOff x="0" y="0"/>
          <a:chExt cx="0" cy="0"/>
        </a:xfrm>
      </p:grpSpPr>
      <p:grpSp>
        <p:nvGrpSpPr>
          <p:cNvPr id="49" name="Group 48"/>
          <p:cNvGrpSpPr/>
          <p:nvPr userDrawn="1"/>
        </p:nvGrpSpPr>
        <p:grpSpPr>
          <a:xfrm>
            <a:off x="-600" y="-1"/>
            <a:ext cx="12193800" cy="6858001"/>
            <a:chOff x="-600" y="-1"/>
            <a:chExt cx="12193800" cy="6858001"/>
          </a:xfrm>
        </p:grpSpPr>
        <p:sp>
          <p:nvSpPr>
            <p:cNvPr id="50"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51" name="Baselines / anchors"/>
            <p:cNvGrpSpPr/>
            <p:nvPr userDrawn="1"/>
          </p:nvGrpSpPr>
          <p:grpSpPr>
            <a:xfrm>
              <a:off x="-600" y="622800"/>
              <a:ext cx="12193200" cy="5536800"/>
              <a:chOff x="12623800" y="622800"/>
              <a:chExt cx="11176000" cy="5536800"/>
            </a:xfrm>
          </p:grpSpPr>
          <p:cxnSp>
            <p:nvCxnSpPr>
              <p:cNvPr id="77" name="Straight Connector 76"/>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52" name="Gutter space"/>
            <p:cNvGrpSpPr/>
            <p:nvPr userDrawn="1"/>
          </p:nvGrpSpPr>
          <p:grpSpPr>
            <a:xfrm>
              <a:off x="1277000" y="623550"/>
              <a:ext cx="9638000" cy="5537047"/>
              <a:chOff x="1277000" y="623550"/>
              <a:chExt cx="9638000" cy="5537047"/>
            </a:xfrm>
          </p:grpSpPr>
          <p:sp>
            <p:nvSpPr>
              <p:cNvPr id="66"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7"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8"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9"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0"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1"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2"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3"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4"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5"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76"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3"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54"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57"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58" name="Five column measure"/>
            <p:cNvGrpSpPr/>
            <p:nvPr userDrawn="1"/>
          </p:nvGrpSpPr>
          <p:grpSpPr>
            <a:xfrm>
              <a:off x="629400" y="5975122"/>
              <a:ext cx="10933200" cy="79536"/>
              <a:chOff x="629400" y="5975122"/>
              <a:chExt cx="10933200" cy="79536"/>
            </a:xfrm>
          </p:grpSpPr>
          <p:sp>
            <p:nvSpPr>
              <p:cNvPr id="61"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2"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3"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4"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65"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59"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60"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69599376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D. Title Slide">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3665489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84" imgH="384" progId="TCLayout.ActiveDocument.1">
                  <p:embed/>
                </p:oleObj>
              </mc:Choice>
              <mc:Fallback>
                <p:oleObj name="think-cell Slide" r:id="rId6" imgW="384" imgH="384" progId="TCLayout.ActiveDocument.1">
                  <p:embed/>
                  <p:pic>
                    <p:nvPicPr>
                      <p:cNvPr id="3" name="Object 2" hidden="1"/>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2" name="Rectangle 1" hidden="1"/>
          <p:cNvSpPr/>
          <p:nvPr userDrawn="1">
            <p:custDataLst>
              <p:tags r:id="rId2"/>
            </p:custDataLst>
          </p:nvPr>
        </p:nvSpPr>
        <p:spPr>
          <a:xfrm>
            <a:off x="0" y="0"/>
            <a:ext cx="158750"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93000"/>
              </a:lnSpc>
              <a:spcBef>
                <a:spcPct val="0"/>
              </a:spcBef>
              <a:spcAft>
                <a:spcPct val="0"/>
              </a:spcAft>
            </a:pPr>
            <a:endParaRPr lang="en-US" sz="5400" b="0" i="0" baseline="0">
              <a:solidFill>
                <a:srgbClr val="FFFFFF"/>
              </a:solidFill>
              <a:latin typeface="Trebuchet MS" panose="020B0603020202020204" pitchFamily="34" charset="0"/>
              <a:ea typeface="+mj-ea"/>
              <a:cs typeface="+mj-cs"/>
              <a:sym typeface="Trebuchet MS" panose="020B0603020202020204" pitchFamily="34" charset="0"/>
            </a:endParaRPr>
          </a:p>
        </p:txBody>
      </p:sp>
      <p:sp>
        <p:nvSpPr>
          <p:cNvPr id="14" name="Rectangle 13"/>
          <p:cNvSpPr/>
          <p:nvPr userDrawn="1"/>
        </p:nvSpPr>
        <p:spPr>
          <a:xfrm>
            <a:off x="0" y="5279183"/>
            <a:ext cx="12192000" cy="1578817"/>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pic>
        <p:nvPicPr>
          <p:cNvPr id="18" name="Picture 17"/>
          <p:cNvPicPr>
            <a:picLocks noChangeAspect="1"/>
          </p:cNvPicPr>
          <p:nvPr userDrawn="1"/>
        </p:nvPicPr>
        <p:blipFill rotWithShape="1">
          <a:blip r:embed="rId8">
            <a:extLst>
              <a:ext uri="{28A0092B-C50C-407E-A947-70E740481C1C}">
                <a14:useLocalDpi xmlns:a14="http://schemas.microsoft.com/office/drawing/2010/main" val="0"/>
              </a:ext>
            </a:extLst>
          </a:blip>
          <a:srcRect l="1731" t="8741" r="102" b="27"/>
          <a:stretch/>
        </p:blipFill>
        <p:spPr>
          <a:xfrm rot="16200000" flipH="1">
            <a:off x="8471921" y="1973272"/>
            <a:ext cx="580573" cy="6858000"/>
          </a:xfrm>
          <a:prstGeom prst="rect">
            <a:avLst/>
          </a:prstGeom>
        </p:spPr>
      </p:pic>
      <p:pic>
        <p:nvPicPr>
          <p:cNvPr id="15" name="TitleAndEndImages"/>
          <p:cNvPicPr>
            <a:picLocks noChangeAspect="1"/>
          </p:cNvPicPr>
          <p:nvPr userDrawn="1">
            <p:custDataLst>
              <p:tags r:id="rId3"/>
            </p:custDataLst>
          </p:nvPr>
        </p:nvPicPr>
        <p:blipFill rotWithShape="1">
          <a:blip r:embed="rId9">
            <a:extLst>
              <a:ext uri="{28A0092B-C50C-407E-A947-70E740481C1C}">
                <a14:useLocalDpi xmlns:a14="http://schemas.microsoft.com/office/drawing/2010/main" val="0"/>
              </a:ext>
            </a:extLst>
          </a:blip>
          <a:srcRect b="23056"/>
          <a:stretch/>
        </p:blipFill>
        <p:spPr>
          <a:xfrm flipH="1">
            <a:off x="0" y="0"/>
            <a:ext cx="12192000" cy="5276850"/>
          </a:xfrm>
          <a:prstGeom prst="rect">
            <a:avLst/>
          </a:prstGeom>
        </p:spPr>
      </p:pic>
      <p:sp>
        <p:nvSpPr>
          <p:cNvPr id="20" name="Picture Placeholder 8"/>
          <p:cNvSpPr>
            <a:spLocks noGrp="1"/>
          </p:cNvSpPr>
          <p:nvPr>
            <p:ph type="pic" sz="quarter" idx="13" hasCustomPrompt="1"/>
          </p:nvPr>
        </p:nvSpPr>
        <p:spPr>
          <a:xfrm>
            <a:off x="9366561" y="5570642"/>
            <a:ext cx="1867935" cy="896833"/>
          </a:xfrm>
          <a:prstGeom prst="rect">
            <a:avLst/>
          </a:prstGeom>
        </p:spPr>
        <p:txBody>
          <a:bodyPr anchor="b"/>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Logo</a:t>
            </a:r>
          </a:p>
        </p:txBody>
      </p:sp>
      <p:sp>
        <p:nvSpPr>
          <p:cNvPr id="21" name="Rectangle 20"/>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22" name="Text Placeholder 6"/>
          <p:cNvSpPr>
            <a:spLocks noGrp="1"/>
          </p:cNvSpPr>
          <p:nvPr>
            <p:ph type="body" sz="quarter" idx="12" hasCustomPrompt="1"/>
          </p:nvPr>
        </p:nvSpPr>
        <p:spPr bwMode="black">
          <a:xfrm>
            <a:off x="1117415" y="6207842"/>
            <a:ext cx="6868800" cy="327148"/>
          </a:xfrm>
          <a:prstGeom prst="rect">
            <a:avLst/>
          </a:prstGeom>
          <a:noFill/>
        </p:spPr>
        <p:txBody>
          <a:bodyPr anchor="ctr"/>
          <a:lstStyle>
            <a:lvl1pPr algn="l">
              <a:lnSpc>
                <a:spcPct val="110000"/>
              </a:lnSpc>
              <a:buNone/>
              <a:defRPr sz="1200" b="1" cap="all" baseline="0">
                <a:solidFill>
                  <a:schemeClr val="accent5"/>
                </a:solidFill>
                <a:latin typeface="+mn-lt"/>
                <a:sym typeface="Trebuchet MS" panose="020B0603020202020204" pitchFamily="34" charset="0"/>
              </a:defRPr>
            </a:lvl1pPr>
            <a:lvl2pPr algn="ctr">
              <a:buNone/>
              <a:defRPr/>
            </a:lvl2pPr>
            <a:lvl3pPr marL="0" indent="0" algn="ctr">
              <a:buNone/>
              <a:defRPr/>
            </a:lvl3pPr>
            <a:lvl4pPr marL="228600" indent="0" algn="ctr">
              <a:buNone/>
              <a:defRPr/>
            </a:lvl4pPr>
            <a:lvl5pPr marL="457200" indent="0" algn="ctr">
              <a:buNone/>
              <a:defRPr/>
            </a:lvl5pPr>
          </a:lstStyle>
          <a:p>
            <a:pPr lvl="0"/>
            <a:r>
              <a:rPr lang="en-US"/>
              <a:t>Click to edit date/place</a:t>
            </a:r>
          </a:p>
        </p:txBody>
      </p:sp>
      <p:sp>
        <p:nvSpPr>
          <p:cNvPr id="26" name="Subtitle 2"/>
          <p:cNvSpPr>
            <a:spLocks noGrp="1"/>
          </p:cNvSpPr>
          <p:nvPr>
            <p:ph type="subTitle" idx="1" hasCustomPrompt="1"/>
          </p:nvPr>
        </p:nvSpPr>
        <p:spPr bwMode="white">
          <a:xfrm>
            <a:off x="1117415" y="5495706"/>
            <a:ext cx="6868800" cy="436195"/>
          </a:xfrm>
          <a:prstGeom prst="rect">
            <a:avLst/>
          </a:prstGeom>
        </p:spPr>
        <p:txBody>
          <a:bodyPr anchor="ctr"/>
          <a:lstStyle>
            <a:lvl1pPr marL="0" indent="0" algn="l">
              <a:lnSpc>
                <a:spcPct val="110000"/>
              </a:lnSpc>
              <a:buNone/>
              <a:defRPr sz="1600">
                <a:solidFill>
                  <a:schemeClr val="bg1"/>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 in sentence case</a:t>
            </a:r>
          </a:p>
        </p:txBody>
      </p:sp>
      <p:sp>
        <p:nvSpPr>
          <p:cNvPr id="27" name="Title 1"/>
          <p:cNvSpPr>
            <a:spLocks noGrp="1"/>
          </p:cNvSpPr>
          <p:nvPr>
            <p:ph type="ctrTitle" hasCustomPrompt="1"/>
          </p:nvPr>
        </p:nvSpPr>
        <p:spPr bwMode="ltGray">
          <a:xfrm>
            <a:off x="1117415" y="1886242"/>
            <a:ext cx="6868800" cy="3138423"/>
          </a:xfrm>
        </p:spPr>
        <p:txBody>
          <a:bodyPr anchor="b">
            <a:normAutofit/>
          </a:bodyPr>
          <a:lstStyle>
            <a:lvl1pPr algn="l">
              <a:lnSpc>
                <a:spcPct val="93000"/>
              </a:lnSpc>
              <a:defRPr sz="5400">
                <a:solidFill>
                  <a:schemeClr val="bg1"/>
                </a:solidFill>
                <a:latin typeface="+mj-lt"/>
                <a:sym typeface="Trebuchet MS" panose="020B0603020202020204" pitchFamily="34" charset="0"/>
              </a:defRPr>
            </a:lvl1pPr>
          </a:lstStyle>
          <a:p>
            <a:r>
              <a:rPr lang="en-US"/>
              <a:t>Title in Title Case</a:t>
            </a:r>
          </a:p>
        </p:txBody>
      </p:sp>
      <p:sp>
        <p:nvSpPr>
          <p:cNvPr id="13" name="Freeform 12"/>
          <p:cNvSpPr>
            <a:spLocks noChangeAspect="1"/>
          </p:cNvSpPr>
          <p:nvPr userDrawn="1">
            <p:custDataLst>
              <p:tags r:id="rId4"/>
            </p:custDataLst>
          </p:nvPr>
        </p:nvSpPr>
        <p:spPr bwMode="auto">
          <a:xfrm>
            <a:off x="1117415" y="1112679"/>
            <a:ext cx="2327644" cy="486479"/>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E4FFF-81B3-4CDA-B0A1-3363FFB22A6A}"/>
              </a:ext>
            </a:extLst>
          </p:cNvPr>
          <p:cNvSpPr>
            <a:spLocks noGrp="1"/>
          </p:cNvSpPr>
          <p:nvPr>
            <p:ph type="title" hasCustomPrompt="1"/>
          </p:nvPr>
        </p:nvSpPr>
        <p:spPr>
          <a:xfrm>
            <a:off x="630000" y="622800"/>
            <a:ext cx="10933350" cy="470898"/>
          </a:xfrm>
        </p:spPr>
        <p:txBody>
          <a:bodyPr/>
          <a:lstStyle>
            <a:lvl1pPr>
              <a:defRPr sz="3400"/>
            </a:lvl1pPr>
          </a:lstStyle>
          <a:p>
            <a:r>
              <a:rPr lang="en-US"/>
              <a:t>Click to add title</a:t>
            </a:r>
          </a:p>
        </p:txBody>
      </p:sp>
      <p:sp>
        <p:nvSpPr>
          <p:cNvPr id="8" name="Text Placeholder 7">
            <a:extLst>
              <a:ext uri="{FF2B5EF4-FFF2-40B4-BE49-F238E27FC236}">
                <a16:creationId xmlns:a16="http://schemas.microsoft.com/office/drawing/2014/main" id="{1F54B2F8-C51F-4566-BAC0-8A0C8E575488}"/>
              </a:ext>
            </a:extLst>
          </p:cNvPr>
          <p:cNvSpPr>
            <a:spLocks noGrp="1"/>
          </p:cNvSpPr>
          <p:nvPr>
            <p:ph type="body" sz="quarter" idx="10"/>
          </p:nvPr>
        </p:nvSpPr>
        <p:spPr>
          <a:xfrm>
            <a:off x="629399" y="2085628"/>
            <a:ext cx="10933801" cy="4089131"/>
          </a:xfrm>
        </p:spPr>
        <p:txBody>
          <a:bodyPr/>
          <a:lstStyle>
            <a:lvl1pPr>
              <a:lnSpc>
                <a:spcPct val="100000"/>
              </a:lnSpc>
              <a:spcBef>
                <a:spcPts val="0"/>
              </a:spcBef>
              <a:spcAft>
                <a:spcPts val="0"/>
              </a:spcAft>
              <a:defRPr sz="2000"/>
            </a:lvl1pPr>
            <a:lvl2pPr>
              <a:lnSpc>
                <a:spcPct val="100000"/>
              </a:lnSpc>
              <a:spcBef>
                <a:spcPts val="0"/>
              </a:spcBef>
              <a:spcAft>
                <a:spcPts val="0"/>
              </a:spcAft>
              <a:defRPr sz="2000"/>
            </a:lvl2pPr>
            <a:lvl3pPr>
              <a:lnSpc>
                <a:spcPct val="100000"/>
              </a:lnSpc>
              <a:spcBef>
                <a:spcPts val="0"/>
              </a:spcBef>
              <a:spcAft>
                <a:spcPts val="0"/>
              </a:spcAft>
              <a:defRPr sz="2000"/>
            </a:lvl3pPr>
            <a:lvl4pPr>
              <a:lnSpc>
                <a:spcPct val="100000"/>
              </a:lnSpc>
              <a:spcBef>
                <a:spcPts val="0"/>
              </a:spcBef>
              <a:spcAft>
                <a:spcPts val="0"/>
              </a:spcAft>
              <a:defRPr sz="2800"/>
            </a:lvl4pPr>
            <a:lvl5pPr>
              <a:lnSpc>
                <a:spcPct val="100000"/>
              </a:lnSpc>
              <a:spcBef>
                <a:spcPts val="0"/>
              </a:spcBef>
              <a:spcAft>
                <a:spcPts val="0"/>
              </a:spcAft>
              <a:defRPr sz="2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7300034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sp>
        <p:nvSpPr>
          <p:cNvPr id="57" name="Date Placeholder 56"/>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8" name="Title 7"/>
          <p:cNvSpPr>
            <a:spLocks noGrp="1"/>
          </p:cNvSpPr>
          <p:nvPr>
            <p:ph type="title" hasCustomPrompt="1"/>
          </p:nvPr>
        </p:nvSpPr>
        <p:spPr>
          <a:xfrm>
            <a:off x="630000" y="622800"/>
            <a:ext cx="10933350" cy="332399"/>
          </a:xfr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22069856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D. 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83126-25E7-42D8-B799-608CFD4DF6C3}"/>
              </a:ext>
            </a:extLst>
          </p:cNvPr>
          <p:cNvSpPr>
            <a:spLocks noGrp="1"/>
          </p:cNvSpPr>
          <p:nvPr>
            <p:ph type="title" hasCustomPrompt="1"/>
          </p:nvPr>
        </p:nvSpPr>
        <p:spPr/>
        <p:txBody>
          <a:bodyPr/>
          <a:lstStyle/>
          <a:p>
            <a:r>
              <a:rPr lang="en-US"/>
              <a:t>Click to add title</a:t>
            </a:r>
          </a:p>
        </p:txBody>
      </p:sp>
      <p:sp>
        <p:nvSpPr>
          <p:cNvPr id="6" name="Text Placeholder 5">
            <a:extLst>
              <a:ext uri="{FF2B5EF4-FFF2-40B4-BE49-F238E27FC236}">
                <a16:creationId xmlns:a16="http://schemas.microsoft.com/office/drawing/2014/main" id="{FAD1DA01-0E73-44DE-A132-B4FF1E70A315}"/>
              </a:ext>
            </a:extLst>
          </p:cNvPr>
          <p:cNvSpPr>
            <a:spLocks noGrp="1"/>
          </p:cNvSpPr>
          <p:nvPr>
            <p:ph type="body" sz="quarter" idx="10"/>
          </p:nvPr>
        </p:nvSpPr>
        <p:spPr>
          <a:xfrm>
            <a:off x="629400" y="2085628"/>
            <a:ext cx="10933950" cy="4072976"/>
          </a:xfrm>
        </p:spPr>
        <p:txBody>
          <a:bodyPr/>
          <a:lstStyle>
            <a:lvl1pPr>
              <a:lnSpc>
                <a:spcPct val="100000"/>
              </a:lnSpc>
              <a:spcBef>
                <a:spcPts val="0"/>
              </a:spcBef>
              <a:spcAft>
                <a:spcPts val="0"/>
              </a:spcAft>
              <a:defRPr/>
            </a:lvl1pPr>
            <a:lvl2pPr>
              <a:lnSpc>
                <a:spcPct val="100000"/>
              </a:lnSpc>
              <a:spcBef>
                <a:spcPts val="0"/>
              </a:spcBef>
              <a:spcAft>
                <a:spcPts val="0"/>
              </a:spcAft>
              <a:defRPr/>
            </a:lvl2pPr>
            <a:lvl3pPr>
              <a:lnSpc>
                <a:spcPct val="100000"/>
              </a:lnSpc>
              <a:spcBef>
                <a:spcPts val="0"/>
              </a:spcBef>
              <a:spcAft>
                <a:spcPts val="0"/>
              </a:spcAft>
              <a:defRPr/>
            </a:lvl3pPr>
            <a:lvl4pPr>
              <a:lnSpc>
                <a:spcPct val="100000"/>
              </a:lnSpc>
              <a:spcBef>
                <a:spcPts val="0"/>
              </a:spcBef>
              <a:spcAft>
                <a:spcPts val="0"/>
              </a:spcAft>
              <a:defRPr/>
            </a:lvl4pPr>
            <a:lvl5pPr>
              <a:lnSpc>
                <a:spcPct val="100000"/>
              </a:lnSpc>
              <a:spcBef>
                <a:spcPts val="0"/>
              </a:spcBef>
              <a:spcAft>
                <a:spcPts val="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40434002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 Gray slice heading">
    <p:bg>
      <p:bgPr>
        <a:solidFill>
          <a:schemeClr val="bg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4"/>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7" name="Rectangle 6"/>
          <p:cNvSpPr/>
          <p:nvPr userDrawn="1"/>
        </p:nvSpPr>
        <p:spPr bwMode="white">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8" name="Subtitle 2"/>
          <p:cNvSpPr>
            <a:spLocks noGrp="1"/>
          </p:cNvSpPr>
          <p:nvPr>
            <p:ph type="subTitle" idx="13" hasCustomPrompt="1"/>
          </p:nvPr>
        </p:nvSpPr>
        <p:spPr>
          <a:xfrm>
            <a:off x="630000" y="2158987"/>
            <a:ext cx="3744000" cy="541687"/>
          </a:xfrm>
          <a:prstGeom prst="rect">
            <a:avLst/>
          </a:prstGeom>
        </p:spPr>
        <p:txBody>
          <a:bodyPr>
            <a:noAutofit/>
          </a:bodyPr>
          <a:lstStyle>
            <a:lvl1pPr marL="0" indent="0" algn="l">
              <a:buNone/>
              <a:defRPr sz="1600">
                <a:solidFill>
                  <a:schemeClr val="tx2"/>
                </a:solidFill>
                <a:latin typeface="+mn-lt"/>
                <a:sym typeface="Trebuchet MS" panose="020B0603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a:t>
            </a:r>
          </a:p>
        </p:txBody>
      </p:sp>
      <p:sp>
        <p:nvSpPr>
          <p:cNvPr id="9" name="Title 4"/>
          <p:cNvSpPr>
            <a:spLocks noGrp="1"/>
          </p:cNvSpPr>
          <p:nvPr>
            <p:ph type="title" hasCustomPrompt="1"/>
          </p:nvPr>
        </p:nvSpPr>
        <p:spPr>
          <a:xfrm>
            <a:off x="630000" y="1227048"/>
            <a:ext cx="3744000" cy="664797"/>
          </a:xfrm>
        </p:spPr>
        <p:txBody>
          <a:bodyPr anchor="t">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9007530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D. Section header box">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8" name="Title 1"/>
          <p:cNvSpPr>
            <a:spLocks noGrp="1"/>
          </p:cNvSpPr>
          <p:nvPr>
            <p:ph type="title" hasCustomPrompt="1"/>
          </p:nvPr>
        </p:nvSpPr>
        <p:spPr bwMode="blackWhite">
          <a:xfrm>
            <a:off x="1284742" y="2668041"/>
            <a:ext cx="9620491" cy="3201026"/>
          </a:xfrm>
          <a:prstGeom prst="rect">
            <a:avLst/>
          </a:prstGeom>
          <a:ln w="9525">
            <a:noFill/>
          </a:ln>
          <a:extLst>
            <a:ext uri="{91240B29-F687-4F45-9708-019B960494DF}">
              <a14:hiddenLine xmlns:a14="http://schemas.microsoft.com/office/drawing/2010/main" w="9525">
                <a:solidFill>
                  <a:schemeClr val="bg1"/>
                </a:solidFill>
              </a14:hiddenLine>
            </a:ext>
          </a:extLst>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tx2"/>
                </a:solidFill>
                <a:latin typeface="+mj-lt"/>
                <a:ea typeface="+mn-ea"/>
                <a:cs typeface="Arial" panose="020B0604020202020204" pitchFamily="34" charset="0"/>
                <a:sym typeface="Trebuchet MS" panose="020B0603020202020204" pitchFamily="34" charset="0"/>
              </a:defRPr>
            </a:lvl1pPr>
          </a:lstStyle>
          <a:p>
            <a:r>
              <a:rPr lang="en-US"/>
              <a:t>Click to add section title</a:t>
            </a:r>
          </a:p>
        </p:txBody>
      </p:sp>
      <p:sp>
        <p:nvSpPr>
          <p:cNvPr id="11" name="Rectangle 10"/>
          <p:cNvSpPr/>
          <p:nvPr userDrawn="1"/>
        </p:nvSpPr>
        <p:spPr bwMode="white">
          <a:xfrm>
            <a:off x="1280693" y="1424081"/>
            <a:ext cx="951721" cy="951721"/>
          </a:xfrm>
          <a:prstGeom prst="rect">
            <a:avLst/>
          </a:prstGeom>
          <a:noFill/>
          <a:ln>
            <a:solidFill>
              <a:schemeClr val="tx2"/>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281990472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sp>
        <p:nvSpPr>
          <p:cNvPr id="9" name="Date Placeholder 8"/>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tx2"/>
                </a:solidFill>
                <a:latin typeface="+mj-lt"/>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052390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D. 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8"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4" name="Rectangle 23"/>
          <p:cNvSpPr/>
          <p:nvPr userDrawn="1"/>
        </p:nvSpPr>
        <p:spPr bwMode="white">
          <a:xfrm>
            <a:off x="0" y="0"/>
            <a:ext cx="407950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223664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D. 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4" name="Rectangle 13"/>
          <p:cNvSpPr/>
          <p:nvPr userDrawn="1"/>
        </p:nvSpPr>
        <p:spPr bwMode="white">
          <a:xfrm>
            <a:off x="0" y="0"/>
            <a:ext cx="7171956"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8"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76529"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48294563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D. Four column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9029246" y="0"/>
            <a:ext cx="416951" cy="6858000"/>
          </a:xfrm>
          <a:prstGeom prst="rect">
            <a:avLst/>
          </a:prstGeom>
        </p:spPr>
      </p:pic>
      <p:sp>
        <p:nvSpPr>
          <p:cNvPr id="10" name="Rectangle 9"/>
          <p:cNvSpPr/>
          <p:nvPr userDrawn="1"/>
        </p:nvSpPr>
        <p:spPr bwMode="white">
          <a:xfrm>
            <a:off x="0" y="0"/>
            <a:ext cx="90342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8101584"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793922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D. 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23" name="Picture 22"/>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4" name="Title 4"/>
          <p:cNvSpPr>
            <a:spLocks noGrp="1"/>
          </p:cNvSpPr>
          <p:nvPr>
            <p:ph type="title" hasCustomPrompt="1"/>
          </p:nvPr>
        </p:nvSpPr>
        <p:spPr>
          <a:xfrm>
            <a:off x="630000" y="2681103"/>
            <a:ext cx="3127881" cy="1495794"/>
          </a:xfrm>
          <a:prstGeom prst="rect">
            <a:avLst/>
          </a:prstGeom>
        </p:spPr>
        <p:txBody>
          <a:bodyPr anchor="ctr">
            <a:noAutofit/>
          </a:bodyPr>
          <a:lstStyle>
            <a:lvl1pPr>
              <a:defRPr sz="2400">
                <a:solidFill>
                  <a:schemeClr val="bg1"/>
                </a:solidFill>
                <a:latin typeface="+mj-lt"/>
                <a:sym typeface="Trebuchet MS" panose="020B0603020202020204" pitchFamily="34" charset="0"/>
              </a:defRPr>
            </a:lvl1pPr>
          </a:lstStyle>
          <a:p>
            <a:r>
              <a:rPr lang="en-US"/>
              <a:t>Click to add title</a:t>
            </a:r>
          </a:p>
        </p:txBody>
      </p:sp>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5"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06045207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D. Green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5689582" y="0"/>
            <a:ext cx="416951" cy="6858000"/>
          </a:xfrm>
          <a:prstGeom prst="rect">
            <a:avLst/>
          </a:prstGeom>
        </p:spPr>
      </p:pic>
      <p:sp>
        <p:nvSpPr>
          <p:cNvPr id="11" name="Rectangle 10"/>
          <p:cNvSpPr/>
          <p:nvPr userDrawn="1"/>
        </p:nvSpPr>
        <p:spPr>
          <a:xfrm>
            <a:off x="6096000" y="0"/>
            <a:ext cx="6096000" cy="6858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2" name="Picture Placeholder 18"/>
          <p:cNvSpPr>
            <a:spLocks noGrp="1"/>
          </p:cNvSpPr>
          <p:nvPr>
            <p:ph type="pic" sz="quarter" idx="14" hasCustomPrompt="1"/>
          </p:nvPr>
        </p:nvSpPr>
        <p:spPr>
          <a:xfrm>
            <a:off x="6092021" y="0"/>
            <a:ext cx="6099977" cy="6858000"/>
          </a:xfrm>
          <a:prstGeom prst="rect">
            <a:avLst/>
          </a:prstGeom>
          <a:noFill/>
        </p:spPr>
        <p:txBody>
          <a:bodyPr lIns="914400" tIns="914400" rIns="914400" bIns="914400"/>
          <a:lstStyle>
            <a:lvl1pPr algn="ctr">
              <a:defRPr sz="1800" baseline="0">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Title 1"/>
          <p:cNvSpPr>
            <a:spLocks noGrp="1"/>
          </p:cNvSpPr>
          <p:nvPr>
            <p:ph type="title" hasCustomPrompt="1"/>
          </p:nvPr>
        </p:nvSpPr>
        <p:spPr bwMode="blackWhite">
          <a:xfrm>
            <a:off x="630000" y="1785600"/>
            <a:ext cx="4388400" cy="3286800"/>
          </a:xfrm>
          <a:prstGeom prst="rect">
            <a:avLst/>
          </a:prstGeom>
          <a:noFill/>
        </p:spPr>
        <p:txBody>
          <a:bodyPr wrap="square" lIns="0" tIns="0" rIns="320040" bIns="0"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
        <p:nvSpPr>
          <p:cNvPr id="15" name="Date Placeholder 2"/>
          <p:cNvSpPr>
            <a:spLocks noGrp="1"/>
          </p:cNvSpPr>
          <p:nvPr>
            <p:ph type="dt" sz="half" idx="15"/>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9301659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ray slice headin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bwMode="ltGray">
          <a:xfrm>
            <a:off x="1" y="-1309"/>
            <a:ext cx="4694400" cy="6859309"/>
          </a:xfrm>
          <a:prstGeom prst="rect">
            <a:avLst/>
          </a:prstGeom>
          <a:solidFill>
            <a:srgbClr val="F2F2F2"/>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90000"/>
              </a:lnSpc>
              <a:spcAft>
                <a:spcPts val="1000"/>
              </a:spcAft>
            </a:pPr>
            <a:endParaRPr lang="en-US" sz="1200">
              <a:solidFill>
                <a:schemeClr val="bg1"/>
              </a:solidFill>
              <a:latin typeface="+mn-lt"/>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latin typeface="+mn-lt"/>
                <a:sym typeface="Trebuchet MS" panose="020B0603020202020204" pitchFamily="34" charset="0"/>
              </a:defRPr>
            </a:lvl1pPr>
          </a:lstStyle>
          <a:p>
            <a:endParaRPr lang="en-US"/>
          </a:p>
        </p:txBody>
      </p:sp>
      <p:sp>
        <p:nvSpPr>
          <p:cNvPr id="9" name="Title 1"/>
          <p:cNvSpPr>
            <a:spLocks noGrp="1"/>
          </p:cNvSpPr>
          <p:nvPr>
            <p:ph type="title" hasCustomPrompt="1"/>
          </p:nvPr>
        </p:nvSpPr>
        <p:spPr bwMode="ltGray">
          <a:xfrm>
            <a:off x="630000" y="1544274"/>
            <a:ext cx="3452400" cy="1495794"/>
          </a:xfrm>
          <a:noFill/>
        </p:spPr>
        <p:txBody>
          <a:bodyPr wrap="square" lIns="0" tIns="0" rIns="320040" bIns="0" anchor="b">
            <a:noAutofit/>
          </a:bodyPr>
          <a:lstStyle>
            <a:lvl1pPr>
              <a:defRPr sz="3200">
                <a:solidFill>
                  <a:schemeClr val="tx2"/>
                </a:solidFill>
                <a:latin typeface="+mj-lt"/>
              </a:defRPr>
            </a:lvl1pPr>
          </a:lstStyle>
          <a:p>
            <a:r>
              <a:rPr lang="en-US"/>
              <a:t>Click to add title</a:t>
            </a:r>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05271040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D. Green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7409849" y="0"/>
            <a:ext cx="416951" cy="6858000"/>
          </a:xfrm>
          <a:prstGeom prst="rect">
            <a:avLst/>
          </a:prstGeom>
        </p:spPr>
      </p:pic>
      <p:sp>
        <p:nvSpPr>
          <p:cNvPr id="11" name="Rectangle 10"/>
          <p:cNvSpPr/>
          <p:nvPr userDrawn="1"/>
        </p:nvSpPr>
        <p:spPr bwMode="gray">
          <a:xfrm>
            <a:off x="7819543" y="0"/>
            <a:ext cx="437245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2" name="Picture Placeholder 5"/>
          <p:cNvSpPr>
            <a:spLocks noGrp="1"/>
          </p:cNvSpPr>
          <p:nvPr>
            <p:ph type="pic" sz="quarter" idx="11" hasCustomPrompt="1"/>
          </p:nvPr>
        </p:nvSpPr>
        <p:spPr>
          <a:xfrm>
            <a:off x="7820025" y="0"/>
            <a:ext cx="4371975" cy="6858000"/>
          </a:xfrm>
          <a:prstGeom prst="rect">
            <a:avLst/>
          </a:prstGeom>
          <a:noFill/>
        </p:spPr>
        <p:txBody>
          <a:bodyPr lIns="182880" tIns="914400" rIns="182880" bIns="914400"/>
          <a:lstStyle>
            <a:lvl1pPr algn="ctr">
              <a:defRPr sz="1600">
                <a:solidFill>
                  <a:schemeClr val="tx1"/>
                </a:solidFill>
                <a:latin typeface="Trebuchet MS" panose="020B0603020202020204" pitchFamily="34" charset="0"/>
                <a:sym typeface="Trebuchet MS" panose="020B0603020202020204" pitchFamily="34" charset="0"/>
              </a:defRPr>
            </a:lvl1pPr>
          </a:lstStyle>
          <a:p>
            <a:r>
              <a:rPr lang="en-US"/>
              <a:t>Click icon below to insert an image or remove this placeholder to use the whitespace in another way</a:t>
            </a:r>
          </a:p>
        </p:txBody>
      </p:sp>
      <p:sp>
        <p:nvSpPr>
          <p:cNvPr id="13" name="Date Placeholder 2"/>
          <p:cNvSpPr>
            <a:spLocks noGrp="1"/>
          </p:cNvSpPr>
          <p:nvPr>
            <p:ph type="dt" sz="half" idx="12"/>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itle 1"/>
          <p:cNvSpPr>
            <a:spLocks noGrp="1"/>
          </p:cNvSpPr>
          <p:nvPr>
            <p:ph type="title" hasCustomPrompt="1"/>
          </p:nvPr>
        </p:nvSpPr>
        <p:spPr bwMode="black">
          <a:xfrm>
            <a:off x="630936" y="1785600"/>
            <a:ext cx="6247552" cy="3286800"/>
          </a:xfrm>
          <a:prstGeom prst="rect">
            <a:avLst/>
          </a:prstGeom>
        </p:spPr>
        <p:txBody>
          <a:bodyPr anchor="ctr">
            <a:noAutofit/>
          </a:bodyPr>
          <a:lstStyle>
            <a:lvl1pPr>
              <a:defRPr sz="4400">
                <a:solidFill>
                  <a:schemeClr val="bg1"/>
                </a:solidFill>
                <a:latin typeface="+mj-lt"/>
                <a:sym typeface="Trebuchet MS" panose="020B0603020202020204" pitchFamily="34" charset="0"/>
              </a:defRPr>
            </a:lvl1pPr>
          </a:lstStyle>
          <a:p>
            <a:r>
              <a:rPr lang="en-US"/>
              <a:t>Click to add title</a:t>
            </a:r>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32905789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D. Left arro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27957162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24" imgH="324" progId="TCLayout.ActiveDocument.1">
                  <p:embed/>
                </p:oleObj>
              </mc:Choice>
              <mc:Fallback>
                <p:oleObj name="think-cell Slide" r:id="rId3" imgW="324" imgH="32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0" name="Title 2"/>
          <p:cNvSpPr>
            <a:spLocks noGrp="1"/>
          </p:cNvSpPr>
          <p:nvPr>
            <p:ph type="title" hasCustomPrompt="1"/>
          </p:nvPr>
        </p:nvSpPr>
        <p:spPr>
          <a:xfrm>
            <a:off x="630000" y="2764203"/>
            <a:ext cx="2478638" cy="1314311"/>
          </a:xfrm>
          <a:prstGeom prst="rect">
            <a:avLst/>
          </a:prstGeom>
        </p:spPr>
        <p:txBody>
          <a:bodyPr anchor="ctr">
            <a:noAutofit/>
          </a:bodyPr>
          <a:lstStyle>
            <a:lvl1pPr>
              <a:defRPr sz="2400">
                <a:solidFill>
                  <a:schemeClr val="tx2"/>
                </a:solidFill>
                <a:latin typeface="+mj-lt"/>
                <a:sym typeface="Trebuchet MS" panose="020B0603020202020204" pitchFamily="34" charset="0"/>
              </a:defRPr>
            </a:lvl1pPr>
          </a:lstStyle>
          <a:p>
            <a:r>
              <a:rPr lang="en-US">
                <a:solidFill>
                  <a:schemeClr val="tx2"/>
                </a:solidFill>
              </a:rPr>
              <a:t>Click to add title</a:t>
            </a:r>
          </a:p>
        </p:txBody>
      </p:sp>
      <p:pic>
        <p:nvPicPr>
          <p:cNvPr id="12" name="Picture 11"/>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32442" y="3590399"/>
            <a:ext cx="1365250" cy="3382962"/>
          </a:xfrm>
          <a:custGeom>
            <a:avLst/>
            <a:gdLst>
              <a:gd name="connsiteX0" fmla="*/ 919541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264716 h 3382962"/>
              <a:gd name="connsiteX5" fmla="*/ 129871 w 1365250"/>
              <a:gd name="connsiteY5" fmla="*/ 3267601 h 3382962"/>
              <a:gd name="connsiteX6" fmla="*/ 0 w 1365250"/>
              <a:gd name="connsiteY6" fmla="*/ 0 h 3382962"/>
              <a:gd name="connsiteX7" fmla="*/ 909386 w 1365250"/>
              <a:gd name="connsiteY7" fmla="*/ 0 h 3382962"/>
              <a:gd name="connsiteX8" fmla="*/ 0 w 1365250"/>
              <a:gd name="connsiteY8" fmla="*/ 298560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19541" y="0"/>
                </a:moveTo>
                <a:lnTo>
                  <a:pt x="1365250" y="0"/>
                </a:lnTo>
                <a:lnTo>
                  <a:pt x="1365250" y="3382962"/>
                </a:lnTo>
                <a:lnTo>
                  <a:pt x="0" y="3382962"/>
                </a:lnTo>
                <a:lnTo>
                  <a:pt x="0" y="3264716"/>
                </a:lnTo>
                <a:lnTo>
                  <a:pt x="129871" y="3267601"/>
                </a:lnTo>
                <a:close/>
                <a:moveTo>
                  <a:pt x="0" y="0"/>
                </a:moveTo>
                <a:lnTo>
                  <a:pt x="909386" y="0"/>
                </a:lnTo>
                <a:lnTo>
                  <a:pt x="0" y="298560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2321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D. Green left arrow">
    <p:bg>
      <p:bgPr>
        <a:solidFill>
          <a:schemeClr val="bg1"/>
        </a:solidFill>
        <a:effectLst/>
      </p:bgPr>
    </p:bg>
    <p:spTree>
      <p:nvGrpSpPr>
        <p:cNvPr id="1" name=""/>
        <p:cNvGrpSpPr/>
        <p:nvPr/>
      </p:nvGrpSpPr>
      <p:grpSpPr>
        <a:xfrm>
          <a:off x="0" y="0"/>
          <a:ext cx="0" cy="0"/>
          <a:chOff x="0" y="0"/>
          <a:chExt cx="0" cy="0"/>
        </a:xfrm>
      </p:grpSpPr>
      <p:sp>
        <p:nvSpPr>
          <p:cNvPr id="10" name="Freeform 14"/>
          <p:cNvSpPr/>
          <p:nvPr userDrawn="1"/>
        </p:nvSpPr>
        <p:spPr bwMode="ltGray">
          <a:xfrm>
            <a:off x="1524" y="131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5" name="Title 4"/>
          <p:cNvSpPr>
            <a:spLocks noGrp="1"/>
          </p:cNvSpPr>
          <p:nvPr>
            <p:ph type="title" hasCustomPrompt="1"/>
          </p:nvPr>
        </p:nvSpPr>
        <p:spPr>
          <a:xfrm>
            <a:off x="630000" y="2764203"/>
            <a:ext cx="2478638" cy="1314311"/>
          </a:xfrm>
        </p:spPr>
        <p:txBody>
          <a:bodyPr anchor="ctr" anchorCtr="0">
            <a:noAutofit/>
          </a:bodyPr>
          <a:lstStyle>
            <a:lvl1pPr>
              <a:defRPr>
                <a:solidFill>
                  <a:srgbClr val="FFFFFF"/>
                </a:solidFill>
                <a:latin typeface="+mj-lt"/>
              </a:defRPr>
            </a:lvl1pPr>
          </a:lstStyle>
          <a:p>
            <a:r>
              <a:rPr lang="en-US"/>
              <a:t>Click to add title</a:t>
            </a:r>
          </a:p>
        </p:txBody>
      </p:sp>
      <p:sp>
        <p:nvSpPr>
          <p:cNvPr id="15"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6216" b="7716"/>
          <a:stretch/>
        </p:blipFill>
        <p:spPr>
          <a:xfrm rot="120000">
            <a:off x="2174642" y="3402828"/>
            <a:ext cx="2694666" cy="3461745"/>
          </a:xfrm>
          <a:custGeom>
            <a:avLst/>
            <a:gdLst>
              <a:gd name="connsiteX0" fmla="*/ 0 w 2694666"/>
              <a:gd name="connsiteY0" fmla="*/ 0 h 3461745"/>
              <a:gd name="connsiteX1" fmla="*/ 2694666 w 2694666"/>
              <a:gd name="connsiteY1" fmla="*/ 0 h 3461745"/>
              <a:gd name="connsiteX2" fmla="*/ 2694666 w 2694666"/>
              <a:gd name="connsiteY2" fmla="*/ 3461745 h 3461745"/>
              <a:gd name="connsiteX3" fmla="*/ 1325678 w 2694666"/>
              <a:gd name="connsiteY3" fmla="*/ 3461745 h 3461745"/>
              <a:gd name="connsiteX4" fmla="*/ 1671729 w 2694666"/>
              <a:gd name="connsiteY4" fmla="*/ 3449661 h 3461745"/>
              <a:gd name="connsiteX5" fmla="*/ 1894583 w 2694666"/>
              <a:gd name="connsiteY5" fmla="*/ 6023 h 3461745"/>
              <a:gd name="connsiteX6" fmla="*/ 1847153 w 2694666"/>
              <a:gd name="connsiteY6" fmla="*/ 12445 h 3461745"/>
              <a:gd name="connsiteX7" fmla="*/ 1149427 w 2694666"/>
              <a:gd name="connsiteY7" fmla="*/ 3461745 h 3461745"/>
              <a:gd name="connsiteX8" fmla="*/ 0 w 2694666"/>
              <a:gd name="connsiteY8" fmla="*/ 3461745 h 3461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94666" h="3461745">
                <a:moveTo>
                  <a:pt x="0" y="0"/>
                </a:moveTo>
                <a:lnTo>
                  <a:pt x="2694666" y="0"/>
                </a:lnTo>
                <a:lnTo>
                  <a:pt x="2694666" y="3461745"/>
                </a:lnTo>
                <a:lnTo>
                  <a:pt x="1325678" y="3461745"/>
                </a:lnTo>
                <a:lnTo>
                  <a:pt x="1671729" y="3449661"/>
                </a:lnTo>
                <a:lnTo>
                  <a:pt x="1894583" y="6023"/>
                </a:lnTo>
                <a:lnTo>
                  <a:pt x="1847153" y="12445"/>
                </a:lnTo>
                <a:lnTo>
                  <a:pt x="1149427" y="3461745"/>
                </a:lnTo>
                <a:lnTo>
                  <a:pt x="0" y="3461745"/>
                </a:lnTo>
                <a:close/>
              </a:path>
            </a:pathLst>
          </a:custGeom>
        </p:spPr>
      </p:pic>
    </p:spTree>
    <p:extLst>
      <p:ext uri="{BB962C8B-B14F-4D97-AF65-F5344CB8AC3E}">
        <p14:creationId xmlns:p14="http://schemas.microsoft.com/office/powerpoint/2010/main" val="39979161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D. Arrow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TextBox 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800" kern="1200">
              <a:solidFill>
                <a:schemeClr val="bg1"/>
              </a:solidFill>
              <a:latin typeface="+mn-lt"/>
              <a:ea typeface="+mn-ea"/>
              <a:cs typeface="+mn-cs"/>
              <a:sym typeface="Trebuchet MS" panose="020B0603020202020204" pitchFamily="34" charset="0"/>
            </a:endParaRPr>
          </a:p>
        </p:txBody>
      </p:sp>
      <p:sp>
        <p:nvSpPr>
          <p:cNvPr id="10" name="Date Placeholder 7"/>
          <p:cNvSpPr>
            <a:spLocks noGrp="1"/>
          </p:cNvSpPr>
          <p:nvPr>
            <p:ph type="dt" sz="half" idx="1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7"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Pentagon 3"/>
          <p:cNvSpPr/>
          <p:nvPr userDrawn="1"/>
        </p:nvSpPr>
        <p:spPr bwMode="white">
          <a:xfrm>
            <a:off x="1" y="0"/>
            <a:ext cx="5426920"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chemeClr val="tx2"/>
                </a:solidFill>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81525" y="3394392"/>
            <a:ext cx="1298575" cy="3571875"/>
          </a:xfrm>
          <a:custGeom>
            <a:avLst/>
            <a:gdLst>
              <a:gd name="connsiteX0" fmla="*/ 0 w 1298575"/>
              <a:gd name="connsiteY0" fmla="*/ 0 h 3571875"/>
              <a:gd name="connsiteX1" fmla="*/ 1298575 w 1298575"/>
              <a:gd name="connsiteY1" fmla="*/ 0 h 3571875"/>
              <a:gd name="connsiteX2" fmla="*/ 1298575 w 1298575"/>
              <a:gd name="connsiteY2" fmla="*/ 3571875 h 3571875"/>
              <a:gd name="connsiteX3" fmla="*/ 0 w 1298575"/>
              <a:gd name="connsiteY3" fmla="*/ 3571875 h 3571875"/>
              <a:gd name="connsiteX4" fmla="*/ 0 w 1298575"/>
              <a:gd name="connsiteY4" fmla="*/ 3465683 h 3571875"/>
              <a:gd name="connsiteX5" fmla="*/ 139700 w 1298575"/>
              <a:gd name="connsiteY5" fmla="*/ 3466783 h 3571875"/>
              <a:gd name="connsiteX6" fmla="*/ 841375 w 1298575"/>
              <a:gd name="connsiteY6" fmla="*/ 21908 h 3571875"/>
              <a:gd name="connsiteX7" fmla="*/ 0 w 1298575"/>
              <a:gd name="connsiteY7" fmla="*/ 2642743 h 3571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8575" h="3571875">
                <a:moveTo>
                  <a:pt x="0" y="0"/>
                </a:moveTo>
                <a:lnTo>
                  <a:pt x="1298575" y="0"/>
                </a:lnTo>
                <a:lnTo>
                  <a:pt x="1298575" y="3571875"/>
                </a:lnTo>
                <a:lnTo>
                  <a:pt x="0" y="3571875"/>
                </a:lnTo>
                <a:lnTo>
                  <a:pt x="0" y="3465683"/>
                </a:lnTo>
                <a:lnTo>
                  <a:pt x="139700" y="3466783"/>
                </a:lnTo>
                <a:lnTo>
                  <a:pt x="841375" y="21908"/>
                </a:lnTo>
                <a:lnTo>
                  <a:pt x="0" y="26427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6992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D. Green arrow one third">
    <p:bg>
      <p:bgPr>
        <a:solidFill>
          <a:schemeClr val="bg1"/>
        </a:solidFill>
        <a:effectLst/>
      </p:bgPr>
    </p:bg>
    <p:spTree>
      <p:nvGrpSpPr>
        <p:cNvPr id="1" name=""/>
        <p:cNvGrpSpPr/>
        <p:nvPr/>
      </p:nvGrpSpPr>
      <p:grpSpPr>
        <a:xfrm>
          <a:off x="0" y="0"/>
          <a:ext cx="0" cy="0"/>
          <a:chOff x="0" y="0"/>
          <a:chExt cx="0" cy="0"/>
        </a:xfrm>
      </p:grpSpPr>
      <p:sp>
        <p:nvSpPr>
          <p:cNvPr id="19" name="Pentagon 3"/>
          <p:cNvSpPr/>
          <p:nvPr userDrawn="1"/>
        </p:nvSpPr>
        <p:spPr bwMode="white">
          <a:xfrm>
            <a:off x="1" y="0"/>
            <a:ext cx="5426920"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itle 1"/>
          <p:cNvSpPr>
            <a:spLocks noGrp="1"/>
          </p:cNvSpPr>
          <p:nvPr>
            <p:ph type="title" hasCustomPrompt="1"/>
          </p:nvPr>
        </p:nvSpPr>
        <p:spPr>
          <a:xfrm>
            <a:off x="630000" y="1785600"/>
            <a:ext cx="4062235" cy="3286800"/>
          </a:xfrm>
          <a:prstGeom prst="rect">
            <a:avLst/>
          </a:prstGeom>
        </p:spPr>
        <p:txBody>
          <a:bodyPr anchor="ctr">
            <a:noAutofit/>
          </a:bodyPr>
          <a:lstStyle>
            <a:lvl1pPr>
              <a:defRPr sz="4400" b="0">
                <a:solidFill>
                  <a:srgbClr val="FFFFFF"/>
                </a:solidFill>
                <a:latin typeface="+mj-lt"/>
                <a:sym typeface="Trebuchet MS" panose="020B0603020202020204" pitchFamily="34" charset="0"/>
              </a:defRPr>
            </a:lvl1pPr>
          </a:lstStyle>
          <a:p>
            <a:r>
              <a:rPr lang="en-US"/>
              <a:t>Click to add title</a:t>
            </a:r>
          </a:p>
        </p:txBody>
      </p:sp>
      <p:sp>
        <p:nvSpPr>
          <p:cNvPr id="13"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7562" b="6867"/>
          <a:stretch/>
        </p:blipFill>
        <p:spPr>
          <a:xfrm>
            <a:off x="3578059" y="3416300"/>
            <a:ext cx="2694666" cy="3441700"/>
          </a:xfrm>
          <a:custGeom>
            <a:avLst/>
            <a:gdLst>
              <a:gd name="connsiteX0" fmla="*/ 2040063 w 2694666"/>
              <a:gd name="connsiteY0" fmla="*/ 0 h 3441700"/>
              <a:gd name="connsiteX1" fmla="*/ 2694666 w 2694666"/>
              <a:gd name="connsiteY1" fmla="*/ 0 h 3441700"/>
              <a:gd name="connsiteX2" fmla="*/ 2694666 w 2694666"/>
              <a:gd name="connsiteY2" fmla="*/ 3441700 h 3441700"/>
              <a:gd name="connsiteX3" fmla="*/ 1510783 w 2694666"/>
              <a:gd name="connsiteY3" fmla="*/ 3441700 h 3441700"/>
              <a:gd name="connsiteX4" fmla="*/ 1816742 w 2694666"/>
              <a:gd name="connsiteY4" fmla="*/ 365420 h 3441700"/>
              <a:gd name="connsiteX5" fmla="*/ 2022641 w 2694666"/>
              <a:gd name="connsiteY5" fmla="*/ 379413 h 3441700"/>
              <a:gd name="connsiteX6" fmla="*/ 0 w 2694666"/>
              <a:gd name="connsiteY6" fmla="*/ 0 h 3441700"/>
              <a:gd name="connsiteX7" fmla="*/ 1846270 w 2694666"/>
              <a:gd name="connsiteY7" fmla="*/ 0 h 3441700"/>
              <a:gd name="connsiteX8" fmla="*/ 1848810 w 2694666"/>
              <a:gd name="connsiteY8" fmla="*/ 12700 h 3441700"/>
              <a:gd name="connsiteX9" fmla="*/ 1777372 w 2694666"/>
              <a:gd name="connsiteY9" fmla="*/ 362744 h 3441700"/>
              <a:gd name="connsiteX10" fmla="*/ 1780172 w 2694666"/>
              <a:gd name="connsiteY10" fmla="*/ 362934 h 3441700"/>
              <a:gd name="connsiteX11" fmla="*/ 1144340 w 2694666"/>
              <a:gd name="connsiteY11" fmla="*/ 3441700 h 3441700"/>
              <a:gd name="connsiteX12" fmla="*/ 0 w 2694666"/>
              <a:gd name="connsiteY12" fmla="*/ 3441700 h 3441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694666" h="3441700">
                <a:moveTo>
                  <a:pt x="2040063" y="0"/>
                </a:moveTo>
                <a:lnTo>
                  <a:pt x="2694666" y="0"/>
                </a:lnTo>
                <a:lnTo>
                  <a:pt x="2694666" y="3441700"/>
                </a:lnTo>
                <a:lnTo>
                  <a:pt x="1510783" y="3441700"/>
                </a:lnTo>
                <a:lnTo>
                  <a:pt x="1816742" y="365420"/>
                </a:lnTo>
                <a:lnTo>
                  <a:pt x="2022641" y="379413"/>
                </a:lnTo>
                <a:close/>
                <a:moveTo>
                  <a:pt x="0" y="0"/>
                </a:moveTo>
                <a:lnTo>
                  <a:pt x="1846270" y="0"/>
                </a:lnTo>
                <a:lnTo>
                  <a:pt x="1848810" y="12700"/>
                </a:lnTo>
                <a:lnTo>
                  <a:pt x="1777372" y="362744"/>
                </a:lnTo>
                <a:lnTo>
                  <a:pt x="1780172" y="362934"/>
                </a:lnTo>
                <a:lnTo>
                  <a:pt x="1144340" y="3441700"/>
                </a:lnTo>
                <a:lnTo>
                  <a:pt x="0" y="3441700"/>
                </a:lnTo>
                <a:close/>
              </a:path>
            </a:pathLst>
          </a:custGeom>
        </p:spPr>
      </p:pic>
    </p:spTree>
    <p:extLst>
      <p:ext uri="{BB962C8B-B14F-4D97-AF65-F5344CB8AC3E}">
        <p14:creationId xmlns:p14="http://schemas.microsoft.com/office/powerpoint/2010/main" val="58935686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D. Arrow half">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18"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6" name="TextBox 1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397806" y="3589606"/>
            <a:ext cx="1365250" cy="3382962"/>
          </a:xfrm>
          <a:custGeom>
            <a:avLst/>
            <a:gdLst>
              <a:gd name="connsiteX0" fmla="*/ 920598 w 1365250"/>
              <a:gd name="connsiteY0" fmla="*/ 0 h 3382962"/>
              <a:gd name="connsiteX1" fmla="*/ 1365250 w 1365250"/>
              <a:gd name="connsiteY1" fmla="*/ 0 h 3382962"/>
              <a:gd name="connsiteX2" fmla="*/ 1365250 w 1365250"/>
              <a:gd name="connsiteY2" fmla="*/ 3382962 h 3382962"/>
              <a:gd name="connsiteX3" fmla="*/ 0 w 1365250"/>
              <a:gd name="connsiteY3" fmla="*/ 3382962 h 3382962"/>
              <a:gd name="connsiteX4" fmla="*/ 0 w 1365250"/>
              <a:gd name="connsiteY4" fmla="*/ 3320782 h 3382962"/>
              <a:gd name="connsiteX5" fmla="*/ 126694 w 1365250"/>
              <a:gd name="connsiteY5" fmla="*/ 3320782 h 3382962"/>
              <a:gd name="connsiteX6" fmla="*/ 0 w 1365250"/>
              <a:gd name="connsiteY6" fmla="*/ 0 h 3382962"/>
              <a:gd name="connsiteX7" fmla="*/ 908172 w 1365250"/>
              <a:gd name="connsiteY7" fmla="*/ 0 h 3382962"/>
              <a:gd name="connsiteX8" fmla="*/ 0 w 1365250"/>
              <a:gd name="connsiteY8" fmla="*/ 2890357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65250" h="3382962">
                <a:moveTo>
                  <a:pt x="920598" y="0"/>
                </a:moveTo>
                <a:lnTo>
                  <a:pt x="1365250" y="0"/>
                </a:lnTo>
                <a:lnTo>
                  <a:pt x="1365250" y="3382962"/>
                </a:lnTo>
                <a:lnTo>
                  <a:pt x="0" y="3382962"/>
                </a:lnTo>
                <a:lnTo>
                  <a:pt x="0" y="3320782"/>
                </a:lnTo>
                <a:lnTo>
                  <a:pt x="126694" y="3320782"/>
                </a:lnTo>
                <a:close/>
                <a:moveTo>
                  <a:pt x="0" y="0"/>
                </a:moveTo>
                <a:lnTo>
                  <a:pt x="908172" y="0"/>
                </a:lnTo>
                <a:lnTo>
                  <a:pt x="0" y="2890357"/>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8095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D. Green arrow half">
    <p:bg>
      <p:bgPr>
        <a:solidFill>
          <a:schemeClr val="bg1"/>
        </a:solidFill>
        <a:effectLst/>
      </p:bgPr>
    </p:bg>
    <p:spTree>
      <p:nvGrpSpPr>
        <p:cNvPr id="1" name=""/>
        <p:cNvGrpSpPr/>
        <p:nvPr/>
      </p:nvGrpSpPr>
      <p:grpSpPr>
        <a:xfrm>
          <a:off x="0" y="0"/>
          <a:ext cx="0" cy="0"/>
          <a:chOff x="0" y="0"/>
          <a:chExt cx="0" cy="0"/>
        </a:xfrm>
      </p:grpSpPr>
      <p:sp>
        <p:nvSpPr>
          <p:cNvPr id="9" name="Pentagon 8"/>
          <p:cNvSpPr/>
          <p:nvPr/>
        </p:nvSpPr>
        <p:spPr bwMode="white">
          <a:xfrm>
            <a:off x="0" y="0"/>
            <a:ext cx="6363546" cy="6858000"/>
          </a:xfrm>
          <a:prstGeom prst="homePlate">
            <a:avLst>
              <a:gd name="adj" fmla="val 12939"/>
            </a:avLst>
          </a:prstGeom>
          <a:gradFill>
            <a:gsLst>
              <a:gs pos="0">
                <a:schemeClr val="tx2"/>
              </a:gs>
              <a:gs pos="100000">
                <a:schemeClr val="accent2"/>
              </a:gs>
            </a:gsLst>
            <a:lin ang="81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3" name="Title 2"/>
          <p:cNvSpPr>
            <a:spLocks noGrp="1"/>
          </p:cNvSpPr>
          <p:nvPr>
            <p:ph type="title" hasCustomPrompt="1"/>
          </p:nvPr>
        </p:nvSpPr>
        <p:spPr>
          <a:xfrm>
            <a:off x="630000" y="622800"/>
            <a:ext cx="4747822"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4" name="TextBox 13"/>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4460172" y="3407803"/>
            <a:ext cx="2694666" cy="3456551"/>
          </a:xfrm>
          <a:custGeom>
            <a:avLst/>
            <a:gdLst>
              <a:gd name="connsiteX0" fmla="*/ 2136534 w 2694666"/>
              <a:gd name="connsiteY0" fmla="*/ 0 h 3456551"/>
              <a:gd name="connsiteX1" fmla="*/ 2694666 w 2694666"/>
              <a:gd name="connsiteY1" fmla="*/ 0 h 3456551"/>
              <a:gd name="connsiteX2" fmla="*/ 2694666 w 2694666"/>
              <a:gd name="connsiteY2" fmla="*/ 3456551 h 3456551"/>
              <a:gd name="connsiteX3" fmla="*/ 1957033 w 2694666"/>
              <a:gd name="connsiteY3" fmla="*/ 3456551 h 3456551"/>
              <a:gd name="connsiteX4" fmla="*/ 1856842 w 2694666"/>
              <a:gd name="connsiteY4" fmla="*/ 432620 h 3456551"/>
              <a:gd name="connsiteX5" fmla="*/ 1914577 w 2694666"/>
              <a:gd name="connsiteY5" fmla="*/ 426057 h 3456551"/>
              <a:gd name="connsiteX6" fmla="*/ 0 w 2694666"/>
              <a:gd name="connsiteY6" fmla="*/ 0 h 3456551"/>
              <a:gd name="connsiteX7" fmla="*/ 1841687 w 2694666"/>
              <a:gd name="connsiteY7" fmla="*/ 0 h 3456551"/>
              <a:gd name="connsiteX8" fmla="*/ 1142595 w 2694666"/>
              <a:gd name="connsiteY8" fmla="*/ 3456551 h 3456551"/>
              <a:gd name="connsiteX9" fmla="*/ 0 w 2694666"/>
              <a:gd name="connsiteY9"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94666" h="3456551">
                <a:moveTo>
                  <a:pt x="2136534" y="0"/>
                </a:moveTo>
                <a:lnTo>
                  <a:pt x="2694666" y="0"/>
                </a:lnTo>
                <a:lnTo>
                  <a:pt x="2694666" y="3456551"/>
                </a:lnTo>
                <a:lnTo>
                  <a:pt x="1957033" y="3456551"/>
                </a:lnTo>
                <a:lnTo>
                  <a:pt x="1856842" y="432620"/>
                </a:lnTo>
                <a:lnTo>
                  <a:pt x="1914577" y="426057"/>
                </a:lnTo>
                <a:close/>
                <a:moveTo>
                  <a:pt x="0" y="0"/>
                </a:moveTo>
                <a:lnTo>
                  <a:pt x="1841687" y="0"/>
                </a:lnTo>
                <a:lnTo>
                  <a:pt x="1142595" y="3456551"/>
                </a:lnTo>
                <a:lnTo>
                  <a:pt x="0" y="3456551"/>
                </a:lnTo>
                <a:close/>
              </a:path>
            </a:pathLst>
          </a:custGeom>
        </p:spPr>
      </p:pic>
    </p:spTree>
    <p:extLst>
      <p:ext uri="{BB962C8B-B14F-4D97-AF65-F5344CB8AC3E}">
        <p14:creationId xmlns:p14="http://schemas.microsoft.com/office/powerpoint/2010/main" val="196902738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D. Arrow two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13"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latin typeface="+mj-lt"/>
                <a:sym typeface="Trebuchet MS" panose="020B0603020202020204" pitchFamily="34" charset="0"/>
              </a:defRPr>
            </a:lvl1pPr>
          </a:lstStyle>
          <a:p>
            <a:r>
              <a:rPr lang="en-US"/>
              <a:t>Click to add title</a:t>
            </a:r>
          </a:p>
        </p:txBody>
      </p:sp>
      <p:pic>
        <p:nvPicPr>
          <p:cNvPr id="11" name="Picture 10"/>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490339" y="3589606"/>
            <a:ext cx="1365250" cy="3382962"/>
          </a:xfrm>
          <a:custGeom>
            <a:avLst/>
            <a:gdLst>
              <a:gd name="connsiteX0" fmla="*/ 911531 w 1365250"/>
              <a:gd name="connsiteY0" fmla="*/ 0 h 3382962"/>
              <a:gd name="connsiteX1" fmla="*/ 1365250 w 1365250"/>
              <a:gd name="connsiteY1" fmla="*/ 0 h 3382962"/>
              <a:gd name="connsiteX2" fmla="*/ 1365250 w 1365250"/>
              <a:gd name="connsiteY2" fmla="*/ 3382962 h 3382962"/>
              <a:gd name="connsiteX3" fmla="*/ 107988 w 1365250"/>
              <a:gd name="connsiteY3" fmla="*/ 3382962 h 3382962"/>
              <a:gd name="connsiteX4" fmla="*/ 111422 w 1365250"/>
              <a:gd name="connsiteY4" fmla="*/ 3368118 h 3382962"/>
              <a:gd name="connsiteX5" fmla="*/ 129661 w 1365250"/>
              <a:gd name="connsiteY5" fmla="*/ 3368407 h 3382962"/>
              <a:gd name="connsiteX6" fmla="*/ 890411 w 1365250"/>
              <a:gd name="connsiteY6" fmla="*/ 0 h 3382962"/>
              <a:gd name="connsiteX7" fmla="*/ 897808 w 1365250"/>
              <a:gd name="connsiteY7" fmla="*/ 0 h 3382962"/>
              <a:gd name="connsiteX8" fmla="*/ 870584 w 1365250"/>
              <a:gd name="connsiteY8" fmla="*/ 85726 h 3382962"/>
              <a:gd name="connsiteX9" fmla="*/ 0 w 1365250"/>
              <a:gd name="connsiteY9" fmla="*/ 0 h 3382962"/>
              <a:gd name="connsiteX10" fmla="*/ 852736 w 1365250"/>
              <a:gd name="connsiteY10" fmla="*/ 0 h 3382962"/>
              <a:gd name="connsiteX11" fmla="*/ 0 w 1365250"/>
              <a:gd name="connsiteY11" fmla="*/ 1883543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365250" h="3382962">
                <a:moveTo>
                  <a:pt x="911531" y="0"/>
                </a:moveTo>
                <a:lnTo>
                  <a:pt x="1365250" y="0"/>
                </a:lnTo>
                <a:lnTo>
                  <a:pt x="1365250" y="3382962"/>
                </a:lnTo>
                <a:lnTo>
                  <a:pt x="107988" y="3382962"/>
                </a:lnTo>
                <a:lnTo>
                  <a:pt x="111422" y="3368118"/>
                </a:lnTo>
                <a:lnTo>
                  <a:pt x="129661" y="3368407"/>
                </a:lnTo>
                <a:close/>
                <a:moveTo>
                  <a:pt x="890411" y="0"/>
                </a:moveTo>
                <a:lnTo>
                  <a:pt x="897808" y="0"/>
                </a:lnTo>
                <a:lnTo>
                  <a:pt x="870584" y="85726"/>
                </a:lnTo>
                <a:close/>
                <a:moveTo>
                  <a:pt x="0" y="0"/>
                </a:moveTo>
                <a:lnTo>
                  <a:pt x="852736" y="0"/>
                </a:lnTo>
                <a:lnTo>
                  <a:pt x="0" y="1883543"/>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683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D. Green arrow two third">
    <p:bg>
      <p:bgPr>
        <a:solidFill>
          <a:schemeClr val="bg1"/>
        </a:solidFill>
        <a:effectLst/>
      </p:bgPr>
    </p:bg>
    <p:spTree>
      <p:nvGrpSpPr>
        <p:cNvPr id="1" name=""/>
        <p:cNvGrpSpPr/>
        <p:nvPr/>
      </p:nvGrpSpPr>
      <p:grpSpPr>
        <a:xfrm>
          <a:off x="0" y="0"/>
          <a:ext cx="0" cy="0"/>
          <a:chOff x="0" y="0"/>
          <a:chExt cx="0" cy="0"/>
        </a:xfrm>
      </p:grpSpPr>
      <p:sp>
        <p:nvSpPr>
          <p:cNvPr id="12" name="Freeform 18"/>
          <p:cNvSpPr/>
          <p:nvPr userDrawn="1"/>
        </p:nvSpPr>
        <p:spPr bwMode="white">
          <a:xfrm>
            <a:off x="0" y="0"/>
            <a:ext cx="8446239" cy="6858000"/>
          </a:xfrm>
          <a:custGeom>
            <a:avLst/>
            <a:gdLst>
              <a:gd name="connsiteX0" fmla="*/ 0 w 8446239"/>
              <a:gd name="connsiteY0" fmla="*/ 0 h 6858000"/>
              <a:gd name="connsiteX1" fmla="*/ 7645979 w 8446239"/>
              <a:gd name="connsiteY1" fmla="*/ 0 h 6858000"/>
              <a:gd name="connsiteX2" fmla="*/ 8446239 w 8446239"/>
              <a:gd name="connsiteY2" fmla="*/ 3429000 h 6858000"/>
              <a:gd name="connsiteX3" fmla="*/ 7645979 w 8446239"/>
              <a:gd name="connsiteY3" fmla="*/ 6858000 h 6858000"/>
              <a:gd name="connsiteX4" fmla="*/ 0 w 8446239"/>
              <a:gd name="connsiteY4" fmla="*/ 6858000 h 6858000"/>
              <a:gd name="connsiteX5" fmla="*/ 0 w 8446239"/>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46239" h="6858000">
                <a:moveTo>
                  <a:pt x="0" y="0"/>
                </a:moveTo>
                <a:lnTo>
                  <a:pt x="7645979" y="0"/>
                </a:lnTo>
                <a:lnTo>
                  <a:pt x="8446239" y="3429000"/>
                </a:lnTo>
                <a:lnTo>
                  <a:pt x="7645979" y="6858000"/>
                </a:lnTo>
                <a:lnTo>
                  <a:pt x="0" y="6858000"/>
                </a:lnTo>
                <a:lnTo>
                  <a:pt x="0" y="0"/>
                </a:lnTo>
                <a:close/>
              </a:path>
            </a:pathLst>
          </a:custGeom>
          <a:gradFill>
            <a:gsLst>
              <a:gs pos="0">
                <a:schemeClr val="tx2"/>
              </a:gs>
              <a:gs pos="100000">
                <a:schemeClr val="accent2"/>
              </a:gs>
            </a:gsLst>
            <a:lin ang="8100000" scaled="1"/>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lnSpc>
                <a:spcPct val="90000"/>
              </a:lnSpc>
              <a:spcAft>
                <a:spcPts val="1000"/>
              </a:spcAft>
            </a:pPr>
            <a:endParaRPr lang="en-US" sz="12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6254496" cy="332399"/>
          </a:xfrm>
          <a:prstGeom prst="rect">
            <a:avLst/>
          </a:prstGeom>
        </p:spPr>
        <p:txBody>
          <a:bodyPr/>
          <a:lstStyle>
            <a:lvl1pPr>
              <a:defRPr>
                <a:solidFill>
                  <a:srgbClr val="FFFFFF"/>
                </a:solidFill>
                <a:latin typeface="+mj-lt"/>
                <a:sym typeface="Trebuchet MS" panose="020B0603020202020204" pitchFamily="34" charset="0"/>
              </a:defRPr>
            </a:lvl1pPr>
          </a:lstStyle>
          <a:p>
            <a:r>
              <a:rPr lang="en-US"/>
              <a:t>Click to add title</a:t>
            </a:r>
          </a:p>
        </p:txBody>
      </p:sp>
      <p:sp>
        <p:nvSpPr>
          <p:cNvPr id="17"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8" name="TextBox 1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val="0"/>
              </a:ext>
            </a:extLst>
          </a:blip>
          <a:srcRect t="9052" b="6867"/>
          <a:stretch/>
        </p:blipFill>
        <p:spPr>
          <a:xfrm rot="120000">
            <a:off x="6567628" y="3407803"/>
            <a:ext cx="2694666" cy="3456551"/>
          </a:xfrm>
          <a:custGeom>
            <a:avLst/>
            <a:gdLst>
              <a:gd name="connsiteX0" fmla="*/ 2068299 w 2694666"/>
              <a:gd name="connsiteY0" fmla="*/ 0 h 3456551"/>
              <a:gd name="connsiteX1" fmla="*/ 2694666 w 2694666"/>
              <a:gd name="connsiteY1" fmla="*/ 0 h 3456551"/>
              <a:gd name="connsiteX2" fmla="*/ 2694666 w 2694666"/>
              <a:gd name="connsiteY2" fmla="*/ 3456551 h 3456551"/>
              <a:gd name="connsiteX3" fmla="*/ 1434992 w 2694666"/>
              <a:gd name="connsiteY3" fmla="*/ 3456551 h 3456551"/>
              <a:gd name="connsiteX4" fmla="*/ 0 w 2694666"/>
              <a:gd name="connsiteY4" fmla="*/ 0 h 3456551"/>
              <a:gd name="connsiteX5" fmla="*/ 1825478 w 2694666"/>
              <a:gd name="connsiteY5" fmla="*/ 0 h 3456551"/>
              <a:gd name="connsiteX6" fmla="*/ 1138791 w 2694666"/>
              <a:gd name="connsiteY6" fmla="*/ 3456551 h 3456551"/>
              <a:gd name="connsiteX7" fmla="*/ 0 w 2694666"/>
              <a:gd name="connsiteY7" fmla="*/ 3456551 h 345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94666" h="3456551">
                <a:moveTo>
                  <a:pt x="2068299" y="0"/>
                </a:moveTo>
                <a:lnTo>
                  <a:pt x="2694666" y="0"/>
                </a:lnTo>
                <a:lnTo>
                  <a:pt x="2694666" y="3456551"/>
                </a:lnTo>
                <a:lnTo>
                  <a:pt x="1434992" y="3456551"/>
                </a:lnTo>
                <a:close/>
                <a:moveTo>
                  <a:pt x="0" y="0"/>
                </a:moveTo>
                <a:lnTo>
                  <a:pt x="1825478" y="0"/>
                </a:lnTo>
                <a:lnTo>
                  <a:pt x="1138791" y="3456551"/>
                </a:lnTo>
                <a:lnTo>
                  <a:pt x="0" y="3456551"/>
                </a:lnTo>
                <a:close/>
              </a:path>
            </a:pathLst>
          </a:custGeom>
        </p:spPr>
      </p:pic>
    </p:spTree>
    <p:extLst>
      <p:ext uri="{BB962C8B-B14F-4D97-AF65-F5344CB8AC3E}">
        <p14:creationId xmlns:p14="http://schemas.microsoft.com/office/powerpoint/2010/main" val="3984939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D. Big statement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7"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0" name="TextBox 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11" name="Title 1"/>
          <p:cNvSpPr>
            <a:spLocks noGrp="1"/>
          </p:cNvSpPr>
          <p:nvPr>
            <p:ph type="title" hasCustomPrompt="1"/>
          </p:nvPr>
        </p:nvSpPr>
        <p:spPr>
          <a:xfrm>
            <a:off x="630000" y="3826333"/>
            <a:ext cx="10933200" cy="1606550"/>
          </a:xfr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585075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box">
    <p:bg bwMode="gray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bwMode="blackWhite">
          <a:xfrm>
            <a:off x="1284742" y="2668041"/>
            <a:ext cx="9620491" cy="3201026"/>
          </a:xfrm>
          <a:prstGeom prst="rect">
            <a:avLst/>
          </a:prstGeom>
          <a:ln w="9525">
            <a:solidFill>
              <a:schemeClr val="bg1"/>
            </a:solidFill>
          </a:ln>
        </p:spPr>
        <p:txBody>
          <a:bodyPr lIns="274320" tIns="274320" rIns="274320" bIns="137160"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bg1"/>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
        <p:nvSpPr>
          <p:cNvPr id="4" name="TextBox 3"/>
          <p:cNvSpPr txBox="1"/>
          <p:nvPr/>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2"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59" name="Rectangle 58"/>
          <p:cNvSpPr/>
          <p:nvPr userDrawn="1"/>
        </p:nvSpPr>
        <p:spPr bwMode="white">
          <a:xfrm>
            <a:off x="1284743" y="1428131"/>
            <a:ext cx="947672" cy="947672"/>
          </a:xfrm>
          <a:prstGeom prst="rect">
            <a:avLst/>
          </a:prstGeom>
          <a:noFill/>
          <a:ln>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Tree>
    <p:extLst>
      <p:ext uri="{BB962C8B-B14F-4D97-AF65-F5344CB8AC3E}">
        <p14:creationId xmlns:p14="http://schemas.microsoft.com/office/powerpoint/2010/main" val="71232340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D. Big statement icon">
    <p:bg>
      <p:bgPr>
        <a:solidFill>
          <a:schemeClr val="bg1"/>
        </a:solidFill>
        <a:effectLst/>
      </p:bgPr>
    </p:bg>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6" name="Rectangle 5"/>
          <p:cNvSpPr/>
          <p:nvPr userDrawn="1"/>
        </p:nvSpPr>
        <p:spPr bwMode="white">
          <a:xfrm>
            <a:off x="630000" y="625475"/>
            <a:ext cx="932688" cy="932688"/>
          </a:xfrm>
          <a:prstGeom prst="rect">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mn-lt"/>
              <a:sym typeface="Trebuchet MS" panose="020B0603020202020204" pitchFamily="34" charset="0"/>
            </a:endParaRPr>
          </a:p>
        </p:txBody>
      </p:sp>
      <p:sp>
        <p:nvSpPr>
          <p:cNvPr id="7" name="Title 1"/>
          <p:cNvSpPr>
            <a:spLocks noGrp="1"/>
          </p:cNvSpPr>
          <p:nvPr>
            <p:ph type="title" hasCustomPrompt="1"/>
          </p:nvPr>
        </p:nvSpPr>
        <p:spPr>
          <a:xfrm>
            <a:off x="630000" y="3826333"/>
            <a:ext cx="10933200" cy="1606550"/>
          </a:xfrm>
          <a:prstGeom prst="rect">
            <a:avLst/>
          </a:prstGeom>
        </p:spPr>
        <p:txBody>
          <a:bodyPr anchor="b">
            <a:noAutofit/>
          </a:bodyPr>
          <a:lstStyle>
            <a:lvl1pPr marL="0" algn="l" defTabSz="914400" rtl="0" eaLnBrk="1" fontAlgn="auto" latinLnBrk="0" hangingPunct="1">
              <a:lnSpc>
                <a:spcPts val="6000"/>
              </a:lnSpc>
              <a:spcBef>
                <a:spcPts val="0"/>
              </a:spcBef>
              <a:spcAft>
                <a:spcPts val="0"/>
              </a:spcAft>
              <a:defRPr lang="en-US" sz="5400" kern="1200" baseline="0" dirty="0">
                <a:solidFill>
                  <a:schemeClr val="accent4"/>
                </a:solidFill>
                <a:latin typeface="+mj-lt"/>
                <a:ea typeface="+mn-ea"/>
                <a:cs typeface="Arial" panose="020B0604020202020204" pitchFamily="34" charset="0"/>
                <a:sym typeface="Trebuchet MS" panose="020B0603020202020204" pitchFamily="34" charset="0"/>
              </a:defRPr>
            </a:lvl1pPr>
          </a:lstStyle>
          <a:p>
            <a:r>
              <a:rPr lang="en-US"/>
              <a:t>Click to add big statement text</a:t>
            </a:r>
          </a:p>
        </p:txBody>
      </p:sp>
    </p:spTree>
    <p:extLst>
      <p:ext uri="{BB962C8B-B14F-4D97-AF65-F5344CB8AC3E}">
        <p14:creationId xmlns:p14="http://schemas.microsoft.com/office/powerpoint/2010/main" val="393619210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 Quote">
    <p:bg>
      <p:bgPr>
        <a:solidFill>
          <a:schemeClr val="accent1"/>
        </a:soli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40665806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384" imgH="384" progId="TCLayout.ActiveDocument.1">
                  <p:embed/>
                </p:oleObj>
              </mc:Choice>
              <mc:Fallback>
                <p:oleObj name="think-cell Slide" r:id="rId3" imgW="384" imgH="384"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6" name="TextBox 5"/>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 name="Date Placeholder 1"/>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pic>
        <p:nvPicPr>
          <p:cNvPr id="7" name="Picture 6"/>
          <p:cNvPicPr>
            <a:picLocks noChangeAspect="1"/>
          </p:cNvPicPr>
          <p:nvPr userDrawn="1"/>
        </p:nvPicPr>
        <p:blipFill rotWithShape="1">
          <a:blip r:embed="rId5">
            <a:extLst>
              <a:ext uri="{28A0092B-C50C-407E-A947-70E740481C1C}">
                <a14:useLocalDpi xmlns:a14="http://schemas.microsoft.com/office/drawing/2010/main" val="0"/>
              </a:ext>
            </a:extLst>
          </a:blip>
          <a:srcRect r="3634" b="1258"/>
          <a:stretch/>
        </p:blipFill>
        <p:spPr>
          <a:xfrm rot="16200000" flipH="1">
            <a:off x="6797461" y="101443"/>
            <a:ext cx="769257" cy="10019821"/>
          </a:xfrm>
          <a:custGeom>
            <a:avLst/>
            <a:gdLst>
              <a:gd name="connsiteX0" fmla="*/ 0 w 769257"/>
              <a:gd name="connsiteY0" fmla="*/ 0 h 10019821"/>
              <a:gd name="connsiteX1" fmla="*/ 0 w 769257"/>
              <a:gd name="connsiteY1" fmla="*/ 4631160 h 10019821"/>
              <a:gd name="connsiteX2" fmla="*/ 216750 w 769257"/>
              <a:gd name="connsiteY2" fmla="*/ 999646 h 10019821"/>
              <a:gd name="connsiteX3" fmla="*/ 197800 w 769257"/>
              <a:gd name="connsiteY3" fmla="*/ 10019821 h 10019821"/>
              <a:gd name="connsiteX4" fmla="*/ 769257 w 769257"/>
              <a:gd name="connsiteY4" fmla="*/ 10019821 h 10019821"/>
              <a:gd name="connsiteX5" fmla="*/ 769257 w 769257"/>
              <a:gd name="connsiteY5" fmla="*/ 0 h 100198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69257" h="10019821">
                <a:moveTo>
                  <a:pt x="0" y="0"/>
                </a:moveTo>
                <a:lnTo>
                  <a:pt x="0" y="4631160"/>
                </a:lnTo>
                <a:lnTo>
                  <a:pt x="216750" y="999646"/>
                </a:lnTo>
                <a:lnTo>
                  <a:pt x="197800" y="10019821"/>
                </a:lnTo>
                <a:lnTo>
                  <a:pt x="769257" y="10019821"/>
                </a:lnTo>
                <a:lnTo>
                  <a:pt x="769257" y="0"/>
                </a:lnTo>
                <a:close/>
              </a:path>
            </a:pathLst>
          </a:custGeom>
        </p:spPr>
      </p:pic>
      <p:sp>
        <p:nvSpPr>
          <p:cNvPr id="59" name="Freeform 58"/>
          <p:cNvSpPr>
            <a:spLocks/>
          </p:cNvSpPr>
          <p:nvPr/>
        </p:nvSpPr>
        <p:spPr bwMode="white">
          <a:xfrm flipH="1">
            <a:off x="0" y="0"/>
            <a:ext cx="12192000" cy="5867335"/>
          </a:xfrm>
          <a:custGeom>
            <a:avLst/>
            <a:gdLst>
              <a:gd name="connsiteX0" fmla="*/ 12192000 w 12192000"/>
              <a:gd name="connsiteY0" fmla="*/ 0 h 5867335"/>
              <a:gd name="connsiteX1" fmla="*/ 0 w 12192000"/>
              <a:gd name="connsiteY1" fmla="*/ 0 h 5867335"/>
              <a:gd name="connsiteX2" fmla="*/ 0 w 12192000"/>
              <a:gd name="connsiteY2" fmla="*/ 4945992 h 5867335"/>
              <a:gd name="connsiteX3" fmla="*/ 9041587 w 12192000"/>
              <a:gd name="connsiteY3" fmla="*/ 4945992 h 5867335"/>
              <a:gd name="connsiteX4" fmla="*/ 9974275 w 12192000"/>
              <a:gd name="connsiteY4" fmla="*/ 5867335 h 5867335"/>
              <a:gd name="connsiteX5" fmla="*/ 9974275 w 12192000"/>
              <a:gd name="connsiteY5" fmla="*/ 4945992 h 5867335"/>
              <a:gd name="connsiteX6" fmla="*/ 12192000 w 12192000"/>
              <a:gd name="connsiteY6" fmla="*/ 4945992 h 5867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000" h="5867335">
                <a:moveTo>
                  <a:pt x="12192000" y="0"/>
                </a:moveTo>
                <a:lnTo>
                  <a:pt x="0" y="0"/>
                </a:lnTo>
                <a:lnTo>
                  <a:pt x="0" y="4945992"/>
                </a:lnTo>
                <a:lnTo>
                  <a:pt x="9041587" y="4945992"/>
                </a:lnTo>
                <a:lnTo>
                  <a:pt x="9974275" y="5867335"/>
                </a:lnTo>
                <a:lnTo>
                  <a:pt x="9974275" y="4945992"/>
                </a:lnTo>
                <a:lnTo>
                  <a:pt x="12192000" y="4945992"/>
                </a:lnTo>
                <a:close/>
              </a:path>
            </a:pathLst>
          </a:custGeom>
          <a:solidFill>
            <a:schemeClr val="tx2"/>
          </a:solidFill>
          <a:ln>
            <a:noFill/>
          </a:ln>
          <a:effectLst/>
        </p:spPr>
        <p:txBody>
          <a:bodyPr vert="horz" wrap="square" lIns="91440" tIns="45720" rIns="91440" bIns="45720" numCol="1" anchor="t" anchorCtr="0" compatLnSpc="1">
            <a:prstTxWarp prst="textNoShape">
              <a:avLst/>
            </a:prstTxWarp>
            <a:noAutofit/>
          </a:bodyPr>
          <a:lstStyle/>
          <a:p>
            <a:endParaRPr lang="en-US">
              <a:latin typeface="+mn-lt"/>
              <a:sym typeface="Trebuchet MS" panose="020B0603020202020204" pitchFamily="34" charset="0"/>
            </a:endParaRPr>
          </a:p>
        </p:txBody>
      </p:sp>
    </p:spTree>
    <p:extLst>
      <p:ext uri="{BB962C8B-B14F-4D97-AF65-F5344CB8AC3E}">
        <p14:creationId xmlns:p14="http://schemas.microsoft.com/office/powerpoint/2010/main" val="37419413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 Special gray">
    <p:bg>
      <p:bgPr>
        <a:solidFill>
          <a:schemeClr val="tx1">
            <a:lumMod val="50000"/>
          </a:schemeClr>
        </a:solidFill>
        <a:effectLst/>
      </p:bgPr>
    </p:bg>
    <p:spTree>
      <p:nvGrpSpPr>
        <p:cNvPr id="1" name=""/>
        <p:cNvGrpSpPr/>
        <p:nvPr/>
      </p:nvGrpSpPr>
      <p:grpSpPr>
        <a:xfrm>
          <a:off x="0" y="0"/>
          <a:ext cx="0" cy="0"/>
          <a:chOff x="0" y="0"/>
          <a:chExt cx="0" cy="0"/>
        </a:xfrm>
      </p:grpSpPr>
      <p:sp>
        <p:nvSpPr>
          <p:cNvPr id="5" name="TextBox 4"/>
          <p:cNvSpPr txBox="1"/>
          <p:nvPr/>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3" name="Date Placeholder 2"/>
          <p:cNvSpPr>
            <a:spLocks noGrp="1"/>
          </p:cNvSpPr>
          <p:nvPr>
            <p:ph type="dt" sz="half" idx="10"/>
          </p:nvPr>
        </p:nvSpPr>
        <p:spPr/>
        <p:txBody>
          <a:bodyPr/>
          <a:lstStyle>
            <a:lvl1pPr>
              <a:defRPr>
                <a:solidFill>
                  <a:schemeClr val="bg1"/>
                </a:solidFill>
                <a:latin typeface="+mn-lt"/>
                <a:sym typeface="Trebuchet MS" panose="020B0603020202020204" pitchFamily="34" charset="0"/>
              </a:defRPr>
            </a:lvl1pPr>
          </a:lstStyle>
          <a:p>
            <a:endParaRPr lang="en-US"/>
          </a:p>
        </p:txBody>
      </p:sp>
      <p:sp>
        <p:nvSpPr>
          <p:cNvPr id="11"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 name="Title 1"/>
          <p:cNvSpPr>
            <a:spLocks noGrp="1"/>
          </p:cNvSpPr>
          <p:nvPr>
            <p:ph type="title" hasCustomPrompt="1"/>
          </p:nvPr>
        </p:nvSpPr>
        <p:spPr>
          <a:xfrm>
            <a:off x="630000" y="622800"/>
            <a:ext cx="10933200" cy="332399"/>
          </a:xfrm>
        </p:spPr>
        <p:txBody>
          <a:bodyPr/>
          <a:lstStyle>
            <a:lvl1pPr>
              <a:defRPr>
                <a:solidFill>
                  <a:schemeClr val="bg1"/>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54837553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mn-lt"/>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mn-lt"/>
                <a:sym typeface="Trebuchet MS" panose="020B0603020202020204" pitchFamily="34" charset="0"/>
              </a:rPr>
              <a:t>Table of contents</a:t>
            </a:r>
          </a:p>
        </p:txBody>
      </p:sp>
      <p:sp>
        <p:nvSpPr>
          <p:cNvPr id="15"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pic>
        <p:nvPicPr>
          <p:cNvPr id="10" name="Picture 9"/>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390906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D. Blank green">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6" name="Date Placeholder 4"/>
          <p:cNvSpPr>
            <a:spLocks noGrp="1"/>
          </p:cNvSpPr>
          <p:nvPr>
            <p:ph type="dt" sz="half" idx="10"/>
          </p:nvPr>
        </p:nvSpPr>
        <p:spPr>
          <a:xfrm>
            <a:off x="9677400" y="6405036"/>
            <a:ext cx="1482051" cy="153888"/>
          </a:xfrm>
        </p:spPr>
        <p:txBody>
          <a:bodyPr/>
          <a:lstStyle>
            <a:lvl1pPr>
              <a:defRPr>
                <a:solidFill>
                  <a:schemeClr val="bg1"/>
                </a:solidFill>
                <a:latin typeface="+mn-lt"/>
                <a:sym typeface="Trebuchet MS" panose="020B0603020202020204" pitchFamily="34" charset="0"/>
              </a:defRPr>
            </a:lvl1pPr>
          </a:lstStyle>
          <a:p>
            <a:endParaRPr lang="en-US"/>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1" name="TextBox 10"/>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4082768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D. Blank">
    <p:bg>
      <p:bgPr>
        <a:solidFill>
          <a:schemeClr val="bg1"/>
        </a:solidFill>
        <a:effectLst/>
      </p:bgPr>
    </p:bg>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157118530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D. Disclaimer">
    <p:spTree>
      <p:nvGrpSpPr>
        <p:cNvPr id="1" name=""/>
        <p:cNvGrpSpPr/>
        <p:nvPr/>
      </p:nvGrpSpPr>
      <p:grpSpPr>
        <a:xfrm>
          <a:off x="0" y="0"/>
          <a:ext cx="0" cy="0"/>
          <a:chOff x="0" y="0"/>
          <a:chExt cx="0" cy="0"/>
        </a:xfrm>
      </p:grpSpPr>
      <p:sp>
        <p:nvSpPr>
          <p:cNvPr id="6" name="Rectangle 5"/>
          <p:cNvSpPr/>
          <p:nvPr/>
        </p:nvSpPr>
        <p:spPr>
          <a:xfrm>
            <a:off x="5021826" y="1664256"/>
            <a:ext cx="6209072" cy="3323987"/>
          </a:xfrm>
          <a:prstGeom prst="rect">
            <a:avLst/>
          </a:prstGeom>
        </p:spPr>
        <p:txBody>
          <a:bodyPr wrap="square" lIns="0" tIns="0" rIns="0" bIns="0" anchor="ctr">
            <a:spAutoFit/>
          </a:bodyPr>
          <a:lstStyle/>
          <a:p>
            <a:pPr indent="0">
              <a:lnSpc>
                <a:spcPct val="100000"/>
              </a:lnSpc>
            </a:pPr>
            <a:r>
              <a:rPr lang="en-US" sz="900" b="0">
                <a:latin typeface="+mn-lt"/>
                <a:sym typeface="Trebuchet MS" panose="020B0603020202020204" pitchFamily="34" charset="0"/>
              </a:rPr>
              <a:t>The services and materials provided by Boston Consulting Group (BCG) are subject to BCG's Standard Terms </a:t>
            </a:r>
            <a:br>
              <a:rPr lang="en-US" sz="900" b="0">
                <a:latin typeface="+mn-lt"/>
                <a:sym typeface="Trebuchet MS" panose="020B0603020202020204" pitchFamily="34" charset="0"/>
              </a:rPr>
            </a:br>
            <a:r>
              <a:rPr lang="en-US" sz="900" b="0">
                <a:latin typeface="+mn-lt"/>
                <a:sym typeface="Trebuchet MS" panose="020B0603020202020204" pitchFamily="34" charset="0"/>
              </a:rPr>
              <a:t>(a copy of which is available upon request) or such other agreement as may have been previously executed by BCG. BCG does not provide legal, accounting, or tax advice. The Client is responsible for obtaining independent advice concerning these matters. This advice may affect the guidance given by BCG. Further, BCG has made no undertaking </a:t>
            </a:r>
            <a:br>
              <a:rPr lang="en-US" sz="900" b="0">
                <a:latin typeface="+mn-lt"/>
                <a:sym typeface="Trebuchet MS" panose="020B0603020202020204" pitchFamily="34" charset="0"/>
              </a:rPr>
            </a:br>
            <a:r>
              <a:rPr lang="en-US" sz="900" b="0">
                <a:latin typeface="+mn-lt"/>
                <a:sym typeface="Trebuchet MS" panose="020B0603020202020204" pitchFamily="34" charset="0"/>
              </a:rPr>
              <a:t>to update these materials after the date hereof, notwithstanding that such information may become outdated </a:t>
            </a:r>
            <a:br>
              <a:rPr lang="en-US" sz="900" b="0">
                <a:latin typeface="+mn-lt"/>
                <a:sym typeface="Trebuchet MS" panose="020B0603020202020204" pitchFamily="34" charset="0"/>
              </a:rPr>
            </a:br>
            <a:r>
              <a:rPr lang="en-US" sz="900" b="0">
                <a:latin typeface="+mn-lt"/>
                <a:sym typeface="Trebuchet MS" panose="020B0603020202020204" pitchFamily="34" charset="0"/>
              </a:rPr>
              <a:t>or inaccurate.</a:t>
            </a:r>
          </a:p>
          <a:p>
            <a:pPr indent="0">
              <a:lnSpc>
                <a:spcPct val="100000"/>
              </a:lnSpc>
            </a:pPr>
            <a:r>
              <a:rPr lang="en-US" sz="900" b="0">
                <a:latin typeface="+mn-lt"/>
                <a:sym typeface="Trebuchet MS" panose="020B0603020202020204" pitchFamily="34" charset="0"/>
              </a:rPr>
              <a:t> </a:t>
            </a:r>
          </a:p>
          <a:p>
            <a:pPr indent="0">
              <a:lnSpc>
                <a:spcPct val="100000"/>
              </a:lnSpc>
            </a:pPr>
            <a:r>
              <a:rPr lang="en-US" sz="900" b="0">
                <a:latin typeface="+mn-lt"/>
                <a:sym typeface="Trebuchet MS" panose="020B0603020202020204" pitchFamily="34" charset="0"/>
              </a:rPr>
              <a:t>The materials contained in this presentation are designed for the sole use by the board of directors or senior management of the Client and solely for the limited purposes described in the presentation. The materials shall not be copied or given to any person or entity other than the Client (“Third Party”) without the prior written consent of BCG. These materials serve only as the focus for discussion; they are incomplete without the accompanying oral commentary and may not be relied on as a stand-alone document. Further, Third Parties may not, and it is unreasonable for any Third Party to, rely on these materials for any purpose whatsoever. To the fullest extent permitted by law (and except to the extent otherwise agreed in a signed writing by BCG), BCG shall have no liability whatsoever to any Third Party, and any Third Party hereby waives any rights and claims it may have at any time against BCG with regard to the services, this presentation, or other materials, including the accuracy or completeness thereof. Receipt and review </a:t>
            </a:r>
            <a:br>
              <a:rPr lang="en-US" sz="900" b="0">
                <a:latin typeface="+mn-lt"/>
                <a:sym typeface="Trebuchet MS" panose="020B0603020202020204" pitchFamily="34" charset="0"/>
              </a:rPr>
            </a:br>
            <a:r>
              <a:rPr lang="en-US" sz="900" b="0">
                <a:latin typeface="+mn-lt"/>
                <a:sym typeface="Trebuchet MS" panose="020B0603020202020204" pitchFamily="34" charset="0"/>
              </a:rPr>
              <a:t>of this document shall be deemed agreement with and consideration for the foregoing.</a:t>
            </a:r>
          </a:p>
          <a:p>
            <a:pPr indent="0">
              <a:lnSpc>
                <a:spcPct val="100000"/>
              </a:lnSpc>
            </a:pPr>
            <a:endParaRPr lang="en-US" sz="900" b="0">
              <a:latin typeface="+mn-lt"/>
              <a:sym typeface="Trebuchet MS" panose="020B0603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900" b="0">
                <a:latin typeface="+mn-lt"/>
                <a:sym typeface="Trebuchet MS" panose="020B0603020202020204" pitchFamily="34" charset="0"/>
              </a:rPr>
              <a:t>BCG does not provide fairness opinions or valuations of market transactions, and these materials should not be relied </a:t>
            </a:r>
            <a:br>
              <a:rPr lang="en-US" sz="900" b="0">
                <a:latin typeface="+mn-lt"/>
                <a:sym typeface="Trebuchet MS" panose="020B0603020202020204" pitchFamily="34" charset="0"/>
              </a:rPr>
            </a:br>
            <a:r>
              <a:rPr lang="en-US" sz="900" b="0">
                <a:latin typeface="+mn-lt"/>
                <a:sym typeface="Trebuchet MS" panose="020B0603020202020204" pitchFamily="34" charset="0"/>
              </a:rPr>
              <a:t>on or construed as such. Further, the financial evaluations, projected market and financial information, and conclusions contained in these materials are based upon standard valuation methodologies, are not definitive forecasts, and are not guaranteed by BCG. BCG has used public and/or confidential data and assumptions provided to BCG by the Client. BCG has not independently verified the data and assumptions used in these analyses. Changes in the underlying data </a:t>
            </a:r>
            <a:br>
              <a:rPr lang="en-US" sz="900" b="0">
                <a:latin typeface="+mn-lt"/>
                <a:sym typeface="Trebuchet MS" panose="020B0603020202020204" pitchFamily="34" charset="0"/>
              </a:rPr>
            </a:br>
            <a:r>
              <a:rPr lang="en-US" sz="900" b="0">
                <a:latin typeface="+mn-lt"/>
                <a:sym typeface="Trebuchet MS" panose="020B0603020202020204" pitchFamily="34" charset="0"/>
              </a:rPr>
              <a:t>or operating assumptions will clearly impact the analyses and conclusions.</a:t>
            </a:r>
          </a:p>
        </p:txBody>
      </p:sp>
      <p:sp>
        <p:nvSpPr>
          <p:cNvPr id="7" name="Title 6"/>
          <p:cNvSpPr txBox="1">
            <a:spLocks/>
          </p:cNvSpPr>
          <p:nvPr/>
        </p:nvSpPr>
        <p:spPr>
          <a:xfrm>
            <a:off x="639044" y="2973076"/>
            <a:ext cx="3199529" cy="706347"/>
          </a:xfrm>
          <a:prstGeom prst="rect">
            <a:avLst/>
          </a:prstGeom>
        </p:spPr>
        <p:txBody>
          <a:bodyPr vert="horz" wrap="square" lIns="0" tIns="0" rIns="0" bIns="0" rtlCol="0" anchor="ctr">
            <a:spAutoFit/>
          </a:bodyPr>
          <a:lstStyle>
            <a:lvl1pPr algn="l" defTabSz="914400" rtl="0" eaLnBrk="1" latinLnBrk="0" hangingPunct="1">
              <a:lnSpc>
                <a:spcPct val="90000"/>
              </a:lnSpc>
              <a:spcBef>
                <a:spcPct val="0"/>
              </a:spcBef>
              <a:buNone/>
              <a:defRPr sz="2400" kern="1200">
                <a:solidFill>
                  <a:schemeClr val="tx2"/>
                </a:solidFill>
                <a:latin typeface="+mj-lt"/>
                <a:ea typeface="+mj-ea"/>
                <a:cs typeface="+mj-cs"/>
              </a:defRPr>
            </a:lvl1pPr>
          </a:lstStyle>
          <a:p>
            <a:r>
              <a:rPr lang="en-US" sz="5100">
                <a:gradFill>
                  <a:gsLst>
                    <a:gs pos="100000">
                      <a:schemeClr val="tx2"/>
                    </a:gs>
                    <a:gs pos="2000">
                      <a:schemeClr val="accent2"/>
                    </a:gs>
                  </a:gsLst>
                  <a:lin ang="2700000" scaled="0"/>
                </a:gradFill>
                <a:latin typeface="+mn-lt"/>
                <a:sym typeface="Trebuchet MS" panose="020B0603020202020204" pitchFamily="34" charset="0"/>
              </a:rPr>
              <a:t>Disclaimer</a:t>
            </a:r>
          </a:p>
        </p:txBody>
      </p:sp>
      <p:cxnSp>
        <p:nvCxnSpPr>
          <p:cNvPr id="9" name="Straight Connector 8"/>
          <p:cNvCxnSpPr/>
          <p:nvPr/>
        </p:nvCxnSpPr>
        <p:spPr>
          <a:xfrm>
            <a:off x="4367898" y="1630185"/>
            <a:ext cx="0" cy="3392129"/>
          </a:xfrm>
          <a:prstGeom prst="line">
            <a:avLst/>
          </a:prstGeom>
          <a:ln w="9525">
            <a:solidFill>
              <a:schemeClr val="tx2"/>
            </a:solidFill>
            <a:miter lim="800000"/>
            <a:headEnd type="none" w="sm" len="sm"/>
            <a:tailEnd type="none" w="sm" len="sm"/>
          </a:ln>
        </p:spPr>
        <p:style>
          <a:lnRef idx="1">
            <a:schemeClr val="accent1"/>
          </a:lnRef>
          <a:fillRef idx="0">
            <a:schemeClr val="accent1"/>
          </a:fillRef>
          <a:effectRef idx="0">
            <a:schemeClr val="accent1"/>
          </a:effectRef>
          <a:fontRef idx="minor">
            <a:schemeClr val="tx1"/>
          </a:fontRef>
        </p:style>
      </p:cxnSp>
      <p:sp>
        <p:nvSpPr>
          <p:cNvPr id="4" name="Date Placeholder 3"/>
          <p:cNvSpPr>
            <a:spLocks noGrp="1"/>
          </p:cNvSpPr>
          <p:nvPr>
            <p:ph type="dt" sz="half" idx="10"/>
          </p:nvPr>
        </p:nvSpPr>
        <p:spPr/>
        <p:txBody>
          <a:bodyPr/>
          <a:lstStyle>
            <a:lvl1pPr>
              <a:defRPr>
                <a:latin typeface="+mn-lt"/>
                <a:sym typeface="Trebuchet MS" panose="020B0603020202020204" pitchFamily="34" charset="0"/>
              </a:defRPr>
            </a:lvl1pPr>
          </a:lstStyle>
          <a:p>
            <a:endParaRPr lang="en-US"/>
          </a:p>
        </p:txBody>
      </p:sp>
      <p:sp>
        <p:nvSpPr>
          <p:cNvPr id="1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241322118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blank" preserve="1">
  <p:cSld name="D. End">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38753822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pic>
        <p:nvPicPr>
          <p:cNvPr id="9" name="TitleAndEndImages"/>
          <p:cNvPicPr>
            <a:picLocks noChangeAspect="1"/>
          </p:cNvPicPr>
          <p:nvPr userDrawn="1">
            <p:custDataLst>
              <p:tags r:id="rId2"/>
            </p:custDataLst>
          </p:nvPr>
        </p:nvPicPr>
        <p:blipFill>
          <a:blip r:embed="rId7">
            <a:extLst>
              <a:ext uri="{28A0092B-C50C-407E-A947-70E740481C1C}">
                <a14:useLocalDpi xmlns:a14="http://schemas.microsoft.com/office/drawing/2010/main" val="0"/>
              </a:ext>
            </a:extLst>
          </a:blip>
          <a:stretch>
            <a:fillRect/>
          </a:stretch>
        </p:blipFill>
        <p:spPr>
          <a:xfrm flipH="1">
            <a:off x="0" y="0"/>
            <a:ext cx="12192000" cy="6858000"/>
          </a:xfrm>
          <a:prstGeom prst="rect">
            <a:avLst/>
          </a:prstGeom>
        </p:spPr>
      </p:pic>
      <p:sp>
        <p:nvSpPr>
          <p:cNvPr id="8" name="Rectangle 7"/>
          <p:cNvSpPr/>
          <p:nvPr userDrawn="1"/>
        </p:nvSpPr>
        <p:spPr bwMode="black">
          <a:xfrm>
            <a:off x="630936" y="626200"/>
            <a:ext cx="8125200" cy="5529600"/>
          </a:xfrm>
          <a:prstGeom prst="rect">
            <a:avLst/>
          </a:prstGeom>
          <a:gradFill flip="none" rotWithShape="1">
            <a:gsLst>
              <a:gs pos="0">
                <a:schemeClr val="accent1">
                  <a:alpha val="90000"/>
                </a:schemeClr>
              </a:gs>
              <a:gs pos="100000">
                <a:schemeClr val="tx2">
                  <a:alpha val="90000"/>
                </a:schemeClr>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lvl="0" algn="ctr">
              <a:lnSpc>
                <a:spcPct val="95000"/>
              </a:lnSpc>
            </a:pPr>
            <a:endParaRPr lang="en-US" sz="2000">
              <a:solidFill>
                <a:prstClr val="white"/>
              </a:solidFill>
              <a:latin typeface="+mn-lt"/>
              <a:sym typeface="Trebuchet MS" panose="020B0603020202020204" pitchFamily="34" charset="0"/>
            </a:endParaRPr>
          </a:p>
        </p:txBody>
      </p:sp>
      <p:sp>
        <p:nvSpPr>
          <p:cNvPr id="15" name="TextBox 14"/>
          <p:cNvSpPr txBox="1"/>
          <p:nvPr/>
        </p:nvSpPr>
        <p:spPr bwMode="white">
          <a:xfrm>
            <a:off x="924979" y="5715178"/>
            <a:ext cx="840801" cy="170110"/>
          </a:xfrm>
          <a:prstGeom prst="rect">
            <a:avLst/>
          </a:prstGeom>
          <a:noFill/>
        </p:spPr>
        <p:txBody>
          <a:bodyPr wrap="none" lIns="0" tIns="0" rIns="0" bIns="0" rtlCol="0" anchor="b">
            <a:noAutofit/>
          </a:bodyPr>
          <a:lstStyle/>
          <a:p>
            <a:pPr>
              <a:lnSpc>
                <a:spcPct val="90000"/>
              </a:lnSpc>
              <a:spcAft>
                <a:spcPts val="600"/>
              </a:spcAft>
            </a:pPr>
            <a:r>
              <a:rPr lang="en-US" sz="1200">
                <a:solidFill>
                  <a:schemeClr val="bg1"/>
                </a:solidFill>
                <a:latin typeface="+mn-lt"/>
                <a:sym typeface="Trebuchet MS" panose="020B0603020202020204" pitchFamily="34" charset="0"/>
              </a:rPr>
              <a:t>bcg.com</a:t>
            </a:r>
          </a:p>
        </p:txBody>
      </p:sp>
      <p:sp>
        <p:nvSpPr>
          <p:cNvPr id="10" name="Freeform 9"/>
          <p:cNvSpPr>
            <a:spLocks noChangeAspect="1"/>
          </p:cNvSpPr>
          <p:nvPr userDrawn="1">
            <p:custDataLst>
              <p:tags r:id="rId3"/>
            </p:custDataLst>
          </p:nvPr>
        </p:nvSpPr>
        <p:spPr bwMode="auto">
          <a:xfrm>
            <a:off x="2676857" y="2969513"/>
            <a:ext cx="4033357" cy="842974"/>
          </a:xfrm>
          <a:custGeom>
            <a:avLst/>
            <a:gdLst>
              <a:gd name="connsiteX0" fmla="*/ 8982072 w 11499847"/>
              <a:gd name="connsiteY0" fmla="*/ 1919288 h 2403475"/>
              <a:gd name="connsiteX1" fmla="*/ 8982072 w 11499847"/>
              <a:gd name="connsiteY1" fmla="*/ 2105026 h 2403475"/>
              <a:gd name="connsiteX2" fmla="*/ 9098233 w 11499847"/>
              <a:gd name="connsiteY2" fmla="*/ 2105026 h 2403475"/>
              <a:gd name="connsiteX3" fmla="*/ 9164880 w 11499847"/>
              <a:gd name="connsiteY3" fmla="*/ 2080233 h 2403475"/>
              <a:gd name="connsiteX4" fmla="*/ 9191622 w 11499847"/>
              <a:gd name="connsiteY4" fmla="*/ 2011737 h 2403475"/>
              <a:gd name="connsiteX5" fmla="*/ 9164880 w 11499847"/>
              <a:gd name="connsiteY5" fmla="*/ 1944501 h 2403475"/>
              <a:gd name="connsiteX6" fmla="*/ 9098233 w 11499847"/>
              <a:gd name="connsiteY6" fmla="*/ 1919288 h 2403475"/>
              <a:gd name="connsiteX7" fmla="*/ 8982072 w 11499847"/>
              <a:gd name="connsiteY7" fmla="*/ 1919288 h 2403475"/>
              <a:gd name="connsiteX8" fmla="*/ 7280272 w 11499847"/>
              <a:gd name="connsiteY8" fmla="*/ 1919288 h 2403475"/>
              <a:gd name="connsiteX9" fmla="*/ 7280272 w 11499847"/>
              <a:gd name="connsiteY9" fmla="*/ 2097088 h 2403475"/>
              <a:gd name="connsiteX10" fmla="*/ 7404503 w 11499847"/>
              <a:gd name="connsiteY10" fmla="*/ 2097088 h 2403475"/>
              <a:gd name="connsiteX11" fmla="*/ 7469027 w 11499847"/>
              <a:gd name="connsiteY11" fmla="*/ 2073423 h 2403475"/>
              <a:gd name="connsiteX12" fmla="*/ 7494585 w 11499847"/>
              <a:gd name="connsiteY12" fmla="*/ 2008502 h 2403475"/>
              <a:gd name="connsiteX13" fmla="*/ 7469027 w 11499847"/>
              <a:gd name="connsiteY13" fmla="*/ 1943581 h 2403475"/>
              <a:gd name="connsiteX14" fmla="*/ 7404503 w 11499847"/>
              <a:gd name="connsiteY14" fmla="*/ 1919288 h 2403475"/>
              <a:gd name="connsiteX15" fmla="*/ 7280272 w 11499847"/>
              <a:gd name="connsiteY15" fmla="*/ 1919288 h 2403475"/>
              <a:gd name="connsiteX16" fmla="*/ 7945015 w 11499847"/>
              <a:gd name="connsiteY16" fmla="*/ 1909763 h 2403475"/>
              <a:gd name="connsiteX17" fmla="*/ 7813574 w 11499847"/>
              <a:gd name="connsiteY17" fmla="*/ 1965330 h 2403475"/>
              <a:gd name="connsiteX18" fmla="*/ 7759697 w 11499847"/>
              <a:gd name="connsiteY18" fmla="*/ 2100368 h 2403475"/>
              <a:gd name="connsiteX19" fmla="*/ 7813574 w 11499847"/>
              <a:gd name="connsiteY19" fmla="*/ 2235406 h 2403475"/>
              <a:gd name="connsiteX20" fmla="*/ 7945015 w 11499847"/>
              <a:gd name="connsiteY20" fmla="*/ 2290763 h 2403475"/>
              <a:gd name="connsiteX21" fmla="*/ 8077086 w 11499847"/>
              <a:gd name="connsiteY21" fmla="*/ 2235825 h 2403475"/>
              <a:gd name="connsiteX22" fmla="*/ 8131172 w 11499847"/>
              <a:gd name="connsiteY22" fmla="*/ 2100368 h 2403475"/>
              <a:gd name="connsiteX23" fmla="*/ 8076876 w 11499847"/>
              <a:gd name="connsiteY23" fmla="*/ 1965330 h 2403475"/>
              <a:gd name="connsiteX24" fmla="*/ 7945015 w 11499847"/>
              <a:gd name="connsiteY24" fmla="*/ 1909763 h 2403475"/>
              <a:gd name="connsiteX25" fmla="*/ 8899522 w 11499847"/>
              <a:gd name="connsiteY25" fmla="*/ 1844675 h 2403475"/>
              <a:gd name="connsiteX26" fmla="*/ 9098598 w 11499847"/>
              <a:gd name="connsiteY26" fmla="*/ 1844675 h 2403475"/>
              <a:gd name="connsiteX27" fmla="*/ 9228521 w 11499847"/>
              <a:gd name="connsiteY27" fmla="*/ 1892741 h 2403475"/>
              <a:gd name="connsiteX28" fmla="*/ 9277347 w 11499847"/>
              <a:gd name="connsiteY28" fmla="*/ 2011236 h 2403475"/>
              <a:gd name="connsiteX29" fmla="*/ 9228521 w 11499847"/>
              <a:gd name="connsiteY29" fmla="*/ 2129521 h 2403475"/>
              <a:gd name="connsiteX30" fmla="*/ 9098598 w 11499847"/>
              <a:gd name="connsiteY30" fmla="*/ 2177796 h 2403475"/>
              <a:gd name="connsiteX31" fmla="*/ 8982086 w 11499847"/>
              <a:gd name="connsiteY31" fmla="*/ 2177796 h 2403475"/>
              <a:gd name="connsiteX32" fmla="*/ 8982086 w 11499847"/>
              <a:gd name="connsiteY32" fmla="*/ 2355850 h 2403475"/>
              <a:gd name="connsiteX33" fmla="*/ 8899522 w 11499847"/>
              <a:gd name="connsiteY33" fmla="*/ 2355850 h 2403475"/>
              <a:gd name="connsiteX34" fmla="*/ 8899522 w 11499847"/>
              <a:gd name="connsiteY34" fmla="*/ 1844675 h 2403475"/>
              <a:gd name="connsiteX35" fmla="*/ 8324847 w 11499847"/>
              <a:gd name="connsiteY35" fmla="*/ 1844675 h 2403475"/>
              <a:gd name="connsiteX36" fmla="*/ 8407608 w 11499847"/>
              <a:gd name="connsiteY36" fmla="*/ 1844675 h 2403475"/>
              <a:gd name="connsiteX37" fmla="*/ 8407608 w 11499847"/>
              <a:gd name="connsiteY37" fmla="*/ 2158090 h 2403475"/>
              <a:gd name="connsiteX38" fmla="*/ 8443017 w 11499847"/>
              <a:gd name="connsiteY38" fmla="*/ 2252595 h 2403475"/>
              <a:gd name="connsiteX39" fmla="*/ 8537931 w 11499847"/>
              <a:gd name="connsiteY39" fmla="*/ 2291066 h 2403475"/>
              <a:gd name="connsiteX40" fmla="*/ 8631797 w 11499847"/>
              <a:gd name="connsiteY40" fmla="*/ 2252595 h 2403475"/>
              <a:gd name="connsiteX41" fmla="*/ 8667415 w 11499847"/>
              <a:gd name="connsiteY41" fmla="*/ 2158090 h 2403475"/>
              <a:gd name="connsiteX42" fmla="*/ 8667415 w 11499847"/>
              <a:gd name="connsiteY42" fmla="*/ 1844675 h 2403475"/>
              <a:gd name="connsiteX43" fmla="*/ 8748710 w 11499847"/>
              <a:gd name="connsiteY43" fmla="*/ 1844675 h 2403475"/>
              <a:gd name="connsiteX44" fmla="*/ 8748710 w 11499847"/>
              <a:gd name="connsiteY44" fmla="*/ 2158717 h 2403475"/>
              <a:gd name="connsiteX45" fmla="*/ 8688577 w 11499847"/>
              <a:gd name="connsiteY45" fmla="*/ 2307793 h 2403475"/>
              <a:gd name="connsiteX46" fmla="*/ 8537093 w 11499847"/>
              <a:gd name="connsiteY46" fmla="*/ 2366963 h 2403475"/>
              <a:gd name="connsiteX47" fmla="*/ 8385399 w 11499847"/>
              <a:gd name="connsiteY47" fmla="*/ 2307793 h 2403475"/>
              <a:gd name="connsiteX48" fmla="*/ 8324847 w 11499847"/>
              <a:gd name="connsiteY48" fmla="*/ 2158717 h 2403475"/>
              <a:gd name="connsiteX49" fmla="*/ 8324847 w 11499847"/>
              <a:gd name="connsiteY49" fmla="*/ 1844675 h 2403475"/>
              <a:gd name="connsiteX50" fmla="*/ 7197722 w 11499847"/>
              <a:gd name="connsiteY50" fmla="*/ 1844675 h 2403475"/>
              <a:gd name="connsiteX51" fmla="*/ 7404196 w 11499847"/>
              <a:gd name="connsiteY51" fmla="*/ 1844675 h 2403475"/>
              <a:gd name="connsiteX52" fmla="*/ 7531336 w 11499847"/>
              <a:gd name="connsiteY52" fmla="*/ 1891906 h 2403475"/>
              <a:gd name="connsiteX53" fmla="*/ 7578727 w 11499847"/>
              <a:gd name="connsiteY53" fmla="*/ 2008937 h 2403475"/>
              <a:gd name="connsiteX54" fmla="*/ 7548455 w 11499847"/>
              <a:gd name="connsiteY54" fmla="*/ 2106950 h 2403475"/>
              <a:gd name="connsiteX55" fmla="*/ 7464947 w 11499847"/>
              <a:gd name="connsiteY55" fmla="*/ 2161495 h 2403475"/>
              <a:gd name="connsiteX56" fmla="*/ 7525699 w 11499847"/>
              <a:gd name="connsiteY56" fmla="*/ 2258673 h 2403475"/>
              <a:gd name="connsiteX57" fmla="*/ 7586660 w 11499847"/>
              <a:gd name="connsiteY57" fmla="*/ 2355850 h 2403475"/>
              <a:gd name="connsiteX58" fmla="*/ 7491044 w 11499847"/>
              <a:gd name="connsiteY58" fmla="*/ 2355850 h 2403475"/>
              <a:gd name="connsiteX59" fmla="*/ 7434676 w 11499847"/>
              <a:gd name="connsiteY59" fmla="*/ 2263479 h 2403475"/>
              <a:gd name="connsiteX60" fmla="*/ 7378099 w 11499847"/>
              <a:gd name="connsiteY60" fmla="*/ 2171108 h 2403475"/>
              <a:gd name="connsiteX61" fmla="*/ 7280395 w 11499847"/>
              <a:gd name="connsiteY61" fmla="*/ 2171108 h 2403475"/>
              <a:gd name="connsiteX62" fmla="*/ 7280395 w 11499847"/>
              <a:gd name="connsiteY62" fmla="*/ 2355850 h 2403475"/>
              <a:gd name="connsiteX63" fmla="*/ 7197722 w 11499847"/>
              <a:gd name="connsiteY63" fmla="*/ 2355850 h 2403475"/>
              <a:gd name="connsiteX64" fmla="*/ 7197722 w 11499847"/>
              <a:gd name="connsiteY64" fmla="*/ 1844675 h 2403475"/>
              <a:gd name="connsiteX65" fmla="*/ 7945016 w 11499847"/>
              <a:gd name="connsiteY65" fmla="*/ 1833563 h 2403475"/>
              <a:gd name="connsiteX66" fmla="*/ 8136527 w 11499847"/>
              <a:gd name="connsiteY66" fmla="*/ 1911974 h 2403475"/>
              <a:gd name="connsiteX67" fmla="*/ 8215310 w 11499847"/>
              <a:gd name="connsiteY67" fmla="*/ 2100368 h 2403475"/>
              <a:gd name="connsiteX68" fmla="*/ 8136527 w 11499847"/>
              <a:gd name="connsiteY68" fmla="*/ 2288762 h 2403475"/>
              <a:gd name="connsiteX69" fmla="*/ 7945016 w 11499847"/>
              <a:gd name="connsiteY69" fmla="*/ 2366963 h 2403475"/>
              <a:gd name="connsiteX70" fmla="*/ 7754134 w 11499847"/>
              <a:gd name="connsiteY70" fmla="*/ 2288762 h 2403475"/>
              <a:gd name="connsiteX71" fmla="*/ 7675560 w 11499847"/>
              <a:gd name="connsiteY71" fmla="*/ 2100368 h 2403475"/>
              <a:gd name="connsiteX72" fmla="*/ 7754134 w 11499847"/>
              <a:gd name="connsiteY72" fmla="*/ 1911974 h 2403475"/>
              <a:gd name="connsiteX73" fmla="*/ 7945016 w 11499847"/>
              <a:gd name="connsiteY73" fmla="*/ 1833563 h 2403475"/>
              <a:gd name="connsiteX74" fmla="*/ 6834872 w 11499847"/>
              <a:gd name="connsiteY74" fmla="*/ 1833563 h 2403475"/>
              <a:gd name="connsiteX75" fmla="*/ 6921875 w 11499847"/>
              <a:gd name="connsiteY75" fmla="*/ 1845482 h 2403475"/>
              <a:gd name="connsiteX76" fmla="*/ 6996090 w 11499847"/>
              <a:gd name="connsiteY76" fmla="*/ 1881028 h 2403475"/>
              <a:gd name="connsiteX77" fmla="*/ 6974496 w 11499847"/>
              <a:gd name="connsiteY77" fmla="*/ 1914692 h 2403475"/>
              <a:gd name="connsiteX78" fmla="*/ 6952903 w 11499847"/>
              <a:gd name="connsiteY78" fmla="*/ 1948356 h 2403475"/>
              <a:gd name="connsiteX79" fmla="*/ 6897556 w 11499847"/>
              <a:gd name="connsiteY79" fmla="*/ 1919501 h 2403475"/>
              <a:gd name="connsiteX80" fmla="*/ 6834243 w 11499847"/>
              <a:gd name="connsiteY80" fmla="*/ 1910301 h 2403475"/>
              <a:gd name="connsiteX81" fmla="*/ 6703424 w 11499847"/>
              <a:gd name="connsiteY81" fmla="*/ 1965084 h 2403475"/>
              <a:gd name="connsiteX82" fmla="*/ 6650384 w 11499847"/>
              <a:gd name="connsiteY82" fmla="*/ 2100368 h 2403475"/>
              <a:gd name="connsiteX83" fmla="*/ 6701957 w 11499847"/>
              <a:gd name="connsiteY83" fmla="*/ 2236070 h 2403475"/>
              <a:gd name="connsiteX84" fmla="*/ 6831308 w 11499847"/>
              <a:gd name="connsiteY84" fmla="*/ 2291062 h 2403475"/>
              <a:gd name="connsiteX85" fmla="*/ 6945984 w 11499847"/>
              <a:gd name="connsiteY85" fmla="*/ 2250498 h 2403475"/>
              <a:gd name="connsiteX86" fmla="*/ 6999863 w 11499847"/>
              <a:gd name="connsiteY86" fmla="*/ 2148460 h 2403475"/>
              <a:gd name="connsiteX87" fmla="*/ 6825438 w 11499847"/>
              <a:gd name="connsiteY87" fmla="*/ 2148460 h 2403475"/>
              <a:gd name="connsiteX88" fmla="*/ 6849128 w 11499847"/>
              <a:gd name="connsiteY88" fmla="*/ 2111241 h 2403475"/>
              <a:gd name="connsiteX89" fmla="*/ 6873028 w 11499847"/>
              <a:gd name="connsiteY89" fmla="*/ 2074022 h 2403475"/>
              <a:gd name="connsiteX90" fmla="*/ 7078061 w 11499847"/>
              <a:gd name="connsiteY90" fmla="*/ 2074022 h 2403475"/>
              <a:gd name="connsiteX91" fmla="*/ 7080787 w 11499847"/>
              <a:gd name="connsiteY91" fmla="*/ 2090540 h 2403475"/>
              <a:gd name="connsiteX92" fmla="*/ 7081835 w 11499847"/>
              <a:gd name="connsiteY92" fmla="*/ 2110613 h 2403475"/>
              <a:gd name="connsiteX93" fmla="*/ 7011813 w 11499847"/>
              <a:gd name="connsiteY93" fmla="*/ 2293362 h 2403475"/>
              <a:gd name="connsiteX94" fmla="*/ 6830470 w 11499847"/>
              <a:gd name="connsiteY94" fmla="*/ 2366963 h 2403475"/>
              <a:gd name="connsiteX95" fmla="*/ 6642417 w 11499847"/>
              <a:gd name="connsiteY95" fmla="*/ 2289389 h 2403475"/>
              <a:gd name="connsiteX96" fmla="*/ 6565897 w 11499847"/>
              <a:gd name="connsiteY96" fmla="*/ 2100368 h 2403475"/>
              <a:gd name="connsiteX97" fmla="*/ 6644514 w 11499847"/>
              <a:gd name="connsiteY97" fmla="*/ 1911346 h 2403475"/>
              <a:gd name="connsiteX98" fmla="*/ 6834872 w 11499847"/>
              <a:gd name="connsiteY98" fmla="*/ 1833563 h 2403475"/>
              <a:gd name="connsiteX99" fmla="*/ 501650 w 11499847"/>
              <a:gd name="connsiteY99" fmla="*/ 1403350 h 2403475"/>
              <a:gd name="connsiteX100" fmla="*/ 501650 w 11499847"/>
              <a:gd name="connsiteY100" fmla="*/ 1925638 h 2403475"/>
              <a:gd name="connsiteX101" fmla="*/ 842112 w 11499847"/>
              <a:gd name="connsiteY101" fmla="*/ 1925638 h 2403475"/>
              <a:gd name="connsiteX102" fmla="*/ 1182574 w 11499847"/>
              <a:gd name="connsiteY102" fmla="*/ 1925638 h 2403475"/>
              <a:gd name="connsiteX103" fmla="*/ 1375900 w 11499847"/>
              <a:gd name="connsiteY103" fmla="*/ 1849684 h 2403475"/>
              <a:gd name="connsiteX104" fmla="*/ 1455738 w 11499847"/>
              <a:gd name="connsiteY104" fmla="*/ 1662720 h 2403475"/>
              <a:gd name="connsiteX105" fmla="*/ 1375900 w 11499847"/>
              <a:gd name="connsiteY105" fmla="*/ 1477635 h 2403475"/>
              <a:gd name="connsiteX106" fmla="*/ 1182574 w 11499847"/>
              <a:gd name="connsiteY106" fmla="*/ 1403350 h 2403475"/>
              <a:gd name="connsiteX107" fmla="*/ 501650 w 11499847"/>
              <a:gd name="connsiteY107" fmla="*/ 1403350 h 2403475"/>
              <a:gd name="connsiteX108" fmla="*/ 7349808 w 11499847"/>
              <a:gd name="connsiteY108" fmla="*/ 1012825 h 2403475"/>
              <a:gd name="connsiteX109" fmla="*/ 7218292 w 11499847"/>
              <a:gd name="connsiteY109" fmla="*/ 1067952 h 2403475"/>
              <a:gd name="connsiteX110" fmla="*/ 7164385 w 11499847"/>
              <a:gd name="connsiteY110" fmla="*/ 1202427 h 2403475"/>
              <a:gd name="connsiteX111" fmla="*/ 7218292 w 11499847"/>
              <a:gd name="connsiteY111" fmla="*/ 1336903 h 2403475"/>
              <a:gd name="connsiteX112" fmla="*/ 7349808 w 11499847"/>
              <a:gd name="connsiteY112" fmla="*/ 1392238 h 2403475"/>
              <a:gd name="connsiteX113" fmla="*/ 7481953 w 11499847"/>
              <a:gd name="connsiteY113" fmla="*/ 1337320 h 2403475"/>
              <a:gd name="connsiteX114" fmla="*/ 7535860 w 11499847"/>
              <a:gd name="connsiteY114" fmla="*/ 1202427 h 2403475"/>
              <a:gd name="connsiteX115" fmla="*/ 7481534 w 11499847"/>
              <a:gd name="connsiteY115" fmla="*/ 1067952 h 2403475"/>
              <a:gd name="connsiteX116" fmla="*/ 7349808 w 11499847"/>
              <a:gd name="connsiteY116" fmla="*/ 1012825 h 2403475"/>
              <a:gd name="connsiteX117" fmla="*/ 10448922 w 11499847"/>
              <a:gd name="connsiteY117" fmla="*/ 946150 h 2403475"/>
              <a:gd name="connsiteX118" fmla="*/ 10552110 w 11499847"/>
              <a:gd name="connsiteY118" fmla="*/ 946150 h 2403475"/>
              <a:gd name="connsiteX119" fmla="*/ 10671172 w 11499847"/>
              <a:gd name="connsiteY119" fmla="*/ 1139825 h 2403475"/>
              <a:gd name="connsiteX120" fmla="*/ 10790235 w 11499847"/>
              <a:gd name="connsiteY120" fmla="*/ 1333501 h 2403475"/>
              <a:gd name="connsiteX121" fmla="*/ 10790235 w 11499847"/>
              <a:gd name="connsiteY121" fmla="*/ 946150 h 2403475"/>
              <a:gd name="connsiteX122" fmla="*/ 10869610 w 11499847"/>
              <a:gd name="connsiteY122" fmla="*/ 946150 h 2403475"/>
              <a:gd name="connsiteX123" fmla="*/ 10869610 w 11499847"/>
              <a:gd name="connsiteY123" fmla="*/ 1458913 h 2403475"/>
              <a:gd name="connsiteX124" fmla="*/ 10772772 w 11499847"/>
              <a:gd name="connsiteY124" fmla="*/ 1458913 h 2403475"/>
              <a:gd name="connsiteX125" fmla="*/ 10650535 w 11499847"/>
              <a:gd name="connsiteY125" fmla="*/ 1260475 h 2403475"/>
              <a:gd name="connsiteX126" fmla="*/ 10528297 w 11499847"/>
              <a:gd name="connsiteY126" fmla="*/ 1062038 h 2403475"/>
              <a:gd name="connsiteX127" fmla="*/ 10528297 w 11499847"/>
              <a:gd name="connsiteY127" fmla="*/ 1458913 h 2403475"/>
              <a:gd name="connsiteX128" fmla="*/ 10448922 w 11499847"/>
              <a:gd name="connsiteY128" fmla="*/ 1458913 h 2403475"/>
              <a:gd name="connsiteX129" fmla="*/ 10185397 w 11499847"/>
              <a:gd name="connsiteY129" fmla="*/ 946150 h 2403475"/>
              <a:gd name="connsiteX130" fmla="*/ 10267947 w 11499847"/>
              <a:gd name="connsiteY130" fmla="*/ 946150 h 2403475"/>
              <a:gd name="connsiteX131" fmla="*/ 10267947 w 11499847"/>
              <a:gd name="connsiteY131" fmla="*/ 1458913 h 2403475"/>
              <a:gd name="connsiteX132" fmla="*/ 10185397 w 11499847"/>
              <a:gd name="connsiteY132" fmla="*/ 1458913 h 2403475"/>
              <a:gd name="connsiteX133" fmla="*/ 9656760 w 11499847"/>
              <a:gd name="connsiteY133" fmla="*/ 946150 h 2403475"/>
              <a:gd name="connsiteX134" fmla="*/ 10059985 w 11499847"/>
              <a:gd name="connsiteY134" fmla="*/ 946150 h 2403475"/>
              <a:gd name="connsiteX135" fmla="*/ 10059985 w 11499847"/>
              <a:gd name="connsiteY135" fmla="*/ 1022350 h 2403475"/>
              <a:gd name="connsiteX136" fmla="*/ 9899648 w 11499847"/>
              <a:gd name="connsiteY136" fmla="*/ 1022350 h 2403475"/>
              <a:gd name="connsiteX137" fmla="*/ 9899648 w 11499847"/>
              <a:gd name="connsiteY137" fmla="*/ 1458913 h 2403475"/>
              <a:gd name="connsiteX138" fmla="*/ 9817098 w 11499847"/>
              <a:gd name="connsiteY138" fmla="*/ 1458913 h 2403475"/>
              <a:gd name="connsiteX139" fmla="*/ 9817098 w 11499847"/>
              <a:gd name="connsiteY139" fmla="*/ 1022350 h 2403475"/>
              <a:gd name="connsiteX140" fmla="*/ 9656760 w 11499847"/>
              <a:gd name="connsiteY140" fmla="*/ 1022350 h 2403475"/>
              <a:gd name="connsiteX141" fmla="*/ 9336085 w 11499847"/>
              <a:gd name="connsiteY141" fmla="*/ 946150 h 2403475"/>
              <a:gd name="connsiteX142" fmla="*/ 9418635 w 11499847"/>
              <a:gd name="connsiteY142" fmla="*/ 946150 h 2403475"/>
              <a:gd name="connsiteX143" fmla="*/ 9418635 w 11499847"/>
              <a:gd name="connsiteY143" fmla="*/ 1382713 h 2403475"/>
              <a:gd name="connsiteX144" fmla="*/ 9671048 w 11499847"/>
              <a:gd name="connsiteY144" fmla="*/ 1382713 h 2403475"/>
              <a:gd name="connsiteX145" fmla="*/ 9671048 w 11499847"/>
              <a:gd name="connsiteY145" fmla="*/ 1458913 h 2403475"/>
              <a:gd name="connsiteX146" fmla="*/ 9336085 w 11499847"/>
              <a:gd name="connsiteY146" fmla="*/ 1458913 h 2403475"/>
              <a:gd name="connsiteX147" fmla="*/ 8766172 w 11499847"/>
              <a:gd name="connsiteY147" fmla="*/ 946150 h 2403475"/>
              <a:gd name="connsiteX148" fmla="*/ 8848414 w 11499847"/>
              <a:gd name="connsiteY148" fmla="*/ 946150 h 2403475"/>
              <a:gd name="connsiteX149" fmla="*/ 8848414 w 11499847"/>
              <a:gd name="connsiteY149" fmla="*/ 1260391 h 2403475"/>
              <a:gd name="connsiteX150" fmla="*/ 8883900 w 11499847"/>
              <a:gd name="connsiteY150" fmla="*/ 1355146 h 2403475"/>
              <a:gd name="connsiteX151" fmla="*/ 8978249 w 11499847"/>
              <a:gd name="connsiteY151" fmla="*/ 1393718 h 2403475"/>
              <a:gd name="connsiteX152" fmla="*/ 9071972 w 11499847"/>
              <a:gd name="connsiteY152" fmla="*/ 1355146 h 2403475"/>
              <a:gd name="connsiteX153" fmla="*/ 9107457 w 11499847"/>
              <a:gd name="connsiteY153" fmla="*/ 1260391 h 2403475"/>
              <a:gd name="connsiteX154" fmla="*/ 9107457 w 11499847"/>
              <a:gd name="connsiteY154" fmla="*/ 946150 h 2403475"/>
              <a:gd name="connsiteX155" fmla="*/ 9188447 w 11499847"/>
              <a:gd name="connsiteY155" fmla="*/ 946150 h 2403475"/>
              <a:gd name="connsiteX156" fmla="*/ 9188447 w 11499847"/>
              <a:gd name="connsiteY156" fmla="*/ 1261230 h 2403475"/>
              <a:gd name="connsiteX157" fmla="*/ 9128539 w 11499847"/>
              <a:gd name="connsiteY157" fmla="*/ 1410489 h 2403475"/>
              <a:gd name="connsiteX158" fmla="*/ 8977623 w 11499847"/>
              <a:gd name="connsiteY158" fmla="*/ 1470025 h 2403475"/>
              <a:gd name="connsiteX159" fmla="*/ 8826497 w 11499847"/>
              <a:gd name="connsiteY159" fmla="*/ 1410489 h 2403475"/>
              <a:gd name="connsiteX160" fmla="*/ 8766172 w 11499847"/>
              <a:gd name="connsiteY160" fmla="*/ 1261230 h 2403475"/>
              <a:gd name="connsiteX161" fmla="*/ 8766172 w 11499847"/>
              <a:gd name="connsiteY161" fmla="*/ 946150 h 2403475"/>
              <a:gd name="connsiteX162" fmla="*/ 7737472 w 11499847"/>
              <a:gd name="connsiteY162" fmla="*/ 946150 h 2403475"/>
              <a:gd name="connsiteX163" fmla="*/ 7839072 w 11499847"/>
              <a:gd name="connsiteY163" fmla="*/ 946150 h 2403475"/>
              <a:gd name="connsiteX164" fmla="*/ 7958134 w 11499847"/>
              <a:gd name="connsiteY164" fmla="*/ 1139825 h 2403475"/>
              <a:gd name="connsiteX165" fmla="*/ 8077197 w 11499847"/>
              <a:gd name="connsiteY165" fmla="*/ 1333501 h 2403475"/>
              <a:gd name="connsiteX166" fmla="*/ 8077197 w 11499847"/>
              <a:gd name="connsiteY166" fmla="*/ 946150 h 2403475"/>
              <a:gd name="connsiteX167" fmla="*/ 8156572 w 11499847"/>
              <a:gd name="connsiteY167" fmla="*/ 946150 h 2403475"/>
              <a:gd name="connsiteX168" fmla="*/ 8156572 w 11499847"/>
              <a:gd name="connsiteY168" fmla="*/ 1458913 h 2403475"/>
              <a:gd name="connsiteX169" fmla="*/ 8061322 w 11499847"/>
              <a:gd name="connsiteY169" fmla="*/ 1458913 h 2403475"/>
              <a:gd name="connsiteX170" fmla="*/ 7939084 w 11499847"/>
              <a:gd name="connsiteY170" fmla="*/ 1260475 h 2403475"/>
              <a:gd name="connsiteX171" fmla="*/ 7815259 w 11499847"/>
              <a:gd name="connsiteY171" fmla="*/ 1062038 h 2403475"/>
              <a:gd name="connsiteX172" fmla="*/ 7815259 w 11499847"/>
              <a:gd name="connsiteY172" fmla="*/ 1458913 h 2403475"/>
              <a:gd name="connsiteX173" fmla="*/ 7737472 w 11499847"/>
              <a:gd name="connsiteY173" fmla="*/ 1458913 h 2403475"/>
              <a:gd name="connsiteX174" fmla="*/ 11253544 w 11499847"/>
              <a:gd name="connsiteY174" fmla="*/ 936625 h 2403475"/>
              <a:gd name="connsiteX175" fmla="*/ 11340315 w 11499847"/>
              <a:gd name="connsiteY175" fmla="*/ 948334 h 2403475"/>
              <a:gd name="connsiteX176" fmla="*/ 11414331 w 11499847"/>
              <a:gd name="connsiteY176" fmla="*/ 984090 h 2403475"/>
              <a:gd name="connsiteX177" fmla="*/ 11392795 w 11499847"/>
              <a:gd name="connsiteY177" fmla="*/ 1017545 h 2403475"/>
              <a:gd name="connsiteX178" fmla="*/ 11371260 w 11499847"/>
              <a:gd name="connsiteY178" fmla="*/ 1051209 h 2403475"/>
              <a:gd name="connsiteX179" fmla="*/ 11316270 w 11499847"/>
              <a:gd name="connsiteY179" fmla="*/ 1022354 h 2403475"/>
              <a:gd name="connsiteX180" fmla="*/ 11252917 w 11499847"/>
              <a:gd name="connsiteY180" fmla="*/ 1013363 h 2403475"/>
              <a:gd name="connsiteX181" fmla="*/ 11122657 w 11499847"/>
              <a:gd name="connsiteY181" fmla="*/ 1067936 h 2403475"/>
              <a:gd name="connsiteX182" fmla="*/ 11069549 w 11499847"/>
              <a:gd name="connsiteY182" fmla="*/ 1203221 h 2403475"/>
              <a:gd name="connsiteX183" fmla="*/ 11120984 w 11499847"/>
              <a:gd name="connsiteY183" fmla="*/ 1338923 h 2403475"/>
              <a:gd name="connsiteX184" fmla="*/ 11249990 w 11499847"/>
              <a:gd name="connsiteY184" fmla="*/ 1394124 h 2403475"/>
              <a:gd name="connsiteX185" fmla="*/ 11364360 w 11499847"/>
              <a:gd name="connsiteY185" fmla="*/ 1353350 h 2403475"/>
              <a:gd name="connsiteX186" fmla="*/ 11418095 w 11499847"/>
              <a:gd name="connsiteY186" fmla="*/ 1251521 h 2403475"/>
              <a:gd name="connsiteX187" fmla="*/ 11244136 w 11499847"/>
              <a:gd name="connsiteY187" fmla="*/ 1251521 h 2403475"/>
              <a:gd name="connsiteX188" fmla="*/ 11267971 w 11499847"/>
              <a:gd name="connsiteY188" fmla="*/ 1214303 h 2403475"/>
              <a:gd name="connsiteX189" fmla="*/ 11291598 w 11499847"/>
              <a:gd name="connsiteY189" fmla="*/ 1177084 h 2403475"/>
              <a:gd name="connsiteX190" fmla="*/ 11496083 w 11499847"/>
              <a:gd name="connsiteY190" fmla="*/ 1177084 h 2403475"/>
              <a:gd name="connsiteX191" fmla="*/ 11498802 w 11499847"/>
              <a:gd name="connsiteY191" fmla="*/ 1193393 h 2403475"/>
              <a:gd name="connsiteX192" fmla="*/ 11499847 w 11499847"/>
              <a:gd name="connsiteY192" fmla="*/ 1213466 h 2403475"/>
              <a:gd name="connsiteX193" fmla="*/ 11430222 w 11499847"/>
              <a:gd name="connsiteY193" fmla="*/ 1396215 h 2403475"/>
              <a:gd name="connsiteX194" fmla="*/ 11249154 w 11499847"/>
              <a:gd name="connsiteY194" fmla="*/ 1470025 h 2403475"/>
              <a:gd name="connsiteX195" fmla="*/ 11061813 w 11499847"/>
              <a:gd name="connsiteY195" fmla="*/ 1392242 h 2403475"/>
              <a:gd name="connsiteX196" fmla="*/ 10985497 w 11499847"/>
              <a:gd name="connsiteY196" fmla="*/ 1203221 h 2403475"/>
              <a:gd name="connsiteX197" fmla="*/ 11063695 w 11499847"/>
              <a:gd name="connsiteY197" fmla="*/ 1014408 h 2403475"/>
              <a:gd name="connsiteX198" fmla="*/ 11253544 w 11499847"/>
              <a:gd name="connsiteY198" fmla="*/ 936625 h 2403475"/>
              <a:gd name="connsiteX199" fmla="*/ 8471697 w 11499847"/>
              <a:gd name="connsiteY199" fmla="*/ 936625 h 2403475"/>
              <a:gd name="connsiteX200" fmla="*/ 8556850 w 11499847"/>
              <a:gd name="connsiteY200" fmla="*/ 949798 h 2403475"/>
              <a:gd name="connsiteX201" fmla="*/ 8626729 w 11499847"/>
              <a:gd name="connsiteY201" fmla="*/ 984717 h 2403475"/>
              <a:gd name="connsiteX202" fmla="*/ 8606225 w 11499847"/>
              <a:gd name="connsiteY202" fmla="*/ 1017336 h 2403475"/>
              <a:gd name="connsiteX203" fmla="*/ 8585722 w 11499847"/>
              <a:gd name="connsiteY203" fmla="*/ 1049745 h 2403475"/>
              <a:gd name="connsiteX204" fmla="*/ 8528605 w 11499847"/>
              <a:gd name="connsiteY204" fmla="*/ 1021099 h 2403475"/>
              <a:gd name="connsiteX205" fmla="*/ 8471070 w 11499847"/>
              <a:gd name="connsiteY205" fmla="*/ 1011063 h 2403475"/>
              <a:gd name="connsiteX206" fmla="*/ 8404328 w 11499847"/>
              <a:gd name="connsiteY206" fmla="*/ 1032181 h 2403475"/>
              <a:gd name="connsiteX207" fmla="*/ 8382570 w 11499847"/>
              <a:gd name="connsiteY207" fmla="*/ 1084246 h 2403475"/>
              <a:gd name="connsiteX208" fmla="*/ 8412697 w 11499847"/>
              <a:gd name="connsiteY208" fmla="*/ 1135474 h 2403475"/>
              <a:gd name="connsiteX209" fmla="*/ 8493038 w 11499847"/>
              <a:gd name="connsiteY209" fmla="*/ 1165165 h 2403475"/>
              <a:gd name="connsiteX210" fmla="*/ 8600786 w 11499847"/>
              <a:gd name="connsiteY210" fmla="*/ 1212421 h 2403475"/>
              <a:gd name="connsiteX211" fmla="*/ 8648697 w 11499847"/>
              <a:gd name="connsiteY211" fmla="*/ 1314250 h 2403475"/>
              <a:gd name="connsiteX212" fmla="*/ 8601413 w 11499847"/>
              <a:gd name="connsiteY212" fmla="*/ 1425906 h 2403475"/>
              <a:gd name="connsiteX213" fmla="*/ 8468140 w 11499847"/>
              <a:gd name="connsiteY213" fmla="*/ 1470025 h 2403475"/>
              <a:gd name="connsiteX214" fmla="*/ 8363531 w 11499847"/>
              <a:gd name="connsiteY214" fmla="*/ 1452461 h 2403475"/>
              <a:gd name="connsiteX215" fmla="*/ 8286747 w 11499847"/>
              <a:gd name="connsiteY215" fmla="*/ 1411479 h 2403475"/>
              <a:gd name="connsiteX216" fmla="*/ 8307251 w 11499847"/>
              <a:gd name="connsiteY216" fmla="*/ 1379069 h 2403475"/>
              <a:gd name="connsiteX217" fmla="*/ 8327754 w 11499847"/>
              <a:gd name="connsiteY217" fmla="*/ 1346450 h 2403475"/>
              <a:gd name="connsiteX218" fmla="*/ 8395541 w 11499847"/>
              <a:gd name="connsiteY218" fmla="*/ 1381578 h 2403475"/>
              <a:gd name="connsiteX219" fmla="*/ 8468768 w 11499847"/>
              <a:gd name="connsiteY219" fmla="*/ 1395378 h 2403475"/>
              <a:gd name="connsiteX220" fmla="*/ 8541367 w 11499847"/>
              <a:gd name="connsiteY220" fmla="*/ 1373633 h 2403475"/>
              <a:gd name="connsiteX221" fmla="*/ 8566055 w 11499847"/>
              <a:gd name="connsiteY221" fmla="*/ 1319477 h 2403475"/>
              <a:gd name="connsiteX222" fmla="*/ 8535509 w 11499847"/>
              <a:gd name="connsiteY222" fmla="*/ 1268458 h 2403475"/>
              <a:gd name="connsiteX223" fmla="*/ 8455587 w 11499847"/>
              <a:gd name="connsiteY223" fmla="*/ 1238348 h 2403475"/>
              <a:gd name="connsiteX224" fmla="*/ 8347630 w 11499847"/>
              <a:gd name="connsiteY224" fmla="*/ 1191511 h 2403475"/>
              <a:gd name="connsiteX225" fmla="*/ 8299928 w 11499847"/>
              <a:gd name="connsiteY225" fmla="*/ 1089264 h 2403475"/>
              <a:gd name="connsiteX226" fmla="*/ 8345329 w 11499847"/>
              <a:gd name="connsiteY226" fmla="*/ 979489 h 2403475"/>
              <a:gd name="connsiteX227" fmla="*/ 8471697 w 11499847"/>
              <a:gd name="connsiteY227" fmla="*/ 936625 h 2403475"/>
              <a:gd name="connsiteX228" fmla="*/ 7349808 w 11499847"/>
              <a:gd name="connsiteY228" fmla="*/ 936625 h 2403475"/>
              <a:gd name="connsiteX229" fmla="*/ 7541183 w 11499847"/>
              <a:gd name="connsiteY229" fmla="*/ 1014826 h 2403475"/>
              <a:gd name="connsiteX230" fmla="*/ 7619997 w 11499847"/>
              <a:gd name="connsiteY230" fmla="*/ 1203221 h 2403475"/>
              <a:gd name="connsiteX231" fmla="*/ 7541183 w 11499847"/>
              <a:gd name="connsiteY231" fmla="*/ 1391615 h 2403475"/>
              <a:gd name="connsiteX232" fmla="*/ 7349808 w 11499847"/>
              <a:gd name="connsiteY232" fmla="*/ 1470025 h 2403475"/>
              <a:gd name="connsiteX233" fmla="*/ 7158642 w 11499847"/>
              <a:gd name="connsiteY233" fmla="*/ 1391615 h 2403475"/>
              <a:gd name="connsiteX234" fmla="*/ 7080247 w 11499847"/>
              <a:gd name="connsiteY234" fmla="*/ 1203221 h 2403475"/>
              <a:gd name="connsiteX235" fmla="*/ 7158642 w 11499847"/>
              <a:gd name="connsiteY235" fmla="*/ 1014826 h 2403475"/>
              <a:gd name="connsiteX236" fmla="*/ 7349808 w 11499847"/>
              <a:gd name="connsiteY236" fmla="*/ 936625 h 2403475"/>
              <a:gd name="connsiteX237" fmla="*/ 6837427 w 11499847"/>
              <a:gd name="connsiteY237" fmla="*/ 936625 h 2403475"/>
              <a:gd name="connsiteX238" fmla="*/ 6932756 w 11499847"/>
              <a:gd name="connsiteY238" fmla="*/ 951680 h 2403475"/>
              <a:gd name="connsiteX239" fmla="*/ 7008810 w 11499847"/>
              <a:gd name="connsiteY239" fmla="*/ 993499 h 2403475"/>
              <a:gd name="connsiteX240" fmla="*/ 6987439 w 11499847"/>
              <a:gd name="connsiteY240" fmla="*/ 1026745 h 2403475"/>
              <a:gd name="connsiteX241" fmla="*/ 6966278 w 11499847"/>
              <a:gd name="connsiteY241" fmla="*/ 1059991 h 2403475"/>
              <a:gd name="connsiteX242" fmla="*/ 6904891 w 11499847"/>
              <a:gd name="connsiteY242" fmla="*/ 1024863 h 2403475"/>
              <a:gd name="connsiteX243" fmla="*/ 6833027 w 11499847"/>
              <a:gd name="connsiteY243" fmla="*/ 1012526 h 2403475"/>
              <a:gd name="connsiteX244" fmla="*/ 6703338 w 11499847"/>
              <a:gd name="connsiteY244" fmla="*/ 1067727 h 2403475"/>
              <a:gd name="connsiteX245" fmla="*/ 6649912 w 11499847"/>
              <a:gd name="connsiteY245" fmla="*/ 1203221 h 2403475"/>
              <a:gd name="connsiteX246" fmla="*/ 6703338 w 11499847"/>
              <a:gd name="connsiteY246" fmla="*/ 1338923 h 2403475"/>
              <a:gd name="connsiteX247" fmla="*/ 6833027 w 11499847"/>
              <a:gd name="connsiteY247" fmla="*/ 1393915 h 2403475"/>
              <a:gd name="connsiteX248" fmla="*/ 6904891 w 11499847"/>
              <a:gd name="connsiteY248" fmla="*/ 1381787 h 2403475"/>
              <a:gd name="connsiteX249" fmla="*/ 6966278 w 11499847"/>
              <a:gd name="connsiteY249" fmla="*/ 1346450 h 2403475"/>
              <a:gd name="connsiteX250" fmla="*/ 6987439 w 11499847"/>
              <a:gd name="connsiteY250" fmla="*/ 1379696 h 2403475"/>
              <a:gd name="connsiteX251" fmla="*/ 7008810 w 11499847"/>
              <a:gd name="connsiteY251" fmla="*/ 1412942 h 2403475"/>
              <a:gd name="connsiteX252" fmla="*/ 6932756 w 11499847"/>
              <a:gd name="connsiteY252" fmla="*/ 1454970 h 2403475"/>
              <a:gd name="connsiteX253" fmla="*/ 6837427 w 11499847"/>
              <a:gd name="connsiteY253" fmla="*/ 1470025 h 2403475"/>
              <a:gd name="connsiteX254" fmla="*/ 6644674 w 11499847"/>
              <a:gd name="connsiteY254" fmla="*/ 1392242 h 2403475"/>
              <a:gd name="connsiteX255" fmla="*/ 6565897 w 11499847"/>
              <a:gd name="connsiteY255" fmla="*/ 1203221 h 2403475"/>
              <a:gd name="connsiteX256" fmla="*/ 6644674 w 11499847"/>
              <a:gd name="connsiteY256" fmla="*/ 1014408 h 2403475"/>
              <a:gd name="connsiteX257" fmla="*/ 6837427 w 11499847"/>
              <a:gd name="connsiteY257" fmla="*/ 936625 h 2403475"/>
              <a:gd name="connsiteX258" fmla="*/ 501650 w 11499847"/>
              <a:gd name="connsiteY258" fmla="*/ 477838 h 2403475"/>
              <a:gd name="connsiteX259" fmla="*/ 501650 w 11499847"/>
              <a:gd name="connsiteY259" fmla="*/ 981076 h 2403475"/>
              <a:gd name="connsiteX260" fmla="*/ 786010 w 11499847"/>
              <a:gd name="connsiteY260" fmla="*/ 981076 h 2403475"/>
              <a:gd name="connsiteX261" fmla="*/ 1070579 w 11499847"/>
              <a:gd name="connsiteY261" fmla="*/ 981076 h 2403475"/>
              <a:gd name="connsiteX262" fmla="*/ 1253188 w 11499847"/>
              <a:gd name="connsiteY262" fmla="*/ 908588 h 2403475"/>
              <a:gd name="connsiteX263" fmla="*/ 1327150 w 11499847"/>
              <a:gd name="connsiteY263" fmla="*/ 727681 h 2403475"/>
              <a:gd name="connsiteX264" fmla="*/ 1253188 w 11499847"/>
              <a:gd name="connsiteY264" fmla="*/ 548446 h 2403475"/>
              <a:gd name="connsiteX265" fmla="*/ 1070579 w 11499847"/>
              <a:gd name="connsiteY265" fmla="*/ 477838 h 2403475"/>
              <a:gd name="connsiteX266" fmla="*/ 501650 w 11499847"/>
              <a:gd name="connsiteY266" fmla="*/ 477838 h 2403475"/>
              <a:gd name="connsiteX267" fmla="*/ 6675435 w 11499847"/>
              <a:gd name="connsiteY267" fmla="*/ 336550 h 2403475"/>
              <a:gd name="connsiteX268" fmla="*/ 6675435 w 11499847"/>
              <a:gd name="connsiteY268" fmla="*/ 487363 h 2403475"/>
              <a:gd name="connsiteX269" fmla="*/ 6808467 w 11499847"/>
              <a:gd name="connsiteY269" fmla="*/ 487363 h 2403475"/>
              <a:gd name="connsiteX270" fmla="*/ 6865570 w 11499847"/>
              <a:gd name="connsiteY270" fmla="*/ 465370 h 2403475"/>
              <a:gd name="connsiteX271" fmla="*/ 6888160 w 11499847"/>
              <a:gd name="connsiteY271" fmla="*/ 411957 h 2403475"/>
              <a:gd name="connsiteX272" fmla="*/ 6865570 w 11499847"/>
              <a:gd name="connsiteY272" fmla="*/ 358334 h 2403475"/>
              <a:gd name="connsiteX273" fmla="*/ 6808467 w 11499847"/>
              <a:gd name="connsiteY273" fmla="*/ 336550 h 2403475"/>
              <a:gd name="connsiteX274" fmla="*/ 6675435 w 11499847"/>
              <a:gd name="connsiteY274" fmla="*/ 336550 h 2403475"/>
              <a:gd name="connsiteX275" fmla="*/ 6675435 w 11499847"/>
              <a:gd name="connsiteY275" fmla="*/ 122238 h 2403475"/>
              <a:gd name="connsiteX276" fmla="*/ 6675435 w 11499847"/>
              <a:gd name="connsiteY276" fmla="*/ 265113 h 2403475"/>
              <a:gd name="connsiteX277" fmla="*/ 6795279 w 11499847"/>
              <a:gd name="connsiteY277" fmla="*/ 265113 h 2403475"/>
              <a:gd name="connsiteX278" fmla="*/ 6848404 w 11499847"/>
              <a:gd name="connsiteY278" fmla="*/ 244673 h 2403475"/>
              <a:gd name="connsiteX279" fmla="*/ 6869110 w 11499847"/>
              <a:gd name="connsiteY279" fmla="*/ 193571 h 2403475"/>
              <a:gd name="connsiteX280" fmla="*/ 6848404 w 11499847"/>
              <a:gd name="connsiteY280" fmla="*/ 142679 h 2403475"/>
              <a:gd name="connsiteX281" fmla="*/ 6795279 w 11499847"/>
              <a:gd name="connsiteY281" fmla="*/ 122238 h 2403475"/>
              <a:gd name="connsiteX282" fmla="*/ 6675435 w 11499847"/>
              <a:gd name="connsiteY282" fmla="*/ 122238 h 2403475"/>
              <a:gd name="connsiteX283" fmla="*/ 8850791 w 11499847"/>
              <a:gd name="connsiteY283" fmla="*/ 114300 h 2403475"/>
              <a:gd name="connsiteX284" fmla="*/ 8719837 w 11499847"/>
              <a:gd name="connsiteY284" fmla="*/ 169657 h 2403475"/>
              <a:gd name="connsiteX285" fmla="*/ 8666160 w 11499847"/>
              <a:gd name="connsiteY285" fmla="*/ 304905 h 2403475"/>
              <a:gd name="connsiteX286" fmla="*/ 8719837 w 11499847"/>
              <a:gd name="connsiteY286" fmla="*/ 439943 h 2403475"/>
              <a:gd name="connsiteX287" fmla="*/ 8850791 w 11499847"/>
              <a:gd name="connsiteY287" fmla="*/ 495300 h 2403475"/>
              <a:gd name="connsiteX288" fmla="*/ 8982163 w 11499847"/>
              <a:gd name="connsiteY288" fmla="*/ 440153 h 2403475"/>
              <a:gd name="connsiteX289" fmla="*/ 9036048 w 11499847"/>
              <a:gd name="connsiteY289" fmla="*/ 304905 h 2403475"/>
              <a:gd name="connsiteX290" fmla="*/ 8981954 w 11499847"/>
              <a:gd name="connsiteY290" fmla="*/ 169657 h 2403475"/>
              <a:gd name="connsiteX291" fmla="*/ 8850791 w 11499847"/>
              <a:gd name="connsiteY291" fmla="*/ 114300 h 2403475"/>
              <a:gd name="connsiteX292" fmla="*/ 7335415 w 11499847"/>
              <a:gd name="connsiteY292" fmla="*/ 114300 h 2403475"/>
              <a:gd name="connsiteX293" fmla="*/ 7203974 w 11499847"/>
              <a:gd name="connsiteY293" fmla="*/ 169657 h 2403475"/>
              <a:gd name="connsiteX294" fmla="*/ 7150097 w 11499847"/>
              <a:gd name="connsiteY294" fmla="*/ 304905 h 2403475"/>
              <a:gd name="connsiteX295" fmla="*/ 7203974 w 11499847"/>
              <a:gd name="connsiteY295" fmla="*/ 439943 h 2403475"/>
              <a:gd name="connsiteX296" fmla="*/ 7335415 w 11499847"/>
              <a:gd name="connsiteY296" fmla="*/ 495300 h 2403475"/>
              <a:gd name="connsiteX297" fmla="*/ 7467486 w 11499847"/>
              <a:gd name="connsiteY297" fmla="*/ 440153 h 2403475"/>
              <a:gd name="connsiteX298" fmla="*/ 7521572 w 11499847"/>
              <a:gd name="connsiteY298" fmla="*/ 304905 h 2403475"/>
              <a:gd name="connsiteX299" fmla="*/ 7467067 w 11499847"/>
              <a:gd name="connsiteY299" fmla="*/ 169657 h 2403475"/>
              <a:gd name="connsiteX300" fmla="*/ 7335415 w 11499847"/>
              <a:gd name="connsiteY300" fmla="*/ 114300 h 2403475"/>
              <a:gd name="connsiteX301" fmla="*/ 9237660 w 11499847"/>
              <a:gd name="connsiteY301" fmla="*/ 49213 h 2403475"/>
              <a:gd name="connsiteX302" fmla="*/ 9339260 w 11499847"/>
              <a:gd name="connsiteY302" fmla="*/ 49213 h 2403475"/>
              <a:gd name="connsiteX303" fmla="*/ 9458322 w 11499847"/>
              <a:gd name="connsiteY303" fmla="*/ 242888 h 2403475"/>
              <a:gd name="connsiteX304" fmla="*/ 9578972 w 11499847"/>
              <a:gd name="connsiteY304" fmla="*/ 436563 h 2403475"/>
              <a:gd name="connsiteX305" fmla="*/ 9578972 w 11499847"/>
              <a:gd name="connsiteY305" fmla="*/ 49213 h 2403475"/>
              <a:gd name="connsiteX306" fmla="*/ 9656760 w 11499847"/>
              <a:gd name="connsiteY306" fmla="*/ 49213 h 2403475"/>
              <a:gd name="connsiteX307" fmla="*/ 9656760 w 11499847"/>
              <a:gd name="connsiteY307" fmla="*/ 560388 h 2403475"/>
              <a:gd name="connsiteX308" fmla="*/ 9561510 w 11499847"/>
              <a:gd name="connsiteY308" fmla="*/ 560388 h 2403475"/>
              <a:gd name="connsiteX309" fmla="*/ 9439272 w 11499847"/>
              <a:gd name="connsiteY309" fmla="*/ 363538 h 2403475"/>
              <a:gd name="connsiteX310" fmla="*/ 9317035 w 11499847"/>
              <a:gd name="connsiteY310" fmla="*/ 165101 h 2403475"/>
              <a:gd name="connsiteX311" fmla="*/ 9317035 w 11499847"/>
              <a:gd name="connsiteY311" fmla="*/ 560388 h 2403475"/>
              <a:gd name="connsiteX312" fmla="*/ 9237660 w 11499847"/>
              <a:gd name="connsiteY312" fmla="*/ 560388 h 2403475"/>
              <a:gd name="connsiteX313" fmla="*/ 8126410 w 11499847"/>
              <a:gd name="connsiteY313" fmla="*/ 49213 h 2403475"/>
              <a:gd name="connsiteX314" fmla="*/ 8529635 w 11499847"/>
              <a:gd name="connsiteY314" fmla="*/ 49213 h 2403475"/>
              <a:gd name="connsiteX315" fmla="*/ 8529635 w 11499847"/>
              <a:gd name="connsiteY315" fmla="*/ 125413 h 2403475"/>
              <a:gd name="connsiteX316" fmla="*/ 8369298 w 11499847"/>
              <a:gd name="connsiteY316" fmla="*/ 125413 h 2403475"/>
              <a:gd name="connsiteX317" fmla="*/ 8369298 w 11499847"/>
              <a:gd name="connsiteY317" fmla="*/ 560388 h 2403475"/>
              <a:gd name="connsiteX318" fmla="*/ 8285160 w 11499847"/>
              <a:gd name="connsiteY318" fmla="*/ 560388 h 2403475"/>
              <a:gd name="connsiteX319" fmla="*/ 8285160 w 11499847"/>
              <a:gd name="connsiteY319" fmla="*/ 125413 h 2403475"/>
              <a:gd name="connsiteX320" fmla="*/ 8126410 w 11499847"/>
              <a:gd name="connsiteY320" fmla="*/ 125413 h 2403475"/>
              <a:gd name="connsiteX321" fmla="*/ 6592885 w 11499847"/>
              <a:gd name="connsiteY321" fmla="*/ 49213 h 2403475"/>
              <a:gd name="connsiteX322" fmla="*/ 6795851 w 11499847"/>
              <a:gd name="connsiteY322" fmla="*/ 49213 h 2403475"/>
              <a:gd name="connsiteX323" fmla="*/ 6907775 w 11499847"/>
              <a:gd name="connsiteY323" fmla="*/ 87875 h 2403475"/>
              <a:gd name="connsiteX324" fmla="*/ 6952670 w 11499847"/>
              <a:gd name="connsiteY324" fmla="*/ 185680 h 2403475"/>
              <a:gd name="connsiteX325" fmla="*/ 6936382 w 11499847"/>
              <a:gd name="connsiteY325" fmla="*/ 245658 h 2403475"/>
              <a:gd name="connsiteX326" fmla="*/ 6892114 w 11499847"/>
              <a:gd name="connsiteY326" fmla="*/ 288709 h 2403475"/>
              <a:gd name="connsiteX327" fmla="*/ 6950791 w 11499847"/>
              <a:gd name="connsiteY327" fmla="*/ 339492 h 2403475"/>
              <a:gd name="connsiteX328" fmla="*/ 6972298 w 11499847"/>
              <a:gd name="connsiteY328" fmla="*/ 412845 h 2403475"/>
              <a:gd name="connsiteX329" fmla="*/ 6926359 w 11499847"/>
              <a:gd name="connsiteY329" fmla="*/ 517546 h 2403475"/>
              <a:gd name="connsiteX330" fmla="*/ 6808798 w 11499847"/>
              <a:gd name="connsiteY330" fmla="*/ 560388 h 2403475"/>
              <a:gd name="connsiteX331" fmla="*/ 6592885 w 11499847"/>
              <a:gd name="connsiteY331" fmla="*/ 560388 h 2403475"/>
              <a:gd name="connsiteX332" fmla="*/ 6592885 w 11499847"/>
              <a:gd name="connsiteY332" fmla="*/ 49213 h 2403475"/>
              <a:gd name="connsiteX333" fmla="*/ 8850790 w 11499847"/>
              <a:gd name="connsiteY333" fmla="*/ 38100 h 2403475"/>
              <a:gd name="connsiteX334" fmla="*/ 9041603 w 11499847"/>
              <a:gd name="connsiteY334" fmla="*/ 116301 h 2403475"/>
              <a:gd name="connsiteX335" fmla="*/ 9120185 w 11499847"/>
              <a:gd name="connsiteY335" fmla="*/ 304905 h 2403475"/>
              <a:gd name="connsiteX336" fmla="*/ 9041603 w 11499847"/>
              <a:gd name="connsiteY336" fmla="*/ 493090 h 2403475"/>
              <a:gd name="connsiteX337" fmla="*/ 8850790 w 11499847"/>
              <a:gd name="connsiteY337" fmla="*/ 571500 h 2403475"/>
              <a:gd name="connsiteX338" fmla="*/ 8660186 w 11499847"/>
              <a:gd name="connsiteY338" fmla="*/ 493090 h 2403475"/>
              <a:gd name="connsiteX339" fmla="*/ 8582022 w 11499847"/>
              <a:gd name="connsiteY339" fmla="*/ 304905 h 2403475"/>
              <a:gd name="connsiteX340" fmla="*/ 8660186 w 11499847"/>
              <a:gd name="connsiteY340" fmla="*/ 116301 h 2403475"/>
              <a:gd name="connsiteX341" fmla="*/ 8850790 w 11499847"/>
              <a:gd name="connsiteY341" fmla="*/ 38100 h 2403475"/>
              <a:gd name="connsiteX342" fmla="*/ 7870035 w 11499847"/>
              <a:gd name="connsiteY342" fmla="*/ 38100 h 2403475"/>
              <a:gd name="connsiteX343" fmla="*/ 7871499 w 11499847"/>
              <a:gd name="connsiteY343" fmla="*/ 38100 h 2403475"/>
              <a:gd name="connsiteX344" fmla="*/ 7955187 w 11499847"/>
              <a:gd name="connsiteY344" fmla="*/ 51273 h 2403475"/>
              <a:gd name="connsiteX345" fmla="*/ 8025067 w 11499847"/>
              <a:gd name="connsiteY345" fmla="*/ 86401 h 2403475"/>
              <a:gd name="connsiteX346" fmla="*/ 8004563 w 11499847"/>
              <a:gd name="connsiteY346" fmla="*/ 118811 h 2403475"/>
              <a:gd name="connsiteX347" fmla="*/ 7984060 w 11499847"/>
              <a:gd name="connsiteY347" fmla="*/ 151429 h 2403475"/>
              <a:gd name="connsiteX348" fmla="*/ 7926943 w 11499847"/>
              <a:gd name="connsiteY348" fmla="*/ 122574 h 2403475"/>
              <a:gd name="connsiteX349" fmla="*/ 7869198 w 11499847"/>
              <a:gd name="connsiteY349" fmla="*/ 112538 h 2403475"/>
              <a:gd name="connsiteX350" fmla="*/ 7802666 w 11499847"/>
              <a:gd name="connsiteY350" fmla="*/ 133865 h 2403475"/>
              <a:gd name="connsiteX351" fmla="*/ 7780907 w 11499847"/>
              <a:gd name="connsiteY351" fmla="*/ 185721 h 2403475"/>
              <a:gd name="connsiteX352" fmla="*/ 7811035 w 11499847"/>
              <a:gd name="connsiteY352" fmla="*/ 236949 h 2403475"/>
              <a:gd name="connsiteX353" fmla="*/ 7891166 w 11499847"/>
              <a:gd name="connsiteY353" fmla="*/ 266849 h 2403475"/>
              <a:gd name="connsiteX354" fmla="*/ 7998914 w 11499847"/>
              <a:gd name="connsiteY354" fmla="*/ 313896 h 2403475"/>
              <a:gd name="connsiteX355" fmla="*/ 8047035 w 11499847"/>
              <a:gd name="connsiteY355" fmla="*/ 415934 h 2403475"/>
              <a:gd name="connsiteX356" fmla="*/ 7999751 w 11499847"/>
              <a:gd name="connsiteY356" fmla="*/ 527381 h 2403475"/>
              <a:gd name="connsiteX357" fmla="*/ 7866478 w 11499847"/>
              <a:gd name="connsiteY357" fmla="*/ 571500 h 2403475"/>
              <a:gd name="connsiteX358" fmla="*/ 7761659 w 11499847"/>
              <a:gd name="connsiteY358" fmla="*/ 554145 h 2403475"/>
              <a:gd name="connsiteX359" fmla="*/ 7685085 w 11499847"/>
              <a:gd name="connsiteY359" fmla="*/ 512954 h 2403475"/>
              <a:gd name="connsiteX360" fmla="*/ 7725883 w 11499847"/>
              <a:gd name="connsiteY360" fmla="*/ 447925 h 2403475"/>
              <a:gd name="connsiteX361" fmla="*/ 7793879 w 11499847"/>
              <a:gd name="connsiteY361" fmla="*/ 483053 h 2403475"/>
              <a:gd name="connsiteX362" fmla="*/ 7867106 w 11499847"/>
              <a:gd name="connsiteY362" fmla="*/ 497063 h 2403475"/>
              <a:gd name="connsiteX363" fmla="*/ 7939496 w 11499847"/>
              <a:gd name="connsiteY363" fmla="*/ 475108 h 2403475"/>
              <a:gd name="connsiteX364" fmla="*/ 7964393 w 11499847"/>
              <a:gd name="connsiteY364" fmla="*/ 420952 h 2403475"/>
              <a:gd name="connsiteX365" fmla="*/ 7933847 w 11499847"/>
              <a:gd name="connsiteY365" fmla="*/ 369933 h 2403475"/>
              <a:gd name="connsiteX366" fmla="*/ 7853925 w 11499847"/>
              <a:gd name="connsiteY366" fmla="*/ 339823 h 2403475"/>
              <a:gd name="connsiteX367" fmla="*/ 7745968 w 11499847"/>
              <a:gd name="connsiteY367" fmla="*/ 292986 h 2403475"/>
              <a:gd name="connsiteX368" fmla="*/ 7698266 w 11499847"/>
              <a:gd name="connsiteY368" fmla="*/ 190739 h 2403475"/>
              <a:gd name="connsiteX369" fmla="*/ 7743666 w 11499847"/>
              <a:gd name="connsiteY369" fmla="*/ 80964 h 2403475"/>
              <a:gd name="connsiteX370" fmla="*/ 7870035 w 11499847"/>
              <a:gd name="connsiteY370" fmla="*/ 38100 h 2403475"/>
              <a:gd name="connsiteX371" fmla="*/ 7334624 w 11499847"/>
              <a:gd name="connsiteY371" fmla="*/ 38100 h 2403475"/>
              <a:gd name="connsiteX372" fmla="*/ 7525363 w 11499847"/>
              <a:gd name="connsiteY372" fmla="*/ 116301 h 2403475"/>
              <a:gd name="connsiteX373" fmla="*/ 7604123 w 11499847"/>
              <a:gd name="connsiteY373" fmla="*/ 304905 h 2403475"/>
              <a:gd name="connsiteX374" fmla="*/ 7525363 w 11499847"/>
              <a:gd name="connsiteY374" fmla="*/ 493090 h 2403475"/>
              <a:gd name="connsiteX375" fmla="*/ 7334624 w 11499847"/>
              <a:gd name="connsiteY375" fmla="*/ 571500 h 2403475"/>
              <a:gd name="connsiteX376" fmla="*/ 7144094 w 11499847"/>
              <a:gd name="connsiteY376" fmla="*/ 493090 h 2403475"/>
              <a:gd name="connsiteX377" fmla="*/ 7065960 w 11499847"/>
              <a:gd name="connsiteY377" fmla="*/ 304905 h 2403475"/>
              <a:gd name="connsiteX378" fmla="*/ 7144094 w 11499847"/>
              <a:gd name="connsiteY378" fmla="*/ 116301 h 2403475"/>
              <a:gd name="connsiteX379" fmla="*/ 7334624 w 11499847"/>
              <a:gd name="connsiteY379" fmla="*/ 38100 h 2403475"/>
              <a:gd name="connsiteX380" fmla="*/ 2766077 w 11499847"/>
              <a:gd name="connsiteY380" fmla="*/ 0 h 2403475"/>
              <a:gd name="connsiteX381" fmla="*/ 3146531 w 11499847"/>
              <a:gd name="connsiteY381" fmla="*/ 51449 h 2403475"/>
              <a:gd name="connsiteX382" fmla="*/ 3467375 w 11499847"/>
              <a:gd name="connsiteY382" fmla="*/ 204124 h 2403475"/>
              <a:gd name="connsiteX383" fmla="*/ 3340627 w 11499847"/>
              <a:gd name="connsiteY383" fmla="*/ 403228 h 2403475"/>
              <a:gd name="connsiteX384" fmla="*/ 3213880 w 11499847"/>
              <a:gd name="connsiteY384" fmla="*/ 602542 h 2403475"/>
              <a:gd name="connsiteX385" fmla="*/ 3009743 w 11499847"/>
              <a:gd name="connsiteY385" fmla="*/ 496716 h 2403475"/>
              <a:gd name="connsiteX386" fmla="*/ 2766077 w 11499847"/>
              <a:gd name="connsiteY386" fmla="*/ 457606 h 2403475"/>
              <a:gd name="connsiteX387" fmla="*/ 2232314 w 11499847"/>
              <a:gd name="connsiteY387" fmla="*/ 681180 h 2403475"/>
              <a:gd name="connsiteX388" fmla="*/ 2012073 w 11499847"/>
              <a:gd name="connsiteY388" fmla="*/ 1198391 h 2403475"/>
              <a:gd name="connsiteX389" fmla="*/ 2232314 w 11499847"/>
              <a:gd name="connsiteY389" fmla="*/ 1721250 h 2403475"/>
              <a:gd name="connsiteX390" fmla="*/ 2766077 w 11499847"/>
              <a:gd name="connsiteY390" fmla="*/ 1942732 h 2403475"/>
              <a:gd name="connsiteX391" fmla="*/ 3050111 w 11499847"/>
              <a:gd name="connsiteY391" fmla="*/ 1886682 h 2403475"/>
              <a:gd name="connsiteX392" fmla="*/ 3289594 w 11499847"/>
              <a:gd name="connsiteY392" fmla="*/ 1722086 h 2403475"/>
              <a:gd name="connsiteX393" fmla="*/ 3543925 w 11499847"/>
              <a:gd name="connsiteY393" fmla="*/ 1095493 h 2403475"/>
              <a:gd name="connsiteX394" fmla="*/ 3921866 w 11499847"/>
              <a:gd name="connsiteY394" fmla="*/ 345714 h 2403475"/>
              <a:gd name="connsiteX395" fmla="*/ 4300646 w 11499847"/>
              <a:gd name="connsiteY395" fmla="*/ 92441 h 2403475"/>
              <a:gd name="connsiteX396" fmla="*/ 4787977 w 11499847"/>
              <a:gd name="connsiteY396" fmla="*/ 0 h 2403475"/>
              <a:gd name="connsiteX397" fmla="*/ 5168221 w 11499847"/>
              <a:gd name="connsiteY397" fmla="*/ 54796 h 2403475"/>
              <a:gd name="connsiteX398" fmla="*/ 5489275 w 11499847"/>
              <a:gd name="connsiteY398" fmla="*/ 210607 h 2403475"/>
              <a:gd name="connsiteX399" fmla="*/ 5364200 w 11499847"/>
              <a:gd name="connsiteY399" fmla="*/ 409921 h 2403475"/>
              <a:gd name="connsiteX400" fmla="*/ 5239125 w 11499847"/>
              <a:gd name="connsiteY400" fmla="*/ 609025 h 2403475"/>
              <a:gd name="connsiteX401" fmla="*/ 5031643 w 11499847"/>
              <a:gd name="connsiteY401" fmla="*/ 500480 h 2403475"/>
              <a:gd name="connsiteX402" fmla="*/ 4784631 w 11499847"/>
              <a:gd name="connsiteY402" fmla="*/ 460952 h 2403475"/>
              <a:gd name="connsiteX403" fmla="*/ 4264462 w 11499847"/>
              <a:gd name="connsiteY403" fmla="*/ 679089 h 2403475"/>
              <a:gd name="connsiteX404" fmla="*/ 4050287 w 11499847"/>
              <a:gd name="connsiteY404" fmla="*/ 1198391 h 2403475"/>
              <a:gd name="connsiteX405" fmla="*/ 4262370 w 11499847"/>
              <a:gd name="connsiteY405" fmla="*/ 1725223 h 2403475"/>
              <a:gd name="connsiteX406" fmla="*/ 4778147 w 11499847"/>
              <a:gd name="connsiteY406" fmla="*/ 1945870 h 2403475"/>
              <a:gd name="connsiteX407" fmla="*/ 5191438 w 11499847"/>
              <a:gd name="connsiteY407" fmla="*/ 1804280 h 2403475"/>
              <a:gd name="connsiteX408" fmla="*/ 5426737 w 11499847"/>
              <a:gd name="connsiteY408" fmla="*/ 1445390 h 2403475"/>
              <a:gd name="connsiteX409" fmla="*/ 4708917 w 11499847"/>
              <a:gd name="connsiteY409" fmla="*/ 1445390 h 2403475"/>
              <a:gd name="connsiteX410" fmla="*/ 4850515 w 11499847"/>
              <a:gd name="connsiteY410" fmla="*/ 1223279 h 2403475"/>
              <a:gd name="connsiteX411" fmla="*/ 4992113 w 11499847"/>
              <a:gd name="connsiteY411" fmla="*/ 1000960 h 2403475"/>
              <a:gd name="connsiteX412" fmla="*/ 5457901 w 11499847"/>
              <a:gd name="connsiteY412" fmla="*/ 1000960 h 2403475"/>
              <a:gd name="connsiteX413" fmla="*/ 5924108 w 11499847"/>
              <a:gd name="connsiteY413" fmla="*/ 1000960 h 2403475"/>
              <a:gd name="connsiteX414" fmla="*/ 5936030 w 11499847"/>
              <a:gd name="connsiteY414" fmla="*/ 1100094 h 2403475"/>
              <a:gd name="connsiteX415" fmla="*/ 5940422 w 11499847"/>
              <a:gd name="connsiteY415" fmla="*/ 1201738 h 2403475"/>
              <a:gd name="connsiteX416" fmla="*/ 5600963 w 11499847"/>
              <a:gd name="connsiteY416" fmla="*/ 2050860 h 2403475"/>
              <a:gd name="connsiteX417" fmla="*/ 4764970 w 11499847"/>
              <a:gd name="connsiteY417" fmla="*/ 2403475 h 2403475"/>
              <a:gd name="connsiteX418" fmla="*/ 4178290 w 11499847"/>
              <a:gd name="connsiteY418" fmla="*/ 2262513 h 2403475"/>
              <a:gd name="connsiteX419" fmla="*/ 3757265 w 11499847"/>
              <a:gd name="connsiteY419" fmla="*/ 1886682 h 2403475"/>
              <a:gd name="connsiteX420" fmla="*/ 3332469 w 11499847"/>
              <a:gd name="connsiteY420" fmla="*/ 2263558 h 2403475"/>
              <a:gd name="connsiteX421" fmla="*/ 2749555 w 11499847"/>
              <a:gd name="connsiteY421" fmla="*/ 2403475 h 2403475"/>
              <a:gd name="connsiteX422" fmla="*/ 2242563 w 11499847"/>
              <a:gd name="connsiteY422" fmla="*/ 2295766 h 2403475"/>
              <a:gd name="connsiteX423" fmla="*/ 1844121 w 11499847"/>
              <a:gd name="connsiteY423" fmla="*/ 2005266 h 2403475"/>
              <a:gd name="connsiteX424" fmla="*/ 1583096 w 11499847"/>
              <a:gd name="connsiteY424" fmla="*/ 2257493 h 2403475"/>
              <a:gd name="connsiteX425" fmla="*/ 1188838 w 11499847"/>
              <a:gd name="connsiteY425" fmla="*/ 2354117 h 2403475"/>
              <a:gd name="connsiteX426" fmla="*/ 0 w 11499847"/>
              <a:gd name="connsiteY426" fmla="*/ 2354117 h 2403475"/>
              <a:gd name="connsiteX427" fmla="*/ 0 w 11499847"/>
              <a:gd name="connsiteY427" fmla="*/ 1201738 h 2403475"/>
              <a:gd name="connsiteX428" fmla="*/ 0 w 11499847"/>
              <a:gd name="connsiteY428" fmla="*/ 49358 h 2403475"/>
              <a:gd name="connsiteX429" fmla="*/ 538575 w 11499847"/>
              <a:gd name="connsiteY429" fmla="*/ 49358 h 2403475"/>
              <a:gd name="connsiteX430" fmla="*/ 1076940 w 11499847"/>
              <a:gd name="connsiteY430" fmla="*/ 49358 h 2403475"/>
              <a:gd name="connsiteX431" fmla="*/ 1523487 w 11499847"/>
              <a:gd name="connsiteY431" fmla="*/ 176099 h 2403475"/>
              <a:gd name="connsiteX432" fmla="*/ 1774892 w 11499847"/>
              <a:gd name="connsiteY432" fmla="*/ 500480 h 2403475"/>
              <a:gd name="connsiteX433" fmla="*/ 2196549 w 11499847"/>
              <a:gd name="connsiteY433" fmla="*/ 137826 h 2403475"/>
              <a:gd name="connsiteX434" fmla="*/ 2766077 w 11499847"/>
              <a:gd name="connsiteY434" fmla="*/ 0 h 2403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Lst>
            <a:rect l="l" t="t" r="r" b="b"/>
            <a:pathLst>
              <a:path w="11499847" h="2403475">
                <a:moveTo>
                  <a:pt x="8982072" y="1919288"/>
                </a:moveTo>
                <a:cubicBezTo>
                  <a:pt x="8982072" y="2105026"/>
                  <a:pt x="8982072" y="2105026"/>
                  <a:pt x="8982072" y="2105026"/>
                </a:cubicBezTo>
                <a:cubicBezTo>
                  <a:pt x="9098233" y="2105026"/>
                  <a:pt x="9098233" y="2105026"/>
                  <a:pt x="9098233" y="2105026"/>
                </a:cubicBezTo>
                <a:cubicBezTo>
                  <a:pt x="9124975" y="2105026"/>
                  <a:pt x="9148166" y="2096202"/>
                  <a:pt x="9164880" y="2080233"/>
                </a:cubicBezTo>
                <a:cubicBezTo>
                  <a:pt x="9181594" y="2064055"/>
                  <a:pt x="9191622" y="2040732"/>
                  <a:pt x="9191622" y="2011737"/>
                </a:cubicBezTo>
                <a:cubicBezTo>
                  <a:pt x="9191622" y="1983792"/>
                  <a:pt x="9181594" y="1960680"/>
                  <a:pt x="9164880" y="1944501"/>
                </a:cubicBezTo>
                <a:cubicBezTo>
                  <a:pt x="9148166" y="1928323"/>
                  <a:pt x="9124975" y="1919288"/>
                  <a:pt x="9098233" y="1919288"/>
                </a:cubicBezTo>
                <a:cubicBezTo>
                  <a:pt x="8982072" y="1919288"/>
                  <a:pt x="8982072" y="1919288"/>
                  <a:pt x="8982072" y="1919288"/>
                </a:cubicBezTo>
                <a:close/>
                <a:moveTo>
                  <a:pt x="7280272" y="1919288"/>
                </a:moveTo>
                <a:cubicBezTo>
                  <a:pt x="7280272" y="2097088"/>
                  <a:pt x="7280272" y="2097088"/>
                  <a:pt x="7280272" y="2097088"/>
                </a:cubicBezTo>
                <a:cubicBezTo>
                  <a:pt x="7404503" y="2097088"/>
                  <a:pt x="7404503" y="2097088"/>
                  <a:pt x="7404503" y="2097088"/>
                </a:cubicBezTo>
                <a:cubicBezTo>
                  <a:pt x="7430689" y="2097088"/>
                  <a:pt x="7453105" y="2088711"/>
                  <a:pt x="7469027" y="2073423"/>
                </a:cubicBezTo>
                <a:cubicBezTo>
                  <a:pt x="7485158" y="2058136"/>
                  <a:pt x="7494585" y="2035937"/>
                  <a:pt x="7494585" y="2008502"/>
                </a:cubicBezTo>
                <a:cubicBezTo>
                  <a:pt x="7494585" y="1981487"/>
                  <a:pt x="7485158" y="1959078"/>
                  <a:pt x="7469027" y="1943581"/>
                </a:cubicBezTo>
                <a:cubicBezTo>
                  <a:pt x="7453105" y="1927874"/>
                  <a:pt x="7430689" y="1919288"/>
                  <a:pt x="7404503" y="1919288"/>
                </a:cubicBezTo>
                <a:cubicBezTo>
                  <a:pt x="7280272" y="1919288"/>
                  <a:pt x="7280272" y="1919288"/>
                  <a:pt x="7280272" y="1919288"/>
                </a:cubicBezTo>
                <a:close/>
                <a:moveTo>
                  <a:pt x="7945015" y="1909763"/>
                </a:moveTo>
                <a:cubicBezTo>
                  <a:pt x="7893445" y="1909763"/>
                  <a:pt x="7847115" y="1930941"/>
                  <a:pt x="7813574" y="1965330"/>
                </a:cubicBezTo>
                <a:cubicBezTo>
                  <a:pt x="7780242" y="1999719"/>
                  <a:pt x="7759697" y="2047317"/>
                  <a:pt x="7759697" y="2100368"/>
                </a:cubicBezTo>
                <a:cubicBezTo>
                  <a:pt x="7759697" y="2153419"/>
                  <a:pt x="7780242" y="2201227"/>
                  <a:pt x="7813574" y="2235406"/>
                </a:cubicBezTo>
                <a:cubicBezTo>
                  <a:pt x="7847115" y="2269795"/>
                  <a:pt x="7893445" y="2290763"/>
                  <a:pt x="7945015" y="2290763"/>
                </a:cubicBezTo>
                <a:cubicBezTo>
                  <a:pt x="7997215" y="2290763"/>
                  <a:pt x="8043544" y="2270004"/>
                  <a:pt x="8077086" y="2235825"/>
                </a:cubicBezTo>
                <a:cubicBezTo>
                  <a:pt x="8110628" y="2201437"/>
                  <a:pt x="8131172" y="2153838"/>
                  <a:pt x="8131172" y="2100368"/>
                </a:cubicBezTo>
                <a:cubicBezTo>
                  <a:pt x="8131172" y="2047317"/>
                  <a:pt x="8110418" y="1999719"/>
                  <a:pt x="8076876" y="1965330"/>
                </a:cubicBezTo>
                <a:cubicBezTo>
                  <a:pt x="8043334" y="1930941"/>
                  <a:pt x="7996796" y="1909763"/>
                  <a:pt x="7945015" y="1909763"/>
                </a:cubicBezTo>
                <a:close/>
                <a:moveTo>
                  <a:pt x="8899522" y="1844675"/>
                </a:moveTo>
                <a:cubicBezTo>
                  <a:pt x="9098598" y="1844675"/>
                  <a:pt x="9098598" y="1844675"/>
                  <a:pt x="9098598" y="1844675"/>
                </a:cubicBezTo>
                <a:cubicBezTo>
                  <a:pt x="9152872" y="1844675"/>
                  <a:pt x="9197507" y="1862857"/>
                  <a:pt x="9228521" y="1892741"/>
                </a:cubicBezTo>
                <a:cubicBezTo>
                  <a:pt x="9259744" y="1922835"/>
                  <a:pt x="9277347" y="1964423"/>
                  <a:pt x="9277347" y="2011236"/>
                </a:cubicBezTo>
                <a:cubicBezTo>
                  <a:pt x="9277347" y="2057839"/>
                  <a:pt x="9259744" y="2099427"/>
                  <a:pt x="9228521" y="2129521"/>
                </a:cubicBezTo>
                <a:cubicBezTo>
                  <a:pt x="9197507" y="2159405"/>
                  <a:pt x="9152872" y="2177796"/>
                  <a:pt x="9098598" y="2177796"/>
                </a:cubicBezTo>
                <a:cubicBezTo>
                  <a:pt x="8982086" y="2177796"/>
                  <a:pt x="8982086" y="2177796"/>
                  <a:pt x="8982086" y="2177796"/>
                </a:cubicBezTo>
                <a:cubicBezTo>
                  <a:pt x="8982086" y="2355850"/>
                  <a:pt x="8982086" y="2355850"/>
                  <a:pt x="8982086" y="2355850"/>
                </a:cubicBezTo>
                <a:cubicBezTo>
                  <a:pt x="8899522" y="2355850"/>
                  <a:pt x="8899522" y="2355850"/>
                  <a:pt x="8899522" y="2355850"/>
                </a:cubicBezTo>
                <a:cubicBezTo>
                  <a:pt x="8899522" y="1844675"/>
                  <a:pt x="8899522" y="1844675"/>
                  <a:pt x="8899522" y="1844675"/>
                </a:cubicBezTo>
                <a:close/>
                <a:moveTo>
                  <a:pt x="8324847" y="1844675"/>
                </a:moveTo>
                <a:cubicBezTo>
                  <a:pt x="8407608" y="1844675"/>
                  <a:pt x="8407608" y="1844675"/>
                  <a:pt x="8407608" y="1844675"/>
                </a:cubicBezTo>
                <a:cubicBezTo>
                  <a:pt x="8407608" y="2158090"/>
                  <a:pt x="8407608" y="2158090"/>
                  <a:pt x="8407608" y="2158090"/>
                </a:cubicBezTo>
                <a:cubicBezTo>
                  <a:pt x="8407608" y="2195307"/>
                  <a:pt x="8420389" y="2228551"/>
                  <a:pt x="8443017" y="2252595"/>
                </a:cubicBezTo>
                <a:cubicBezTo>
                  <a:pt x="8465855" y="2276431"/>
                  <a:pt x="8498331" y="2291066"/>
                  <a:pt x="8537931" y="2291066"/>
                </a:cubicBezTo>
                <a:cubicBezTo>
                  <a:pt x="8576692" y="2291066"/>
                  <a:pt x="8609168" y="2276431"/>
                  <a:pt x="8631797" y="2252595"/>
                </a:cubicBezTo>
                <a:cubicBezTo>
                  <a:pt x="8654425" y="2228551"/>
                  <a:pt x="8667415" y="2195307"/>
                  <a:pt x="8667415" y="2158090"/>
                </a:cubicBezTo>
                <a:cubicBezTo>
                  <a:pt x="8667415" y="1844675"/>
                  <a:pt x="8667415" y="1844675"/>
                  <a:pt x="8667415" y="1844675"/>
                </a:cubicBezTo>
                <a:cubicBezTo>
                  <a:pt x="8748710" y="1844675"/>
                  <a:pt x="8748710" y="1844675"/>
                  <a:pt x="8748710" y="1844675"/>
                </a:cubicBezTo>
                <a:cubicBezTo>
                  <a:pt x="8748710" y="2158717"/>
                  <a:pt x="8748710" y="2158717"/>
                  <a:pt x="8748710" y="2158717"/>
                </a:cubicBezTo>
                <a:cubicBezTo>
                  <a:pt x="8748710" y="2218724"/>
                  <a:pt x="8726291" y="2270785"/>
                  <a:pt x="8688577" y="2307793"/>
                </a:cubicBezTo>
                <a:cubicBezTo>
                  <a:pt x="8650863" y="2345010"/>
                  <a:pt x="8597854" y="2366963"/>
                  <a:pt x="8537093" y="2366963"/>
                </a:cubicBezTo>
                <a:cubicBezTo>
                  <a:pt x="8476331" y="2366963"/>
                  <a:pt x="8423322" y="2345010"/>
                  <a:pt x="8385399" y="2307793"/>
                </a:cubicBezTo>
                <a:cubicBezTo>
                  <a:pt x="8347475" y="2270785"/>
                  <a:pt x="8324847" y="2218724"/>
                  <a:pt x="8324847" y="2158717"/>
                </a:cubicBezTo>
                <a:cubicBezTo>
                  <a:pt x="8324847" y="1844675"/>
                  <a:pt x="8324847" y="1844675"/>
                  <a:pt x="8324847" y="1844675"/>
                </a:cubicBezTo>
                <a:close/>
                <a:moveTo>
                  <a:pt x="7197722" y="1844675"/>
                </a:moveTo>
                <a:cubicBezTo>
                  <a:pt x="7404196" y="1844675"/>
                  <a:pt x="7404196" y="1844675"/>
                  <a:pt x="7404196" y="1844675"/>
                </a:cubicBezTo>
                <a:cubicBezTo>
                  <a:pt x="7457641" y="1844675"/>
                  <a:pt x="7501065" y="1862439"/>
                  <a:pt x="7531336" y="1891906"/>
                </a:cubicBezTo>
                <a:cubicBezTo>
                  <a:pt x="7561608" y="1921581"/>
                  <a:pt x="7578727" y="1962542"/>
                  <a:pt x="7578727" y="2008937"/>
                </a:cubicBezTo>
                <a:cubicBezTo>
                  <a:pt x="7578727" y="2047390"/>
                  <a:pt x="7568080" y="2080827"/>
                  <a:pt x="7548455" y="2106950"/>
                </a:cubicBezTo>
                <a:cubicBezTo>
                  <a:pt x="7529040" y="2133073"/>
                  <a:pt x="7500647" y="2152091"/>
                  <a:pt x="7464947" y="2161495"/>
                </a:cubicBezTo>
                <a:cubicBezTo>
                  <a:pt x="7525699" y="2258673"/>
                  <a:pt x="7525699" y="2258673"/>
                  <a:pt x="7525699" y="2258673"/>
                </a:cubicBezTo>
                <a:cubicBezTo>
                  <a:pt x="7586660" y="2355850"/>
                  <a:pt x="7586660" y="2355850"/>
                  <a:pt x="7586660" y="2355850"/>
                </a:cubicBezTo>
                <a:cubicBezTo>
                  <a:pt x="7491044" y="2355850"/>
                  <a:pt x="7491044" y="2355850"/>
                  <a:pt x="7491044" y="2355850"/>
                </a:cubicBezTo>
                <a:cubicBezTo>
                  <a:pt x="7434676" y="2263479"/>
                  <a:pt x="7434676" y="2263479"/>
                  <a:pt x="7434676" y="2263479"/>
                </a:cubicBezTo>
                <a:cubicBezTo>
                  <a:pt x="7378099" y="2171108"/>
                  <a:pt x="7378099" y="2171108"/>
                  <a:pt x="7378099" y="2171108"/>
                </a:cubicBezTo>
                <a:cubicBezTo>
                  <a:pt x="7280395" y="2171108"/>
                  <a:pt x="7280395" y="2171108"/>
                  <a:pt x="7280395" y="2171108"/>
                </a:cubicBezTo>
                <a:cubicBezTo>
                  <a:pt x="7280395" y="2355850"/>
                  <a:pt x="7280395" y="2355850"/>
                  <a:pt x="7280395" y="2355850"/>
                </a:cubicBezTo>
                <a:cubicBezTo>
                  <a:pt x="7197722" y="2355850"/>
                  <a:pt x="7197722" y="2355850"/>
                  <a:pt x="7197722" y="2355850"/>
                </a:cubicBezTo>
                <a:cubicBezTo>
                  <a:pt x="7197722" y="1844675"/>
                  <a:pt x="7197722" y="1844675"/>
                  <a:pt x="7197722" y="1844675"/>
                </a:cubicBezTo>
                <a:close/>
                <a:moveTo>
                  <a:pt x="7945016" y="1833563"/>
                </a:moveTo>
                <a:cubicBezTo>
                  <a:pt x="8020028" y="1833563"/>
                  <a:pt x="8087706" y="1863673"/>
                  <a:pt x="8136527" y="1911974"/>
                </a:cubicBezTo>
                <a:cubicBezTo>
                  <a:pt x="8185138" y="1960274"/>
                  <a:pt x="8215310" y="2026976"/>
                  <a:pt x="8215310" y="2100368"/>
                </a:cubicBezTo>
                <a:cubicBezTo>
                  <a:pt x="8215310" y="2173760"/>
                  <a:pt x="8185138" y="2240461"/>
                  <a:pt x="8136527" y="2288762"/>
                </a:cubicBezTo>
                <a:cubicBezTo>
                  <a:pt x="8087706" y="2337063"/>
                  <a:pt x="8020028" y="2366963"/>
                  <a:pt x="7945016" y="2366963"/>
                </a:cubicBezTo>
                <a:cubicBezTo>
                  <a:pt x="7870004" y="2366963"/>
                  <a:pt x="7802745" y="2337063"/>
                  <a:pt x="7754134" y="2288762"/>
                </a:cubicBezTo>
                <a:cubicBezTo>
                  <a:pt x="7705523" y="2240461"/>
                  <a:pt x="7675560" y="2173760"/>
                  <a:pt x="7675560" y="2100368"/>
                </a:cubicBezTo>
                <a:cubicBezTo>
                  <a:pt x="7675560" y="2026976"/>
                  <a:pt x="7705523" y="1960274"/>
                  <a:pt x="7754134" y="1911974"/>
                </a:cubicBezTo>
                <a:cubicBezTo>
                  <a:pt x="7802745" y="1863673"/>
                  <a:pt x="7870004" y="1833563"/>
                  <a:pt x="7945016" y="1833563"/>
                </a:cubicBezTo>
                <a:close/>
                <a:moveTo>
                  <a:pt x="6834872" y="1833563"/>
                </a:moveTo>
                <a:cubicBezTo>
                  <a:pt x="6865690" y="1833563"/>
                  <a:pt x="6894831" y="1837536"/>
                  <a:pt x="6921875" y="1845482"/>
                </a:cubicBezTo>
                <a:cubicBezTo>
                  <a:pt x="6948919" y="1853218"/>
                  <a:pt x="6973658" y="1865136"/>
                  <a:pt x="6996090" y="1881028"/>
                </a:cubicBezTo>
                <a:cubicBezTo>
                  <a:pt x="6974496" y="1914692"/>
                  <a:pt x="6974496" y="1914692"/>
                  <a:pt x="6974496" y="1914692"/>
                </a:cubicBezTo>
                <a:cubicBezTo>
                  <a:pt x="6952903" y="1948356"/>
                  <a:pt x="6952903" y="1948356"/>
                  <a:pt x="6952903" y="1948356"/>
                </a:cubicBezTo>
                <a:cubicBezTo>
                  <a:pt x="6935712" y="1935183"/>
                  <a:pt x="6917263" y="1925774"/>
                  <a:pt x="6897556" y="1919501"/>
                </a:cubicBezTo>
                <a:cubicBezTo>
                  <a:pt x="6877850" y="1913228"/>
                  <a:pt x="6856885" y="1910301"/>
                  <a:pt x="6834243" y="1910301"/>
                </a:cubicBezTo>
                <a:cubicBezTo>
                  <a:pt x="6782461" y="1910301"/>
                  <a:pt x="6736548" y="1931001"/>
                  <a:pt x="6703424" y="1965084"/>
                </a:cubicBezTo>
                <a:cubicBezTo>
                  <a:pt x="6670510" y="1999166"/>
                  <a:pt x="6650384" y="2046631"/>
                  <a:pt x="6650384" y="2100368"/>
                </a:cubicBezTo>
                <a:cubicBezTo>
                  <a:pt x="6650384" y="2154105"/>
                  <a:pt x="6669671" y="2201779"/>
                  <a:pt x="6701957" y="2236070"/>
                </a:cubicBezTo>
                <a:cubicBezTo>
                  <a:pt x="6734242" y="2270152"/>
                  <a:pt x="6779526" y="2291062"/>
                  <a:pt x="6831308" y="2291062"/>
                </a:cubicBezTo>
                <a:cubicBezTo>
                  <a:pt x="6878898" y="2291062"/>
                  <a:pt x="6917473" y="2275798"/>
                  <a:pt x="6945984" y="2250498"/>
                </a:cubicBezTo>
                <a:cubicBezTo>
                  <a:pt x="6974496" y="2225197"/>
                  <a:pt x="6992735" y="2189442"/>
                  <a:pt x="6999863" y="2148460"/>
                </a:cubicBezTo>
                <a:cubicBezTo>
                  <a:pt x="6825438" y="2148460"/>
                  <a:pt x="6825438" y="2148460"/>
                  <a:pt x="6825438" y="2148460"/>
                </a:cubicBezTo>
                <a:cubicBezTo>
                  <a:pt x="6849128" y="2111241"/>
                  <a:pt x="6849128" y="2111241"/>
                  <a:pt x="6849128" y="2111241"/>
                </a:cubicBezTo>
                <a:cubicBezTo>
                  <a:pt x="6873028" y="2074022"/>
                  <a:pt x="6873028" y="2074022"/>
                  <a:pt x="6873028" y="2074022"/>
                </a:cubicBezTo>
                <a:cubicBezTo>
                  <a:pt x="7078061" y="2074022"/>
                  <a:pt x="7078061" y="2074022"/>
                  <a:pt x="7078061" y="2074022"/>
                </a:cubicBezTo>
                <a:cubicBezTo>
                  <a:pt x="7079319" y="2078204"/>
                  <a:pt x="7080158" y="2083849"/>
                  <a:pt x="7080787" y="2090540"/>
                </a:cubicBezTo>
                <a:cubicBezTo>
                  <a:pt x="7081415" y="2096813"/>
                  <a:pt x="7081835" y="2103922"/>
                  <a:pt x="7081835" y="2110613"/>
                </a:cubicBezTo>
                <a:cubicBezTo>
                  <a:pt x="7081835" y="2183378"/>
                  <a:pt x="7056258" y="2247361"/>
                  <a:pt x="7011813" y="2293362"/>
                </a:cubicBezTo>
                <a:cubicBezTo>
                  <a:pt x="6967788" y="2339363"/>
                  <a:pt x="6904894" y="2366963"/>
                  <a:pt x="6830470" y="2366963"/>
                </a:cubicBezTo>
                <a:cubicBezTo>
                  <a:pt x="6756255" y="2366963"/>
                  <a:pt x="6690007" y="2337481"/>
                  <a:pt x="6642417" y="2289389"/>
                </a:cubicBezTo>
                <a:cubicBezTo>
                  <a:pt x="6595037" y="2241088"/>
                  <a:pt x="6565897" y="2174387"/>
                  <a:pt x="6565897" y="2100368"/>
                </a:cubicBezTo>
                <a:cubicBezTo>
                  <a:pt x="6565897" y="2026139"/>
                  <a:pt x="6595876" y="1959438"/>
                  <a:pt x="6644514" y="1911346"/>
                </a:cubicBezTo>
                <a:cubicBezTo>
                  <a:pt x="6692942" y="1863255"/>
                  <a:pt x="6760238" y="1833563"/>
                  <a:pt x="6834872" y="1833563"/>
                </a:cubicBezTo>
                <a:close/>
                <a:moveTo>
                  <a:pt x="501650" y="1403350"/>
                </a:moveTo>
                <a:cubicBezTo>
                  <a:pt x="501650" y="1403350"/>
                  <a:pt x="501650" y="1403350"/>
                  <a:pt x="501650" y="1925638"/>
                </a:cubicBezTo>
                <a:cubicBezTo>
                  <a:pt x="501650" y="1925638"/>
                  <a:pt x="501650" y="1925638"/>
                  <a:pt x="842112" y="1925638"/>
                </a:cubicBezTo>
                <a:cubicBezTo>
                  <a:pt x="842112" y="1925638"/>
                  <a:pt x="842112" y="1925638"/>
                  <a:pt x="1182574" y="1925638"/>
                </a:cubicBezTo>
                <a:cubicBezTo>
                  <a:pt x="1258233" y="1925638"/>
                  <a:pt x="1326576" y="1896842"/>
                  <a:pt x="1375900" y="1849684"/>
                </a:cubicBezTo>
                <a:cubicBezTo>
                  <a:pt x="1425224" y="1802317"/>
                  <a:pt x="1455738" y="1736796"/>
                  <a:pt x="1455738" y="1662720"/>
                </a:cubicBezTo>
                <a:cubicBezTo>
                  <a:pt x="1455738" y="1588853"/>
                  <a:pt x="1425224" y="1523958"/>
                  <a:pt x="1375900" y="1477635"/>
                </a:cubicBezTo>
                <a:cubicBezTo>
                  <a:pt x="1326576" y="1431103"/>
                  <a:pt x="1258233" y="1403350"/>
                  <a:pt x="1182574" y="1403350"/>
                </a:cubicBezTo>
                <a:cubicBezTo>
                  <a:pt x="1182574" y="1403350"/>
                  <a:pt x="1182574" y="1403350"/>
                  <a:pt x="501650" y="1403350"/>
                </a:cubicBezTo>
                <a:close/>
                <a:moveTo>
                  <a:pt x="7349808" y="1012825"/>
                </a:moveTo>
                <a:cubicBezTo>
                  <a:pt x="7297999" y="1012825"/>
                  <a:pt x="7251643" y="1033706"/>
                  <a:pt x="7218292" y="1067952"/>
                </a:cubicBezTo>
                <a:cubicBezTo>
                  <a:pt x="7184731" y="1102197"/>
                  <a:pt x="7164385" y="1149598"/>
                  <a:pt x="7164385" y="1202427"/>
                </a:cubicBezTo>
                <a:cubicBezTo>
                  <a:pt x="7164385" y="1255466"/>
                  <a:pt x="7184731" y="1302866"/>
                  <a:pt x="7218292" y="1336903"/>
                </a:cubicBezTo>
                <a:cubicBezTo>
                  <a:pt x="7251643" y="1371148"/>
                  <a:pt x="7297999" y="1392238"/>
                  <a:pt x="7349808" y="1392238"/>
                </a:cubicBezTo>
                <a:cubicBezTo>
                  <a:pt x="7401827" y="1392238"/>
                  <a:pt x="7448393" y="1371357"/>
                  <a:pt x="7481953" y="1337320"/>
                </a:cubicBezTo>
                <a:cubicBezTo>
                  <a:pt x="7515304" y="1303075"/>
                  <a:pt x="7535860" y="1255675"/>
                  <a:pt x="7535860" y="1202427"/>
                </a:cubicBezTo>
                <a:cubicBezTo>
                  <a:pt x="7535860" y="1149598"/>
                  <a:pt x="7515304" y="1102197"/>
                  <a:pt x="7481534" y="1067952"/>
                </a:cubicBezTo>
                <a:cubicBezTo>
                  <a:pt x="7447973" y="1033706"/>
                  <a:pt x="7401408" y="1012825"/>
                  <a:pt x="7349808" y="1012825"/>
                </a:cubicBezTo>
                <a:close/>
                <a:moveTo>
                  <a:pt x="10448922" y="946150"/>
                </a:moveTo>
                <a:lnTo>
                  <a:pt x="10552110" y="946150"/>
                </a:lnTo>
                <a:lnTo>
                  <a:pt x="10671172" y="1139825"/>
                </a:lnTo>
                <a:lnTo>
                  <a:pt x="10790235" y="1333501"/>
                </a:lnTo>
                <a:lnTo>
                  <a:pt x="10790235" y="946150"/>
                </a:lnTo>
                <a:lnTo>
                  <a:pt x="10869610" y="946150"/>
                </a:lnTo>
                <a:lnTo>
                  <a:pt x="10869610" y="1458913"/>
                </a:lnTo>
                <a:lnTo>
                  <a:pt x="10772772" y="1458913"/>
                </a:lnTo>
                <a:lnTo>
                  <a:pt x="10650535" y="1260475"/>
                </a:lnTo>
                <a:lnTo>
                  <a:pt x="10528297" y="1062038"/>
                </a:lnTo>
                <a:lnTo>
                  <a:pt x="10528297" y="1458913"/>
                </a:lnTo>
                <a:lnTo>
                  <a:pt x="10448922" y="1458913"/>
                </a:lnTo>
                <a:close/>
                <a:moveTo>
                  <a:pt x="10185397" y="946150"/>
                </a:moveTo>
                <a:lnTo>
                  <a:pt x="10267947" y="946150"/>
                </a:lnTo>
                <a:lnTo>
                  <a:pt x="10267947" y="1458913"/>
                </a:lnTo>
                <a:lnTo>
                  <a:pt x="10185397" y="1458913"/>
                </a:lnTo>
                <a:close/>
                <a:moveTo>
                  <a:pt x="9656760" y="946150"/>
                </a:moveTo>
                <a:lnTo>
                  <a:pt x="10059985" y="946150"/>
                </a:lnTo>
                <a:lnTo>
                  <a:pt x="10059985" y="1022350"/>
                </a:lnTo>
                <a:lnTo>
                  <a:pt x="9899648" y="1022350"/>
                </a:lnTo>
                <a:lnTo>
                  <a:pt x="9899648" y="1458913"/>
                </a:lnTo>
                <a:lnTo>
                  <a:pt x="9817098" y="1458913"/>
                </a:lnTo>
                <a:lnTo>
                  <a:pt x="9817098" y="1022350"/>
                </a:lnTo>
                <a:lnTo>
                  <a:pt x="9656760" y="1022350"/>
                </a:lnTo>
                <a:close/>
                <a:moveTo>
                  <a:pt x="9336085" y="946150"/>
                </a:moveTo>
                <a:lnTo>
                  <a:pt x="9418635" y="946150"/>
                </a:lnTo>
                <a:lnTo>
                  <a:pt x="9418635" y="1382713"/>
                </a:lnTo>
                <a:lnTo>
                  <a:pt x="9671048" y="1382713"/>
                </a:lnTo>
                <a:lnTo>
                  <a:pt x="9671048" y="1458913"/>
                </a:lnTo>
                <a:lnTo>
                  <a:pt x="9336085" y="1458913"/>
                </a:lnTo>
                <a:close/>
                <a:moveTo>
                  <a:pt x="8766172" y="946150"/>
                </a:moveTo>
                <a:cubicBezTo>
                  <a:pt x="8848414" y="946150"/>
                  <a:pt x="8848414" y="946150"/>
                  <a:pt x="8848414" y="946150"/>
                </a:cubicBezTo>
                <a:cubicBezTo>
                  <a:pt x="8848414" y="1260391"/>
                  <a:pt x="8848414" y="1260391"/>
                  <a:pt x="8848414" y="1260391"/>
                </a:cubicBezTo>
                <a:cubicBezTo>
                  <a:pt x="8848414" y="1297706"/>
                  <a:pt x="8861356" y="1331038"/>
                  <a:pt x="8883900" y="1355146"/>
                </a:cubicBezTo>
                <a:cubicBezTo>
                  <a:pt x="8906443" y="1379044"/>
                  <a:pt x="8939006" y="1393718"/>
                  <a:pt x="8978249" y="1393718"/>
                </a:cubicBezTo>
                <a:cubicBezTo>
                  <a:pt x="9017074" y="1393718"/>
                  <a:pt x="9049219" y="1379044"/>
                  <a:pt x="9071972" y="1355146"/>
                </a:cubicBezTo>
                <a:cubicBezTo>
                  <a:pt x="9094515" y="1331038"/>
                  <a:pt x="9107457" y="1297706"/>
                  <a:pt x="9107457" y="1260391"/>
                </a:cubicBezTo>
                <a:cubicBezTo>
                  <a:pt x="9107457" y="946150"/>
                  <a:pt x="9107457" y="946150"/>
                  <a:pt x="9107457" y="946150"/>
                </a:cubicBezTo>
                <a:cubicBezTo>
                  <a:pt x="9188447" y="946150"/>
                  <a:pt x="9188447" y="946150"/>
                  <a:pt x="9188447" y="946150"/>
                </a:cubicBezTo>
                <a:cubicBezTo>
                  <a:pt x="9188447" y="1261230"/>
                  <a:pt x="9188447" y="1261230"/>
                  <a:pt x="9188447" y="1261230"/>
                </a:cubicBezTo>
                <a:cubicBezTo>
                  <a:pt x="9188447" y="1321185"/>
                  <a:pt x="9166112" y="1373384"/>
                  <a:pt x="9128539" y="1410489"/>
                </a:cubicBezTo>
                <a:cubicBezTo>
                  <a:pt x="9090758" y="1447804"/>
                  <a:pt x="9038156" y="1470025"/>
                  <a:pt x="8977623" y="1470025"/>
                </a:cubicBezTo>
                <a:cubicBezTo>
                  <a:pt x="8917089" y="1470025"/>
                  <a:pt x="8864278" y="1447804"/>
                  <a:pt x="8826497" y="1410489"/>
                </a:cubicBezTo>
                <a:cubicBezTo>
                  <a:pt x="8788716" y="1373384"/>
                  <a:pt x="8766172" y="1321185"/>
                  <a:pt x="8766172" y="1261230"/>
                </a:cubicBezTo>
                <a:cubicBezTo>
                  <a:pt x="8766172" y="946150"/>
                  <a:pt x="8766172" y="946150"/>
                  <a:pt x="8766172" y="946150"/>
                </a:cubicBezTo>
                <a:close/>
                <a:moveTo>
                  <a:pt x="7737472" y="946150"/>
                </a:moveTo>
                <a:lnTo>
                  <a:pt x="7839072" y="946150"/>
                </a:lnTo>
                <a:lnTo>
                  <a:pt x="7958134" y="1139825"/>
                </a:lnTo>
                <a:lnTo>
                  <a:pt x="8077197" y="1333501"/>
                </a:lnTo>
                <a:lnTo>
                  <a:pt x="8077197" y="946150"/>
                </a:lnTo>
                <a:lnTo>
                  <a:pt x="8156572" y="946150"/>
                </a:lnTo>
                <a:lnTo>
                  <a:pt x="8156572" y="1458913"/>
                </a:lnTo>
                <a:lnTo>
                  <a:pt x="8061322" y="1458913"/>
                </a:lnTo>
                <a:lnTo>
                  <a:pt x="7939084" y="1260475"/>
                </a:lnTo>
                <a:lnTo>
                  <a:pt x="7815259" y="1062038"/>
                </a:lnTo>
                <a:lnTo>
                  <a:pt x="7815259" y="1458913"/>
                </a:lnTo>
                <a:lnTo>
                  <a:pt x="7737472" y="1458913"/>
                </a:lnTo>
                <a:close/>
                <a:moveTo>
                  <a:pt x="11253544" y="936625"/>
                </a:moveTo>
                <a:cubicBezTo>
                  <a:pt x="11284280" y="936625"/>
                  <a:pt x="11313343" y="940389"/>
                  <a:pt x="11340315" y="948334"/>
                </a:cubicBezTo>
                <a:cubicBezTo>
                  <a:pt x="11367287" y="956071"/>
                  <a:pt x="11391959" y="967989"/>
                  <a:pt x="11414331" y="984090"/>
                </a:cubicBezTo>
                <a:cubicBezTo>
                  <a:pt x="11392795" y="1017545"/>
                  <a:pt x="11392795" y="1017545"/>
                  <a:pt x="11392795" y="1017545"/>
                </a:cubicBezTo>
                <a:cubicBezTo>
                  <a:pt x="11371260" y="1051209"/>
                  <a:pt x="11371260" y="1051209"/>
                  <a:pt x="11371260" y="1051209"/>
                </a:cubicBezTo>
                <a:cubicBezTo>
                  <a:pt x="11354114" y="1038036"/>
                  <a:pt x="11335715" y="1028627"/>
                  <a:pt x="11316270" y="1022354"/>
                </a:cubicBezTo>
                <a:cubicBezTo>
                  <a:pt x="11296616" y="1016290"/>
                  <a:pt x="11275498" y="1013363"/>
                  <a:pt x="11252917" y="1013363"/>
                </a:cubicBezTo>
                <a:cubicBezTo>
                  <a:pt x="11201273" y="1013363"/>
                  <a:pt x="11155483" y="1034063"/>
                  <a:pt x="11122657" y="1067936"/>
                </a:cubicBezTo>
                <a:cubicBezTo>
                  <a:pt x="11089622" y="1102019"/>
                  <a:pt x="11069549" y="1149692"/>
                  <a:pt x="11069549" y="1203221"/>
                </a:cubicBezTo>
                <a:cubicBezTo>
                  <a:pt x="11069549" y="1256958"/>
                  <a:pt x="11088785" y="1304631"/>
                  <a:pt x="11120984" y="1338923"/>
                </a:cubicBezTo>
                <a:cubicBezTo>
                  <a:pt x="11153393" y="1373214"/>
                  <a:pt x="11198346" y="1394124"/>
                  <a:pt x="11249990" y="1394124"/>
                </a:cubicBezTo>
                <a:cubicBezTo>
                  <a:pt x="11297452" y="1394124"/>
                  <a:pt x="11335924" y="1378860"/>
                  <a:pt x="11364360" y="1353350"/>
                </a:cubicBezTo>
                <a:cubicBezTo>
                  <a:pt x="11392795" y="1328050"/>
                  <a:pt x="11410986" y="1292295"/>
                  <a:pt x="11418095" y="1251521"/>
                </a:cubicBezTo>
                <a:cubicBezTo>
                  <a:pt x="11244136" y="1251521"/>
                  <a:pt x="11244136" y="1251521"/>
                  <a:pt x="11244136" y="1251521"/>
                </a:cubicBezTo>
                <a:cubicBezTo>
                  <a:pt x="11267971" y="1214303"/>
                  <a:pt x="11267971" y="1214303"/>
                  <a:pt x="11267971" y="1214303"/>
                </a:cubicBezTo>
                <a:cubicBezTo>
                  <a:pt x="11291598" y="1177084"/>
                  <a:pt x="11291598" y="1177084"/>
                  <a:pt x="11291598" y="1177084"/>
                </a:cubicBezTo>
                <a:cubicBezTo>
                  <a:pt x="11496083" y="1177084"/>
                  <a:pt x="11496083" y="1177084"/>
                  <a:pt x="11496083" y="1177084"/>
                </a:cubicBezTo>
                <a:cubicBezTo>
                  <a:pt x="11497338" y="1181057"/>
                  <a:pt x="11498174" y="1186911"/>
                  <a:pt x="11498802" y="1193393"/>
                </a:cubicBezTo>
                <a:cubicBezTo>
                  <a:pt x="11499429" y="1199875"/>
                  <a:pt x="11499847" y="1206984"/>
                  <a:pt x="11499847" y="1213466"/>
                </a:cubicBezTo>
                <a:cubicBezTo>
                  <a:pt x="11499847" y="1286231"/>
                  <a:pt x="11474339" y="1350214"/>
                  <a:pt x="11430222" y="1396215"/>
                </a:cubicBezTo>
                <a:cubicBezTo>
                  <a:pt x="11386105" y="1442216"/>
                  <a:pt x="11323379" y="1470025"/>
                  <a:pt x="11249154" y="1470025"/>
                </a:cubicBezTo>
                <a:cubicBezTo>
                  <a:pt x="11175137" y="1470025"/>
                  <a:pt x="11109066" y="1440334"/>
                  <a:pt x="11061813" y="1392242"/>
                </a:cubicBezTo>
                <a:cubicBezTo>
                  <a:pt x="11014351" y="1344150"/>
                  <a:pt x="10985497" y="1277449"/>
                  <a:pt x="10985497" y="1203221"/>
                </a:cubicBezTo>
                <a:cubicBezTo>
                  <a:pt x="10985497" y="1129201"/>
                  <a:pt x="11015187" y="1062500"/>
                  <a:pt x="11063695" y="1014408"/>
                </a:cubicBezTo>
                <a:cubicBezTo>
                  <a:pt x="11111994" y="966317"/>
                  <a:pt x="11179110" y="936625"/>
                  <a:pt x="11253544" y="936625"/>
                </a:cubicBezTo>
                <a:close/>
                <a:moveTo>
                  <a:pt x="8471697" y="936625"/>
                </a:moveTo>
                <a:cubicBezTo>
                  <a:pt x="8502452" y="936625"/>
                  <a:pt x="8530906" y="941434"/>
                  <a:pt x="8556850" y="949798"/>
                </a:cubicBezTo>
                <a:cubicBezTo>
                  <a:pt x="8582793" y="958162"/>
                  <a:pt x="8606225" y="970080"/>
                  <a:pt x="8626729" y="984717"/>
                </a:cubicBezTo>
                <a:cubicBezTo>
                  <a:pt x="8626729" y="984717"/>
                  <a:pt x="8626729" y="984717"/>
                  <a:pt x="8606225" y="1017336"/>
                </a:cubicBezTo>
                <a:cubicBezTo>
                  <a:pt x="8606225" y="1017336"/>
                  <a:pt x="8606225" y="1017336"/>
                  <a:pt x="8585722" y="1049745"/>
                </a:cubicBezTo>
                <a:cubicBezTo>
                  <a:pt x="8566474" y="1037409"/>
                  <a:pt x="8547644" y="1027581"/>
                  <a:pt x="8528605" y="1021099"/>
                </a:cubicBezTo>
                <a:cubicBezTo>
                  <a:pt x="8509775" y="1014617"/>
                  <a:pt x="8490736" y="1011063"/>
                  <a:pt x="8471070" y="1011063"/>
                </a:cubicBezTo>
                <a:cubicBezTo>
                  <a:pt x="8441151" y="1011063"/>
                  <a:pt x="8418974" y="1019217"/>
                  <a:pt x="8404328" y="1032181"/>
                </a:cubicBezTo>
                <a:cubicBezTo>
                  <a:pt x="8389683" y="1045354"/>
                  <a:pt x="8382570" y="1063755"/>
                  <a:pt x="8382570" y="1084246"/>
                </a:cubicBezTo>
                <a:cubicBezTo>
                  <a:pt x="8382570" y="1108292"/>
                  <a:pt x="8393449" y="1123556"/>
                  <a:pt x="8412697" y="1135474"/>
                </a:cubicBezTo>
                <a:cubicBezTo>
                  <a:pt x="8432155" y="1147183"/>
                  <a:pt x="8459772" y="1155338"/>
                  <a:pt x="8493038" y="1165165"/>
                </a:cubicBezTo>
                <a:cubicBezTo>
                  <a:pt x="8532789" y="1177293"/>
                  <a:pt x="8571704" y="1190257"/>
                  <a:pt x="8600786" y="1212421"/>
                </a:cubicBezTo>
                <a:cubicBezTo>
                  <a:pt x="8629658" y="1234585"/>
                  <a:pt x="8648697" y="1265740"/>
                  <a:pt x="8648697" y="1314250"/>
                </a:cubicBezTo>
                <a:cubicBezTo>
                  <a:pt x="8648697" y="1359205"/>
                  <a:pt x="8632169" y="1398097"/>
                  <a:pt x="8601413" y="1425906"/>
                </a:cubicBezTo>
                <a:cubicBezTo>
                  <a:pt x="8570658" y="1453507"/>
                  <a:pt x="8525467" y="1470025"/>
                  <a:pt x="8468140" y="1470025"/>
                </a:cubicBezTo>
                <a:cubicBezTo>
                  <a:pt x="8427552" y="1470025"/>
                  <a:pt x="8393031" y="1463125"/>
                  <a:pt x="8363531" y="1452461"/>
                </a:cubicBezTo>
                <a:cubicBezTo>
                  <a:pt x="8333821" y="1441797"/>
                  <a:pt x="8308715" y="1427161"/>
                  <a:pt x="8286747" y="1411479"/>
                </a:cubicBezTo>
                <a:cubicBezTo>
                  <a:pt x="8286747" y="1411479"/>
                  <a:pt x="8286747" y="1411479"/>
                  <a:pt x="8307251" y="1379069"/>
                </a:cubicBezTo>
                <a:cubicBezTo>
                  <a:pt x="8307251" y="1379069"/>
                  <a:pt x="8307251" y="1379069"/>
                  <a:pt x="8327754" y="1346450"/>
                </a:cubicBezTo>
                <a:cubicBezTo>
                  <a:pt x="8349931" y="1360669"/>
                  <a:pt x="8372318" y="1373005"/>
                  <a:pt x="8395541" y="1381578"/>
                </a:cubicBezTo>
                <a:cubicBezTo>
                  <a:pt x="8418765" y="1390360"/>
                  <a:pt x="8442825" y="1395378"/>
                  <a:pt x="8468768" y="1395378"/>
                </a:cubicBezTo>
                <a:cubicBezTo>
                  <a:pt x="8500569" y="1395378"/>
                  <a:pt x="8525048" y="1387224"/>
                  <a:pt x="8541367" y="1373633"/>
                </a:cubicBezTo>
                <a:cubicBezTo>
                  <a:pt x="8557686" y="1360041"/>
                  <a:pt x="8566055" y="1341014"/>
                  <a:pt x="8566055" y="1319477"/>
                </a:cubicBezTo>
                <a:cubicBezTo>
                  <a:pt x="8566055" y="1295640"/>
                  <a:pt x="8554967" y="1280376"/>
                  <a:pt x="8535509" y="1268458"/>
                </a:cubicBezTo>
                <a:cubicBezTo>
                  <a:pt x="8516261" y="1256540"/>
                  <a:pt x="8488644" y="1248176"/>
                  <a:pt x="8455587" y="1238348"/>
                </a:cubicBezTo>
                <a:cubicBezTo>
                  <a:pt x="8415417" y="1226221"/>
                  <a:pt x="8376502" y="1213466"/>
                  <a:pt x="8347630" y="1191511"/>
                </a:cubicBezTo>
                <a:cubicBezTo>
                  <a:pt x="8318758" y="1169556"/>
                  <a:pt x="8299928" y="1138192"/>
                  <a:pt x="8299928" y="1089264"/>
                </a:cubicBezTo>
                <a:cubicBezTo>
                  <a:pt x="8299928" y="1044727"/>
                  <a:pt x="8315829" y="1006463"/>
                  <a:pt x="8345329" y="979489"/>
                </a:cubicBezTo>
                <a:cubicBezTo>
                  <a:pt x="8374828" y="952516"/>
                  <a:pt x="8417718" y="936625"/>
                  <a:pt x="8471697" y="936625"/>
                </a:cubicBezTo>
                <a:close/>
                <a:moveTo>
                  <a:pt x="7349808" y="936625"/>
                </a:moveTo>
                <a:cubicBezTo>
                  <a:pt x="7424849" y="936625"/>
                  <a:pt x="7492344" y="966526"/>
                  <a:pt x="7541183" y="1014826"/>
                </a:cubicBezTo>
                <a:cubicBezTo>
                  <a:pt x="7590023" y="1063127"/>
                  <a:pt x="7619997" y="1129828"/>
                  <a:pt x="7619997" y="1203221"/>
                </a:cubicBezTo>
                <a:cubicBezTo>
                  <a:pt x="7619997" y="1276613"/>
                  <a:pt x="7590023" y="1343314"/>
                  <a:pt x="7541183" y="1391615"/>
                </a:cubicBezTo>
                <a:cubicBezTo>
                  <a:pt x="7492344" y="1440125"/>
                  <a:pt x="7424849" y="1470025"/>
                  <a:pt x="7349808" y="1470025"/>
                </a:cubicBezTo>
                <a:cubicBezTo>
                  <a:pt x="7274767" y="1470025"/>
                  <a:pt x="7207272" y="1440125"/>
                  <a:pt x="7158642" y="1391615"/>
                </a:cubicBezTo>
                <a:cubicBezTo>
                  <a:pt x="7110012" y="1343314"/>
                  <a:pt x="7080247" y="1276613"/>
                  <a:pt x="7080247" y="1203221"/>
                </a:cubicBezTo>
                <a:cubicBezTo>
                  <a:pt x="7080247" y="1129828"/>
                  <a:pt x="7110012" y="1063127"/>
                  <a:pt x="7158642" y="1014826"/>
                </a:cubicBezTo>
                <a:cubicBezTo>
                  <a:pt x="7207272" y="966526"/>
                  <a:pt x="7274767" y="936625"/>
                  <a:pt x="7349808" y="936625"/>
                </a:cubicBezTo>
                <a:close/>
                <a:moveTo>
                  <a:pt x="6837427" y="936625"/>
                </a:moveTo>
                <a:cubicBezTo>
                  <a:pt x="6874092" y="936625"/>
                  <a:pt x="6904891" y="941852"/>
                  <a:pt x="6932756" y="951680"/>
                </a:cubicBezTo>
                <a:cubicBezTo>
                  <a:pt x="6960412" y="961507"/>
                  <a:pt x="6984925" y="975726"/>
                  <a:pt x="7008810" y="993499"/>
                </a:cubicBezTo>
                <a:cubicBezTo>
                  <a:pt x="7008810" y="993499"/>
                  <a:pt x="7008810" y="993499"/>
                  <a:pt x="6987439" y="1026745"/>
                </a:cubicBezTo>
                <a:cubicBezTo>
                  <a:pt x="6987439" y="1026745"/>
                  <a:pt x="6987439" y="1026745"/>
                  <a:pt x="6966278" y="1059991"/>
                </a:cubicBezTo>
                <a:cubicBezTo>
                  <a:pt x="6946584" y="1044727"/>
                  <a:pt x="6926680" y="1032809"/>
                  <a:pt x="6904891" y="1024863"/>
                </a:cubicBezTo>
                <a:cubicBezTo>
                  <a:pt x="6883101" y="1016708"/>
                  <a:pt x="6859845" y="1012526"/>
                  <a:pt x="6833027" y="1012526"/>
                </a:cubicBezTo>
                <a:cubicBezTo>
                  <a:pt x="6782115" y="1012526"/>
                  <a:pt x="6736441" y="1033436"/>
                  <a:pt x="6703338" y="1067727"/>
                </a:cubicBezTo>
                <a:cubicBezTo>
                  <a:pt x="6670444" y="1102019"/>
                  <a:pt x="6649912" y="1149483"/>
                  <a:pt x="6649912" y="1203221"/>
                </a:cubicBezTo>
                <a:cubicBezTo>
                  <a:pt x="6649912" y="1256958"/>
                  <a:pt x="6670444" y="1304631"/>
                  <a:pt x="6703338" y="1338923"/>
                </a:cubicBezTo>
                <a:cubicBezTo>
                  <a:pt x="6736441" y="1373214"/>
                  <a:pt x="6782115" y="1393915"/>
                  <a:pt x="6833027" y="1393915"/>
                </a:cubicBezTo>
                <a:cubicBezTo>
                  <a:pt x="6859845" y="1393915"/>
                  <a:pt x="6883101" y="1389733"/>
                  <a:pt x="6904891" y="1381787"/>
                </a:cubicBezTo>
                <a:cubicBezTo>
                  <a:pt x="6926680" y="1373633"/>
                  <a:pt x="6946584" y="1361923"/>
                  <a:pt x="6966278" y="1346450"/>
                </a:cubicBezTo>
                <a:cubicBezTo>
                  <a:pt x="6966278" y="1346450"/>
                  <a:pt x="6966278" y="1346450"/>
                  <a:pt x="6987439" y="1379696"/>
                </a:cubicBezTo>
                <a:cubicBezTo>
                  <a:pt x="6987439" y="1379696"/>
                  <a:pt x="6987439" y="1379696"/>
                  <a:pt x="7008810" y="1412942"/>
                </a:cubicBezTo>
                <a:cubicBezTo>
                  <a:pt x="6984925" y="1430924"/>
                  <a:pt x="6960412" y="1445143"/>
                  <a:pt x="6932756" y="1454970"/>
                </a:cubicBezTo>
                <a:cubicBezTo>
                  <a:pt x="6904891" y="1464589"/>
                  <a:pt x="6874092" y="1470025"/>
                  <a:pt x="6837427" y="1470025"/>
                </a:cubicBezTo>
                <a:cubicBezTo>
                  <a:pt x="6761373" y="1470025"/>
                  <a:pt x="6693491" y="1440334"/>
                  <a:pt x="6644674" y="1392242"/>
                </a:cubicBezTo>
                <a:cubicBezTo>
                  <a:pt x="6595648" y="1344150"/>
                  <a:pt x="6565897" y="1277449"/>
                  <a:pt x="6565897" y="1203221"/>
                </a:cubicBezTo>
                <a:cubicBezTo>
                  <a:pt x="6565897" y="1129201"/>
                  <a:pt x="6595648" y="1062500"/>
                  <a:pt x="6644674" y="1014408"/>
                </a:cubicBezTo>
                <a:cubicBezTo>
                  <a:pt x="6693491" y="966107"/>
                  <a:pt x="6761373" y="936625"/>
                  <a:pt x="6837427" y="936625"/>
                </a:cubicBezTo>
                <a:close/>
                <a:moveTo>
                  <a:pt x="501650" y="477838"/>
                </a:moveTo>
                <a:cubicBezTo>
                  <a:pt x="501650" y="477838"/>
                  <a:pt x="501650" y="477838"/>
                  <a:pt x="501650" y="981076"/>
                </a:cubicBezTo>
                <a:cubicBezTo>
                  <a:pt x="501650" y="981076"/>
                  <a:pt x="501650" y="981076"/>
                  <a:pt x="786010" y="981076"/>
                </a:cubicBezTo>
                <a:cubicBezTo>
                  <a:pt x="786010" y="981076"/>
                  <a:pt x="786010" y="981076"/>
                  <a:pt x="1070579" y="981076"/>
                </a:cubicBezTo>
                <a:cubicBezTo>
                  <a:pt x="1142870" y="981076"/>
                  <a:pt x="1207013" y="953710"/>
                  <a:pt x="1253188" y="908588"/>
                </a:cubicBezTo>
                <a:cubicBezTo>
                  <a:pt x="1299153" y="863466"/>
                  <a:pt x="1327150" y="800169"/>
                  <a:pt x="1327150" y="727681"/>
                </a:cubicBezTo>
                <a:cubicBezTo>
                  <a:pt x="1327150" y="655402"/>
                  <a:pt x="1299153" y="592942"/>
                  <a:pt x="1253188" y="548446"/>
                </a:cubicBezTo>
                <a:cubicBezTo>
                  <a:pt x="1207013" y="503951"/>
                  <a:pt x="1142870" y="477838"/>
                  <a:pt x="1070579" y="477838"/>
                </a:cubicBezTo>
                <a:cubicBezTo>
                  <a:pt x="1070579" y="477838"/>
                  <a:pt x="1070579" y="477838"/>
                  <a:pt x="501650" y="477838"/>
                </a:cubicBezTo>
                <a:close/>
                <a:moveTo>
                  <a:pt x="6675435" y="336550"/>
                </a:moveTo>
                <a:cubicBezTo>
                  <a:pt x="6675435" y="487363"/>
                  <a:pt x="6675435" y="487363"/>
                  <a:pt x="6675435" y="487363"/>
                </a:cubicBezTo>
                <a:cubicBezTo>
                  <a:pt x="6808467" y="487363"/>
                  <a:pt x="6808467" y="487363"/>
                  <a:pt x="6808467" y="487363"/>
                </a:cubicBezTo>
                <a:cubicBezTo>
                  <a:pt x="6831475" y="487363"/>
                  <a:pt x="6851346" y="478985"/>
                  <a:pt x="6865570" y="465370"/>
                </a:cubicBezTo>
                <a:cubicBezTo>
                  <a:pt x="6879793" y="451755"/>
                  <a:pt x="6888160" y="432903"/>
                  <a:pt x="6888160" y="411957"/>
                </a:cubicBezTo>
                <a:cubicBezTo>
                  <a:pt x="6888160" y="390801"/>
                  <a:pt x="6879793" y="371949"/>
                  <a:pt x="6865570" y="358334"/>
                </a:cubicBezTo>
                <a:cubicBezTo>
                  <a:pt x="6851346" y="344719"/>
                  <a:pt x="6831475" y="336550"/>
                  <a:pt x="6808467" y="336550"/>
                </a:cubicBezTo>
                <a:cubicBezTo>
                  <a:pt x="6675435" y="336550"/>
                  <a:pt x="6675435" y="336550"/>
                  <a:pt x="6675435" y="336550"/>
                </a:cubicBezTo>
                <a:close/>
                <a:moveTo>
                  <a:pt x="6675435" y="122238"/>
                </a:moveTo>
                <a:cubicBezTo>
                  <a:pt x="6675435" y="265113"/>
                  <a:pt x="6675435" y="265113"/>
                  <a:pt x="6675435" y="265113"/>
                </a:cubicBezTo>
                <a:cubicBezTo>
                  <a:pt x="6795279" y="265113"/>
                  <a:pt x="6795279" y="265113"/>
                  <a:pt x="6795279" y="265113"/>
                </a:cubicBezTo>
                <a:cubicBezTo>
                  <a:pt x="6816822" y="265113"/>
                  <a:pt x="6835228" y="257396"/>
                  <a:pt x="6848404" y="244673"/>
                </a:cubicBezTo>
                <a:cubicBezTo>
                  <a:pt x="6861372" y="231949"/>
                  <a:pt x="6869110" y="214012"/>
                  <a:pt x="6869110" y="193571"/>
                </a:cubicBezTo>
                <a:cubicBezTo>
                  <a:pt x="6869110" y="173131"/>
                  <a:pt x="6861372" y="155402"/>
                  <a:pt x="6848404" y="142679"/>
                </a:cubicBezTo>
                <a:cubicBezTo>
                  <a:pt x="6835228" y="129747"/>
                  <a:pt x="6816822" y="122238"/>
                  <a:pt x="6795279" y="122238"/>
                </a:cubicBezTo>
                <a:cubicBezTo>
                  <a:pt x="6675435" y="122238"/>
                  <a:pt x="6675435" y="122238"/>
                  <a:pt x="6675435" y="122238"/>
                </a:cubicBezTo>
                <a:close/>
                <a:moveTo>
                  <a:pt x="8850791" y="114300"/>
                </a:moveTo>
                <a:cubicBezTo>
                  <a:pt x="8799203" y="114300"/>
                  <a:pt x="8753045" y="135269"/>
                  <a:pt x="8719837" y="169657"/>
                </a:cubicBezTo>
                <a:cubicBezTo>
                  <a:pt x="8686419" y="204046"/>
                  <a:pt x="8666160" y="251645"/>
                  <a:pt x="8666160" y="304905"/>
                </a:cubicBezTo>
                <a:cubicBezTo>
                  <a:pt x="8666160" y="357956"/>
                  <a:pt x="8686419" y="405554"/>
                  <a:pt x="8719837" y="439943"/>
                </a:cubicBezTo>
                <a:cubicBezTo>
                  <a:pt x="8753045" y="474332"/>
                  <a:pt x="8799203" y="495300"/>
                  <a:pt x="8850791" y="495300"/>
                </a:cubicBezTo>
                <a:cubicBezTo>
                  <a:pt x="8902588" y="495300"/>
                  <a:pt x="8948954" y="474541"/>
                  <a:pt x="8982163" y="440153"/>
                </a:cubicBezTo>
                <a:cubicBezTo>
                  <a:pt x="9015580" y="405974"/>
                  <a:pt x="9036048" y="358375"/>
                  <a:pt x="9036048" y="304905"/>
                </a:cubicBezTo>
                <a:cubicBezTo>
                  <a:pt x="9036048" y="251645"/>
                  <a:pt x="9015371" y="204046"/>
                  <a:pt x="8981954" y="169657"/>
                </a:cubicBezTo>
                <a:cubicBezTo>
                  <a:pt x="8948536" y="135269"/>
                  <a:pt x="8902170" y="114300"/>
                  <a:pt x="8850791" y="114300"/>
                </a:cubicBezTo>
                <a:close/>
                <a:moveTo>
                  <a:pt x="7335415" y="114300"/>
                </a:moveTo>
                <a:cubicBezTo>
                  <a:pt x="7283845" y="114300"/>
                  <a:pt x="7237515" y="135269"/>
                  <a:pt x="7203974" y="169657"/>
                </a:cubicBezTo>
                <a:cubicBezTo>
                  <a:pt x="7170642" y="204046"/>
                  <a:pt x="7150097" y="251645"/>
                  <a:pt x="7150097" y="304905"/>
                </a:cubicBezTo>
                <a:cubicBezTo>
                  <a:pt x="7150097" y="357956"/>
                  <a:pt x="7170642" y="405554"/>
                  <a:pt x="7203974" y="439943"/>
                </a:cubicBezTo>
                <a:cubicBezTo>
                  <a:pt x="7237515" y="474332"/>
                  <a:pt x="7283845" y="495300"/>
                  <a:pt x="7335415" y="495300"/>
                </a:cubicBezTo>
                <a:cubicBezTo>
                  <a:pt x="7387405" y="495300"/>
                  <a:pt x="7433944" y="474541"/>
                  <a:pt x="7467486" y="440153"/>
                </a:cubicBezTo>
                <a:cubicBezTo>
                  <a:pt x="7501028" y="405974"/>
                  <a:pt x="7521572" y="358375"/>
                  <a:pt x="7521572" y="304905"/>
                </a:cubicBezTo>
                <a:cubicBezTo>
                  <a:pt x="7521572" y="251645"/>
                  <a:pt x="7500818" y="204046"/>
                  <a:pt x="7467067" y="169657"/>
                </a:cubicBezTo>
                <a:cubicBezTo>
                  <a:pt x="7433525" y="135269"/>
                  <a:pt x="7386986" y="114300"/>
                  <a:pt x="7335415" y="114300"/>
                </a:cubicBezTo>
                <a:close/>
                <a:moveTo>
                  <a:pt x="9237660" y="49213"/>
                </a:moveTo>
                <a:lnTo>
                  <a:pt x="9339260" y="49213"/>
                </a:lnTo>
                <a:lnTo>
                  <a:pt x="9458322" y="242888"/>
                </a:lnTo>
                <a:lnTo>
                  <a:pt x="9578972" y="436563"/>
                </a:lnTo>
                <a:lnTo>
                  <a:pt x="9578972" y="49213"/>
                </a:lnTo>
                <a:lnTo>
                  <a:pt x="9656760" y="49213"/>
                </a:lnTo>
                <a:lnTo>
                  <a:pt x="9656760" y="560388"/>
                </a:lnTo>
                <a:lnTo>
                  <a:pt x="9561510" y="560388"/>
                </a:lnTo>
                <a:lnTo>
                  <a:pt x="9439272" y="363538"/>
                </a:lnTo>
                <a:lnTo>
                  <a:pt x="9317035" y="165101"/>
                </a:lnTo>
                <a:lnTo>
                  <a:pt x="9317035" y="560388"/>
                </a:lnTo>
                <a:lnTo>
                  <a:pt x="9237660" y="560388"/>
                </a:lnTo>
                <a:close/>
                <a:moveTo>
                  <a:pt x="8126410" y="49213"/>
                </a:moveTo>
                <a:lnTo>
                  <a:pt x="8529635" y="49213"/>
                </a:lnTo>
                <a:lnTo>
                  <a:pt x="8529635" y="125413"/>
                </a:lnTo>
                <a:lnTo>
                  <a:pt x="8369298" y="125413"/>
                </a:lnTo>
                <a:lnTo>
                  <a:pt x="8369298" y="560388"/>
                </a:lnTo>
                <a:lnTo>
                  <a:pt x="8285160" y="560388"/>
                </a:lnTo>
                <a:lnTo>
                  <a:pt x="8285160" y="125413"/>
                </a:lnTo>
                <a:lnTo>
                  <a:pt x="8126410" y="125413"/>
                </a:lnTo>
                <a:close/>
                <a:moveTo>
                  <a:pt x="6592885" y="49213"/>
                </a:moveTo>
                <a:cubicBezTo>
                  <a:pt x="6795851" y="49213"/>
                  <a:pt x="6795851" y="49213"/>
                  <a:pt x="6795851" y="49213"/>
                </a:cubicBezTo>
                <a:cubicBezTo>
                  <a:pt x="6840537" y="49213"/>
                  <a:pt x="6879794" y="63633"/>
                  <a:pt x="6907775" y="87875"/>
                </a:cubicBezTo>
                <a:cubicBezTo>
                  <a:pt x="6935756" y="112117"/>
                  <a:pt x="6952670" y="146182"/>
                  <a:pt x="6952670" y="185680"/>
                </a:cubicBezTo>
                <a:cubicBezTo>
                  <a:pt x="6952670" y="208041"/>
                  <a:pt x="6946823" y="228103"/>
                  <a:pt x="6936382" y="245658"/>
                </a:cubicBezTo>
                <a:cubicBezTo>
                  <a:pt x="6925733" y="263004"/>
                  <a:pt x="6910698" y="277633"/>
                  <a:pt x="6892114" y="288709"/>
                </a:cubicBezTo>
                <a:cubicBezTo>
                  <a:pt x="6916963" y="300621"/>
                  <a:pt x="6937009" y="318176"/>
                  <a:pt x="6950791" y="339492"/>
                </a:cubicBezTo>
                <a:cubicBezTo>
                  <a:pt x="6964572" y="360808"/>
                  <a:pt x="6972298" y="385677"/>
                  <a:pt x="6972298" y="412845"/>
                </a:cubicBezTo>
                <a:cubicBezTo>
                  <a:pt x="6972298" y="454015"/>
                  <a:pt x="6955384" y="491005"/>
                  <a:pt x="6926359" y="517546"/>
                </a:cubicBezTo>
                <a:cubicBezTo>
                  <a:pt x="6897543" y="544087"/>
                  <a:pt x="6856616" y="560388"/>
                  <a:pt x="6808798" y="560388"/>
                </a:cubicBezTo>
                <a:cubicBezTo>
                  <a:pt x="6592885" y="560388"/>
                  <a:pt x="6592885" y="560388"/>
                  <a:pt x="6592885" y="560388"/>
                </a:cubicBezTo>
                <a:cubicBezTo>
                  <a:pt x="6592885" y="49213"/>
                  <a:pt x="6592885" y="49213"/>
                  <a:pt x="6592885" y="49213"/>
                </a:cubicBezTo>
                <a:close/>
                <a:moveTo>
                  <a:pt x="8850790" y="38100"/>
                </a:moveTo>
                <a:cubicBezTo>
                  <a:pt x="8925610" y="38100"/>
                  <a:pt x="8992907" y="68001"/>
                  <a:pt x="9041603" y="116301"/>
                </a:cubicBezTo>
                <a:cubicBezTo>
                  <a:pt x="9090299" y="164602"/>
                  <a:pt x="9120185" y="231303"/>
                  <a:pt x="9120185" y="304905"/>
                </a:cubicBezTo>
                <a:cubicBezTo>
                  <a:pt x="9120185" y="378297"/>
                  <a:pt x="9090299" y="444998"/>
                  <a:pt x="9041603" y="493090"/>
                </a:cubicBezTo>
                <a:cubicBezTo>
                  <a:pt x="8992907" y="541600"/>
                  <a:pt x="8925610" y="571500"/>
                  <a:pt x="8850790" y="571500"/>
                </a:cubicBezTo>
                <a:cubicBezTo>
                  <a:pt x="8775761" y="571500"/>
                  <a:pt x="8708673" y="541600"/>
                  <a:pt x="8660186" y="493090"/>
                </a:cubicBezTo>
                <a:cubicBezTo>
                  <a:pt x="8611699" y="444998"/>
                  <a:pt x="8582022" y="378297"/>
                  <a:pt x="8582022" y="304905"/>
                </a:cubicBezTo>
                <a:cubicBezTo>
                  <a:pt x="8582022" y="231303"/>
                  <a:pt x="8611699" y="164602"/>
                  <a:pt x="8660186" y="116301"/>
                </a:cubicBezTo>
                <a:cubicBezTo>
                  <a:pt x="8708673" y="68001"/>
                  <a:pt x="8775761" y="38100"/>
                  <a:pt x="8850790" y="38100"/>
                </a:cubicBezTo>
                <a:close/>
                <a:moveTo>
                  <a:pt x="7870035" y="38100"/>
                </a:moveTo>
                <a:cubicBezTo>
                  <a:pt x="7871499" y="38100"/>
                  <a:pt x="7871499" y="38100"/>
                  <a:pt x="7871499" y="38100"/>
                </a:cubicBezTo>
                <a:cubicBezTo>
                  <a:pt x="7901627" y="38309"/>
                  <a:pt x="7929663" y="42909"/>
                  <a:pt x="7955187" y="51273"/>
                </a:cubicBezTo>
                <a:cubicBezTo>
                  <a:pt x="7981131" y="59637"/>
                  <a:pt x="8004563" y="71764"/>
                  <a:pt x="8025067" y="86401"/>
                </a:cubicBezTo>
                <a:cubicBezTo>
                  <a:pt x="8004563" y="118811"/>
                  <a:pt x="8004563" y="118811"/>
                  <a:pt x="8004563" y="118811"/>
                </a:cubicBezTo>
                <a:cubicBezTo>
                  <a:pt x="7984060" y="151429"/>
                  <a:pt x="7984060" y="151429"/>
                  <a:pt x="7984060" y="151429"/>
                </a:cubicBezTo>
                <a:cubicBezTo>
                  <a:pt x="7964811" y="138884"/>
                  <a:pt x="7945982" y="129265"/>
                  <a:pt x="7926943" y="122574"/>
                </a:cubicBezTo>
                <a:cubicBezTo>
                  <a:pt x="7908113" y="116092"/>
                  <a:pt x="7889074" y="112538"/>
                  <a:pt x="7869198" y="112538"/>
                </a:cubicBezTo>
                <a:cubicBezTo>
                  <a:pt x="7839280" y="112538"/>
                  <a:pt x="7817312" y="120692"/>
                  <a:pt x="7802666" y="133865"/>
                </a:cubicBezTo>
                <a:cubicBezTo>
                  <a:pt x="7788021" y="147038"/>
                  <a:pt x="7780907" y="165230"/>
                  <a:pt x="7780907" y="185721"/>
                </a:cubicBezTo>
                <a:cubicBezTo>
                  <a:pt x="7780907" y="209767"/>
                  <a:pt x="7791787" y="225031"/>
                  <a:pt x="7811035" y="236949"/>
                </a:cubicBezTo>
                <a:cubicBezTo>
                  <a:pt x="7830283" y="248658"/>
                  <a:pt x="7857900" y="257022"/>
                  <a:pt x="7891166" y="266849"/>
                </a:cubicBezTo>
                <a:cubicBezTo>
                  <a:pt x="7931127" y="278977"/>
                  <a:pt x="7970042" y="291941"/>
                  <a:pt x="7998914" y="313896"/>
                </a:cubicBezTo>
                <a:cubicBezTo>
                  <a:pt x="8027996" y="336060"/>
                  <a:pt x="8047035" y="367424"/>
                  <a:pt x="8047035" y="415934"/>
                </a:cubicBezTo>
                <a:cubicBezTo>
                  <a:pt x="8047035" y="460889"/>
                  <a:pt x="8030506" y="499781"/>
                  <a:pt x="7999751" y="527381"/>
                </a:cubicBezTo>
                <a:cubicBezTo>
                  <a:pt x="7968787" y="554982"/>
                  <a:pt x="7923804" y="571500"/>
                  <a:pt x="7866478" y="571500"/>
                </a:cubicBezTo>
                <a:cubicBezTo>
                  <a:pt x="7825890" y="571500"/>
                  <a:pt x="7791368" y="564809"/>
                  <a:pt x="7761659" y="554145"/>
                </a:cubicBezTo>
                <a:cubicBezTo>
                  <a:pt x="7731950" y="543272"/>
                  <a:pt x="7707053" y="528845"/>
                  <a:pt x="7685085" y="512954"/>
                </a:cubicBezTo>
                <a:cubicBezTo>
                  <a:pt x="7725883" y="447925"/>
                  <a:pt x="7725883" y="447925"/>
                  <a:pt x="7725883" y="447925"/>
                </a:cubicBezTo>
                <a:cubicBezTo>
                  <a:pt x="7748269" y="462353"/>
                  <a:pt x="7770656" y="474480"/>
                  <a:pt x="7793879" y="483053"/>
                </a:cubicBezTo>
                <a:cubicBezTo>
                  <a:pt x="7816893" y="491835"/>
                  <a:pt x="7841163" y="497063"/>
                  <a:pt x="7867106" y="497063"/>
                </a:cubicBezTo>
                <a:cubicBezTo>
                  <a:pt x="7898907" y="497063"/>
                  <a:pt x="7923177" y="488699"/>
                  <a:pt x="7939496" y="475108"/>
                </a:cubicBezTo>
                <a:cubicBezTo>
                  <a:pt x="7956024" y="461516"/>
                  <a:pt x="7964393" y="442489"/>
                  <a:pt x="7964393" y="420952"/>
                </a:cubicBezTo>
                <a:cubicBezTo>
                  <a:pt x="7964393" y="397324"/>
                  <a:pt x="7953095" y="381851"/>
                  <a:pt x="7933847" y="369933"/>
                </a:cubicBezTo>
                <a:cubicBezTo>
                  <a:pt x="7914389" y="358224"/>
                  <a:pt x="7886982" y="349860"/>
                  <a:pt x="7853925" y="339823"/>
                </a:cubicBezTo>
                <a:cubicBezTo>
                  <a:pt x="7813755" y="327696"/>
                  <a:pt x="7774840" y="314941"/>
                  <a:pt x="7745968" y="292986"/>
                </a:cubicBezTo>
                <a:cubicBezTo>
                  <a:pt x="7717095" y="271031"/>
                  <a:pt x="7698266" y="239667"/>
                  <a:pt x="7698266" y="190739"/>
                </a:cubicBezTo>
                <a:cubicBezTo>
                  <a:pt x="7698266" y="146202"/>
                  <a:pt x="7714166" y="107938"/>
                  <a:pt x="7743666" y="80964"/>
                </a:cubicBezTo>
                <a:cubicBezTo>
                  <a:pt x="7772957" y="53991"/>
                  <a:pt x="7815847" y="38100"/>
                  <a:pt x="7870035" y="38100"/>
                </a:cubicBezTo>
                <a:close/>
                <a:moveTo>
                  <a:pt x="7334624" y="38100"/>
                </a:moveTo>
                <a:cubicBezTo>
                  <a:pt x="7409415" y="38100"/>
                  <a:pt x="7476894" y="68001"/>
                  <a:pt x="7525363" y="116301"/>
                </a:cubicBezTo>
                <a:cubicBezTo>
                  <a:pt x="7574040" y="164602"/>
                  <a:pt x="7604123" y="231303"/>
                  <a:pt x="7604123" y="304905"/>
                </a:cubicBezTo>
                <a:cubicBezTo>
                  <a:pt x="7604123" y="378297"/>
                  <a:pt x="7574040" y="444998"/>
                  <a:pt x="7525363" y="493090"/>
                </a:cubicBezTo>
                <a:cubicBezTo>
                  <a:pt x="7476894" y="541600"/>
                  <a:pt x="7409415" y="571500"/>
                  <a:pt x="7334624" y="571500"/>
                </a:cubicBezTo>
                <a:cubicBezTo>
                  <a:pt x="7259833" y="571500"/>
                  <a:pt x="7192562" y="541600"/>
                  <a:pt x="7144094" y="493090"/>
                </a:cubicBezTo>
                <a:cubicBezTo>
                  <a:pt x="7095626" y="444998"/>
                  <a:pt x="7065960" y="378297"/>
                  <a:pt x="7065960" y="304905"/>
                </a:cubicBezTo>
                <a:cubicBezTo>
                  <a:pt x="7065960" y="231303"/>
                  <a:pt x="7095626" y="164602"/>
                  <a:pt x="7144094" y="116301"/>
                </a:cubicBezTo>
                <a:cubicBezTo>
                  <a:pt x="7192562" y="68001"/>
                  <a:pt x="7259833" y="38100"/>
                  <a:pt x="7334624" y="38100"/>
                </a:cubicBezTo>
                <a:close/>
                <a:moveTo>
                  <a:pt x="2766077" y="0"/>
                </a:moveTo>
                <a:cubicBezTo>
                  <a:pt x="2901191" y="0"/>
                  <a:pt x="3028777" y="17359"/>
                  <a:pt x="3146531" y="51449"/>
                </a:cubicBezTo>
                <a:cubicBezTo>
                  <a:pt x="3264077" y="85540"/>
                  <a:pt x="3372000" y="136571"/>
                  <a:pt x="3467375" y="204124"/>
                </a:cubicBezTo>
                <a:cubicBezTo>
                  <a:pt x="3467375" y="204124"/>
                  <a:pt x="3467375" y="204124"/>
                  <a:pt x="3340627" y="403228"/>
                </a:cubicBezTo>
                <a:cubicBezTo>
                  <a:pt x="3340627" y="403228"/>
                  <a:pt x="3340627" y="403228"/>
                  <a:pt x="3213880" y="602542"/>
                </a:cubicBezTo>
                <a:cubicBezTo>
                  <a:pt x="3153015" y="556321"/>
                  <a:pt x="3084622" y="520976"/>
                  <a:pt x="3009743" y="496716"/>
                </a:cubicBezTo>
                <a:cubicBezTo>
                  <a:pt x="2934865" y="472455"/>
                  <a:pt x="2853295" y="459279"/>
                  <a:pt x="2766077" y="457606"/>
                </a:cubicBezTo>
                <a:cubicBezTo>
                  <a:pt x="2556923" y="459279"/>
                  <a:pt x="2368473" y="545655"/>
                  <a:pt x="2232314" y="681180"/>
                </a:cubicBezTo>
                <a:cubicBezTo>
                  <a:pt x="2095946" y="816496"/>
                  <a:pt x="2012073" y="1000960"/>
                  <a:pt x="2012073" y="1198391"/>
                </a:cubicBezTo>
                <a:cubicBezTo>
                  <a:pt x="2012073" y="1399378"/>
                  <a:pt x="2095946" y="1585307"/>
                  <a:pt x="2232314" y="1721250"/>
                </a:cubicBezTo>
                <a:cubicBezTo>
                  <a:pt x="2368473" y="1856984"/>
                  <a:pt x="2556923" y="1942732"/>
                  <a:pt x="2766077" y="1942732"/>
                </a:cubicBezTo>
                <a:cubicBezTo>
                  <a:pt x="2868145" y="1942732"/>
                  <a:pt x="2962893" y="1923700"/>
                  <a:pt x="3050111" y="1886682"/>
                </a:cubicBezTo>
                <a:cubicBezTo>
                  <a:pt x="3137328" y="1849664"/>
                  <a:pt x="3217225" y="1794450"/>
                  <a:pt x="3289594" y="1722086"/>
                </a:cubicBezTo>
                <a:cubicBezTo>
                  <a:pt x="3462565" y="1549125"/>
                  <a:pt x="3493101" y="1332661"/>
                  <a:pt x="3543925" y="1095493"/>
                </a:cubicBezTo>
                <a:cubicBezTo>
                  <a:pt x="3595168" y="858533"/>
                  <a:pt x="3666699" y="600869"/>
                  <a:pt x="3921866" y="345714"/>
                </a:cubicBezTo>
                <a:cubicBezTo>
                  <a:pt x="4028953" y="238633"/>
                  <a:pt x="4155701" y="152256"/>
                  <a:pt x="4300646" y="92441"/>
                </a:cubicBezTo>
                <a:cubicBezTo>
                  <a:pt x="4445590" y="32836"/>
                  <a:pt x="4608522" y="0"/>
                  <a:pt x="4787977" y="0"/>
                </a:cubicBezTo>
                <a:cubicBezTo>
                  <a:pt x="4922882" y="0"/>
                  <a:pt x="5050676" y="18823"/>
                  <a:pt x="5168221" y="54796"/>
                </a:cubicBezTo>
                <a:cubicBezTo>
                  <a:pt x="5285976" y="90559"/>
                  <a:pt x="5393900" y="143054"/>
                  <a:pt x="5489275" y="210607"/>
                </a:cubicBezTo>
                <a:cubicBezTo>
                  <a:pt x="5489275" y="210607"/>
                  <a:pt x="5489275" y="210607"/>
                  <a:pt x="5364200" y="409921"/>
                </a:cubicBezTo>
                <a:cubicBezTo>
                  <a:pt x="5364200" y="409921"/>
                  <a:pt x="5364200" y="409921"/>
                  <a:pt x="5239125" y="609025"/>
                </a:cubicBezTo>
                <a:cubicBezTo>
                  <a:pt x="5176588" y="563014"/>
                  <a:pt x="5107357" y="525996"/>
                  <a:pt x="5031643" y="500480"/>
                </a:cubicBezTo>
                <a:cubicBezTo>
                  <a:pt x="4955929" y="474965"/>
                  <a:pt x="4873522" y="460952"/>
                  <a:pt x="4784631" y="460952"/>
                </a:cubicBezTo>
                <a:cubicBezTo>
                  <a:pt x="4580495" y="460952"/>
                  <a:pt x="4396857" y="544818"/>
                  <a:pt x="4264462" y="679089"/>
                </a:cubicBezTo>
                <a:cubicBezTo>
                  <a:pt x="4131857" y="813149"/>
                  <a:pt x="4050287" y="997614"/>
                  <a:pt x="4050287" y="1198391"/>
                </a:cubicBezTo>
                <a:cubicBezTo>
                  <a:pt x="4050287" y="1402724"/>
                  <a:pt x="4131021" y="1589489"/>
                  <a:pt x="4262370" y="1725223"/>
                </a:cubicBezTo>
                <a:cubicBezTo>
                  <a:pt x="4393720" y="1861167"/>
                  <a:pt x="4575477" y="1945870"/>
                  <a:pt x="4778147" y="1945870"/>
                </a:cubicBezTo>
                <a:cubicBezTo>
                  <a:pt x="4939406" y="1945870"/>
                  <a:pt x="5080167" y="1893165"/>
                  <a:pt x="5191438" y="1804280"/>
                </a:cubicBezTo>
                <a:cubicBezTo>
                  <a:pt x="5302499" y="1715394"/>
                  <a:pt x="5384070" y="1590326"/>
                  <a:pt x="5426737" y="1445390"/>
                </a:cubicBezTo>
                <a:cubicBezTo>
                  <a:pt x="5426737" y="1445390"/>
                  <a:pt x="5426737" y="1445390"/>
                  <a:pt x="4708917" y="1445390"/>
                </a:cubicBezTo>
                <a:cubicBezTo>
                  <a:pt x="4708917" y="1445390"/>
                  <a:pt x="4708917" y="1445390"/>
                  <a:pt x="4850515" y="1223279"/>
                </a:cubicBezTo>
                <a:cubicBezTo>
                  <a:pt x="4850515" y="1223279"/>
                  <a:pt x="4850515" y="1223279"/>
                  <a:pt x="4992113" y="1000960"/>
                </a:cubicBezTo>
                <a:cubicBezTo>
                  <a:pt x="4992113" y="1000960"/>
                  <a:pt x="4992113" y="1000960"/>
                  <a:pt x="5457901" y="1000960"/>
                </a:cubicBezTo>
                <a:cubicBezTo>
                  <a:pt x="5457901" y="1000960"/>
                  <a:pt x="5457901" y="1000960"/>
                  <a:pt x="5924108" y="1000960"/>
                </a:cubicBezTo>
                <a:cubicBezTo>
                  <a:pt x="5928919" y="1033796"/>
                  <a:pt x="5933102" y="1066840"/>
                  <a:pt x="5936030" y="1100094"/>
                </a:cubicBezTo>
                <a:cubicBezTo>
                  <a:pt x="5938749" y="1133557"/>
                  <a:pt x="5940422" y="1167229"/>
                  <a:pt x="5940422" y="1201738"/>
                </a:cubicBezTo>
                <a:cubicBezTo>
                  <a:pt x="5940422" y="1532602"/>
                  <a:pt x="5812001" y="1833141"/>
                  <a:pt x="5600963" y="2050860"/>
                </a:cubicBezTo>
                <a:cubicBezTo>
                  <a:pt x="5389717" y="2268578"/>
                  <a:pt x="5095854" y="2403475"/>
                  <a:pt x="4764970" y="2403475"/>
                </a:cubicBezTo>
                <a:cubicBezTo>
                  <a:pt x="4549331" y="2403475"/>
                  <a:pt x="4350006" y="2352653"/>
                  <a:pt x="4178290" y="2262513"/>
                </a:cubicBezTo>
                <a:cubicBezTo>
                  <a:pt x="4006784" y="2172372"/>
                  <a:pt x="3862676" y="2043121"/>
                  <a:pt x="3757265" y="1886682"/>
                </a:cubicBezTo>
                <a:cubicBezTo>
                  <a:pt x="3647040" y="2044794"/>
                  <a:pt x="3502931" y="2173836"/>
                  <a:pt x="3332469" y="2263558"/>
                </a:cubicBezTo>
                <a:cubicBezTo>
                  <a:pt x="3162009" y="2353490"/>
                  <a:pt x="2965403" y="2403475"/>
                  <a:pt x="2749555" y="2403475"/>
                </a:cubicBezTo>
                <a:cubicBezTo>
                  <a:pt x="2566961" y="2403475"/>
                  <a:pt x="2395664" y="2364993"/>
                  <a:pt x="2242563" y="2295766"/>
                </a:cubicBezTo>
                <a:cubicBezTo>
                  <a:pt x="2089461" y="2226540"/>
                  <a:pt x="1954347" y="2126988"/>
                  <a:pt x="1844121" y="2005266"/>
                </a:cubicBezTo>
                <a:cubicBezTo>
                  <a:pt x="1783258" y="2108792"/>
                  <a:pt x="1694366" y="2196214"/>
                  <a:pt x="1583096" y="2257493"/>
                </a:cubicBezTo>
                <a:cubicBezTo>
                  <a:pt x="1472034" y="2318772"/>
                  <a:pt x="1338593" y="2354117"/>
                  <a:pt x="1188838" y="2354117"/>
                </a:cubicBezTo>
                <a:cubicBezTo>
                  <a:pt x="1188838" y="2354117"/>
                  <a:pt x="1188838" y="2354117"/>
                  <a:pt x="0" y="2354117"/>
                </a:cubicBezTo>
                <a:cubicBezTo>
                  <a:pt x="0" y="2354117"/>
                  <a:pt x="0" y="2354117"/>
                  <a:pt x="0" y="1201738"/>
                </a:cubicBezTo>
                <a:cubicBezTo>
                  <a:pt x="0" y="1201738"/>
                  <a:pt x="0" y="1201738"/>
                  <a:pt x="0" y="49358"/>
                </a:cubicBezTo>
                <a:cubicBezTo>
                  <a:pt x="0" y="49358"/>
                  <a:pt x="0" y="49358"/>
                  <a:pt x="538575" y="49358"/>
                </a:cubicBezTo>
                <a:cubicBezTo>
                  <a:pt x="538575" y="49358"/>
                  <a:pt x="538575" y="49358"/>
                  <a:pt x="1076940" y="49358"/>
                </a:cubicBezTo>
                <a:cubicBezTo>
                  <a:pt x="1249702" y="49358"/>
                  <a:pt x="1402804" y="96206"/>
                  <a:pt x="1523487" y="176099"/>
                </a:cubicBezTo>
                <a:cubicBezTo>
                  <a:pt x="1643960" y="255992"/>
                  <a:pt x="1732223" y="368720"/>
                  <a:pt x="1774892" y="500480"/>
                </a:cubicBezTo>
                <a:cubicBezTo>
                  <a:pt x="1883653" y="350524"/>
                  <a:pt x="2027552" y="225457"/>
                  <a:pt x="2196549" y="137826"/>
                </a:cubicBezTo>
                <a:cubicBezTo>
                  <a:pt x="2365129" y="50195"/>
                  <a:pt x="2558596" y="0"/>
                  <a:pt x="2766077"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US"/>
          </a:p>
        </p:txBody>
      </p:sp>
    </p:spTree>
    <p:extLst>
      <p:ext uri="{BB962C8B-B14F-4D97-AF65-F5344CB8AC3E}">
        <p14:creationId xmlns:p14="http://schemas.microsoft.com/office/powerpoint/2010/main" val="235162189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D. Layout guide">
    <p:spTree>
      <p:nvGrpSpPr>
        <p:cNvPr id="1" name=""/>
        <p:cNvGrpSpPr/>
        <p:nvPr/>
      </p:nvGrpSpPr>
      <p:grpSpPr>
        <a:xfrm>
          <a:off x="0" y="0"/>
          <a:ext cx="0" cy="0"/>
          <a:chOff x="0" y="0"/>
          <a:chExt cx="0" cy="0"/>
        </a:xfrm>
      </p:grpSpPr>
      <p:grpSp>
        <p:nvGrpSpPr>
          <p:cNvPr id="144" name="Group 143"/>
          <p:cNvGrpSpPr/>
          <p:nvPr userDrawn="1"/>
        </p:nvGrpSpPr>
        <p:grpSpPr>
          <a:xfrm>
            <a:off x="-600" y="-1"/>
            <a:ext cx="12193800" cy="6858001"/>
            <a:chOff x="-600" y="-1"/>
            <a:chExt cx="12193800" cy="6858001"/>
          </a:xfrm>
        </p:grpSpPr>
        <p:sp>
          <p:nvSpPr>
            <p:cNvPr id="145" name="No fly zone"/>
            <p:cNvSpPr/>
            <p:nvPr/>
          </p:nvSpPr>
          <p:spPr>
            <a:xfrm>
              <a:off x="0" y="-1"/>
              <a:ext cx="12193200" cy="6858000"/>
            </a:xfrm>
            <a:custGeom>
              <a:avLst/>
              <a:gdLst>
                <a:gd name="connsiteX0" fmla="*/ 630001 w 12193200"/>
                <a:gd name="connsiteY0" fmla="*/ 622800 h 6858000"/>
                <a:gd name="connsiteX1" fmla="*/ 630001 w 12193200"/>
                <a:gd name="connsiteY1" fmla="*/ 6160597 h 6858000"/>
                <a:gd name="connsiteX2" fmla="*/ 11562000 w 12193200"/>
                <a:gd name="connsiteY2" fmla="*/ 6160597 h 6858000"/>
                <a:gd name="connsiteX3" fmla="*/ 11562000 w 12193200"/>
                <a:gd name="connsiteY3" fmla="*/ 622800 h 6858000"/>
                <a:gd name="connsiteX4" fmla="*/ 0 w 12193200"/>
                <a:gd name="connsiteY4" fmla="*/ 0 h 6858000"/>
                <a:gd name="connsiteX5" fmla="*/ 12193200 w 12193200"/>
                <a:gd name="connsiteY5" fmla="*/ 0 h 6858000"/>
                <a:gd name="connsiteX6" fmla="*/ 12193200 w 12193200"/>
                <a:gd name="connsiteY6" fmla="*/ 622800 h 6858000"/>
                <a:gd name="connsiteX7" fmla="*/ 12192000 w 12193200"/>
                <a:gd name="connsiteY7" fmla="*/ 622800 h 6858000"/>
                <a:gd name="connsiteX8" fmla="*/ 12192000 w 12193200"/>
                <a:gd name="connsiteY8" fmla="*/ 6160597 h 6858000"/>
                <a:gd name="connsiteX9" fmla="*/ 12193200 w 12193200"/>
                <a:gd name="connsiteY9" fmla="*/ 6160597 h 6858000"/>
                <a:gd name="connsiteX10" fmla="*/ 12193200 w 12193200"/>
                <a:gd name="connsiteY10" fmla="*/ 6858000 h 6858000"/>
                <a:gd name="connsiteX11" fmla="*/ 12192000 w 12193200"/>
                <a:gd name="connsiteY11" fmla="*/ 6858000 h 6858000"/>
                <a:gd name="connsiteX12" fmla="*/ 11562000 w 12193200"/>
                <a:gd name="connsiteY12" fmla="*/ 6858000 h 6858000"/>
                <a:gd name="connsiteX13" fmla="*/ 630001 w 12193200"/>
                <a:gd name="connsiteY13" fmla="*/ 6858000 h 6858000"/>
                <a:gd name="connsiteX14" fmla="*/ 1 w 12193200"/>
                <a:gd name="connsiteY14" fmla="*/ 6858000 h 6858000"/>
                <a:gd name="connsiteX15" fmla="*/ 1 w 12193200"/>
                <a:gd name="connsiteY15" fmla="*/ 6160597 h 6858000"/>
                <a:gd name="connsiteX16" fmla="*/ 1 w 12193200"/>
                <a:gd name="connsiteY16" fmla="*/ 622800 h 6858000"/>
                <a:gd name="connsiteX17" fmla="*/ 0 w 12193200"/>
                <a:gd name="connsiteY17" fmla="*/ 6228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2193200" h="6858000">
                  <a:moveTo>
                    <a:pt x="630001" y="622800"/>
                  </a:moveTo>
                  <a:lnTo>
                    <a:pt x="630001" y="6160597"/>
                  </a:lnTo>
                  <a:lnTo>
                    <a:pt x="11562000" y="6160597"/>
                  </a:lnTo>
                  <a:lnTo>
                    <a:pt x="11562000" y="622800"/>
                  </a:lnTo>
                  <a:close/>
                  <a:moveTo>
                    <a:pt x="0" y="0"/>
                  </a:moveTo>
                  <a:lnTo>
                    <a:pt x="12193200" y="0"/>
                  </a:lnTo>
                  <a:lnTo>
                    <a:pt x="12193200" y="622800"/>
                  </a:lnTo>
                  <a:lnTo>
                    <a:pt x="12192000" y="622800"/>
                  </a:lnTo>
                  <a:lnTo>
                    <a:pt x="12192000" y="6160597"/>
                  </a:lnTo>
                  <a:lnTo>
                    <a:pt x="12193200" y="6160597"/>
                  </a:lnTo>
                  <a:lnTo>
                    <a:pt x="12193200" y="6858000"/>
                  </a:lnTo>
                  <a:lnTo>
                    <a:pt x="12192000" y="6858000"/>
                  </a:lnTo>
                  <a:lnTo>
                    <a:pt x="11562000" y="6858000"/>
                  </a:lnTo>
                  <a:lnTo>
                    <a:pt x="630001" y="6858000"/>
                  </a:lnTo>
                  <a:lnTo>
                    <a:pt x="1" y="6858000"/>
                  </a:lnTo>
                  <a:lnTo>
                    <a:pt x="1" y="6160597"/>
                  </a:lnTo>
                  <a:lnTo>
                    <a:pt x="1" y="622800"/>
                  </a:lnTo>
                  <a:lnTo>
                    <a:pt x="0" y="622800"/>
                  </a:lnTo>
                  <a:close/>
                </a:path>
              </a:pathLst>
            </a:custGeom>
            <a:solidFill>
              <a:srgbClr val="FFEFEF">
                <a:alpha val="40000"/>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solidFill>
                  <a:schemeClr val="tx1"/>
                </a:solidFill>
                <a:latin typeface="+mn-lt"/>
              </a:endParaRPr>
            </a:p>
          </p:txBody>
        </p:sp>
        <p:grpSp>
          <p:nvGrpSpPr>
            <p:cNvPr id="146" name="Baselines / anchors"/>
            <p:cNvGrpSpPr/>
            <p:nvPr userDrawn="1"/>
          </p:nvGrpSpPr>
          <p:grpSpPr>
            <a:xfrm>
              <a:off x="-600" y="622800"/>
              <a:ext cx="12193200" cy="5536800"/>
              <a:chOff x="12623800" y="622800"/>
              <a:chExt cx="11176000" cy="5536800"/>
            </a:xfrm>
          </p:grpSpPr>
          <p:cxnSp>
            <p:nvCxnSpPr>
              <p:cNvPr id="170" name="Straight Connector 169"/>
              <p:cNvCxnSpPr/>
              <p:nvPr/>
            </p:nvCxnSpPr>
            <p:spPr>
              <a:xfrm>
                <a:off x="12623800" y="6228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12623800" y="91421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12623800" y="120562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2623800" y="1497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p:nvCxnSpPr>
            <p:spPr>
              <a:xfrm>
                <a:off x="12623800" y="178844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a:xfrm>
                <a:off x="12623800" y="207985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a:xfrm>
                <a:off x="12623800" y="237126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a:off x="12623800" y="266267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a:off x="12623800" y="295408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12623800" y="3245499"/>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a:xfrm>
                <a:off x="12623800" y="353691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12623800" y="3828321"/>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a:off x="12623800" y="4119732"/>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12623800" y="4411143"/>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12623800" y="4702554"/>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2623800" y="4993965"/>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a:off x="12623800" y="5285376"/>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12623800" y="5576787"/>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a:off x="12623800" y="5868198"/>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a:off x="12623800" y="6159600"/>
                <a:ext cx="11176000" cy="0"/>
              </a:xfrm>
              <a:prstGeom prst="line">
                <a:avLst/>
              </a:prstGeom>
              <a:ln w="9525">
                <a:solidFill>
                  <a:srgbClr val="30C1D7">
                    <a:alpha val="40000"/>
                  </a:srgbClr>
                </a:solidFill>
                <a:miter lim="800000"/>
              </a:ln>
            </p:spPr>
            <p:style>
              <a:lnRef idx="1">
                <a:schemeClr val="accent1"/>
              </a:lnRef>
              <a:fillRef idx="0">
                <a:schemeClr val="accent1"/>
              </a:fillRef>
              <a:effectRef idx="0">
                <a:schemeClr val="accent1"/>
              </a:effectRef>
              <a:fontRef idx="minor">
                <a:schemeClr val="tx1"/>
              </a:fontRef>
            </p:style>
          </p:cxnSp>
        </p:grpSp>
        <p:grpSp>
          <p:nvGrpSpPr>
            <p:cNvPr id="147" name="Gutter space"/>
            <p:cNvGrpSpPr/>
            <p:nvPr userDrawn="1"/>
          </p:nvGrpSpPr>
          <p:grpSpPr>
            <a:xfrm>
              <a:off x="1277000" y="623550"/>
              <a:ext cx="9638000" cy="5537047"/>
              <a:chOff x="1277000" y="623550"/>
              <a:chExt cx="9638000" cy="5537047"/>
            </a:xfrm>
          </p:grpSpPr>
          <p:sp>
            <p:nvSpPr>
              <p:cNvPr id="159" name="Rectangle 34"/>
              <p:cNvSpPr>
                <a:spLocks noChangeArrowheads="1"/>
              </p:cNvSpPr>
              <p:nvPr/>
            </p:nvSpPr>
            <p:spPr bwMode="auto">
              <a:xfrm>
                <a:off x="688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0" name="Rectangle 35"/>
              <p:cNvSpPr>
                <a:spLocks noChangeArrowheads="1"/>
              </p:cNvSpPr>
              <p:nvPr/>
            </p:nvSpPr>
            <p:spPr bwMode="auto">
              <a:xfrm>
                <a:off x="875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1" name="Rectangle 36"/>
              <p:cNvSpPr>
                <a:spLocks noChangeArrowheads="1"/>
              </p:cNvSpPr>
              <p:nvPr/>
            </p:nvSpPr>
            <p:spPr bwMode="auto">
              <a:xfrm>
                <a:off x="782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2" name="Rectangle 37"/>
              <p:cNvSpPr>
                <a:spLocks noChangeArrowheads="1"/>
              </p:cNvSpPr>
              <p:nvPr/>
            </p:nvSpPr>
            <p:spPr bwMode="auto">
              <a:xfrm>
                <a:off x="969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3" name="Rectangle 38"/>
              <p:cNvSpPr>
                <a:spLocks noChangeArrowheads="1"/>
              </p:cNvSpPr>
              <p:nvPr/>
            </p:nvSpPr>
            <p:spPr bwMode="auto">
              <a:xfrm>
                <a:off x="1062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4" name="Rectangle 39"/>
              <p:cNvSpPr>
                <a:spLocks noChangeArrowheads="1"/>
              </p:cNvSpPr>
              <p:nvPr/>
            </p:nvSpPr>
            <p:spPr bwMode="auto">
              <a:xfrm>
                <a:off x="595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5" name="Rectangle 40"/>
              <p:cNvSpPr>
                <a:spLocks noChangeArrowheads="1"/>
              </p:cNvSpPr>
              <p:nvPr/>
            </p:nvSpPr>
            <p:spPr bwMode="auto">
              <a:xfrm>
                <a:off x="127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6" name="Rectangle 41"/>
              <p:cNvSpPr>
                <a:spLocks noChangeArrowheads="1"/>
              </p:cNvSpPr>
              <p:nvPr/>
            </p:nvSpPr>
            <p:spPr bwMode="auto">
              <a:xfrm>
                <a:off x="221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7" name="Rectangle 42"/>
              <p:cNvSpPr>
                <a:spLocks noChangeArrowheads="1"/>
              </p:cNvSpPr>
              <p:nvPr/>
            </p:nvSpPr>
            <p:spPr bwMode="auto">
              <a:xfrm>
                <a:off x="314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8" name="Rectangle 43"/>
              <p:cNvSpPr>
                <a:spLocks noChangeArrowheads="1"/>
              </p:cNvSpPr>
              <p:nvPr/>
            </p:nvSpPr>
            <p:spPr bwMode="auto">
              <a:xfrm>
                <a:off x="4082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69" name="Rectangle 44"/>
              <p:cNvSpPr>
                <a:spLocks noChangeArrowheads="1"/>
              </p:cNvSpPr>
              <p:nvPr/>
            </p:nvSpPr>
            <p:spPr bwMode="auto">
              <a:xfrm>
                <a:off x="5017000" y="623550"/>
                <a:ext cx="288000" cy="5537047"/>
              </a:xfrm>
              <a:prstGeom prst="rect">
                <a:avLst/>
              </a:prstGeom>
              <a:solidFill>
                <a:schemeClr val="accent5">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48" name="Slide edges"/>
            <p:cNvSpPr>
              <a:spLocks/>
            </p:cNvSpPr>
            <p:nvPr/>
          </p:nvSpPr>
          <p:spPr bwMode="auto">
            <a:xfrm>
              <a:off x="-600" y="0"/>
              <a:ext cx="12193200" cy="6858000"/>
            </a:xfrm>
            <a:custGeom>
              <a:avLst/>
              <a:gdLst>
                <a:gd name="T0" fmla="*/ 6024 w 6026"/>
                <a:gd name="T1" fmla="*/ 3394 h 3396"/>
                <a:gd name="T2" fmla="*/ 6024 w 6026"/>
                <a:gd name="T3" fmla="*/ 3391 h 3396"/>
                <a:gd name="T4" fmla="*/ 5 w 6026"/>
                <a:gd name="T5" fmla="*/ 3391 h 3396"/>
                <a:gd name="T6" fmla="*/ 5 w 6026"/>
                <a:gd name="T7" fmla="*/ 5 h 3396"/>
                <a:gd name="T8" fmla="*/ 6021 w 6026"/>
                <a:gd name="T9" fmla="*/ 5 h 3396"/>
                <a:gd name="T10" fmla="*/ 6021 w 6026"/>
                <a:gd name="T11" fmla="*/ 3394 h 3396"/>
                <a:gd name="T12" fmla="*/ 6024 w 6026"/>
                <a:gd name="T13" fmla="*/ 3394 h 3396"/>
                <a:gd name="T14" fmla="*/ 6024 w 6026"/>
                <a:gd name="T15" fmla="*/ 3391 h 3396"/>
                <a:gd name="T16" fmla="*/ 6024 w 6026"/>
                <a:gd name="T17" fmla="*/ 3394 h 3396"/>
                <a:gd name="T18" fmla="*/ 6026 w 6026"/>
                <a:gd name="T19" fmla="*/ 3394 h 3396"/>
                <a:gd name="T20" fmla="*/ 6026 w 6026"/>
                <a:gd name="T21" fmla="*/ 0 h 3396"/>
                <a:gd name="T22" fmla="*/ 0 w 6026"/>
                <a:gd name="T23" fmla="*/ 0 h 3396"/>
                <a:gd name="T24" fmla="*/ 0 w 6026"/>
                <a:gd name="T25" fmla="*/ 3396 h 3396"/>
                <a:gd name="T26" fmla="*/ 6026 w 6026"/>
                <a:gd name="T27" fmla="*/ 3396 h 3396"/>
                <a:gd name="T28" fmla="*/ 6026 w 6026"/>
                <a:gd name="T29" fmla="*/ 3394 h 3396"/>
                <a:gd name="T30" fmla="*/ 6024 w 6026"/>
                <a:gd name="T31" fmla="*/ 3394 h 3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6026" h="3396">
                  <a:moveTo>
                    <a:pt x="6024" y="3394"/>
                  </a:moveTo>
                  <a:lnTo>
                    <a:pt x="6024" y="3391"/>
                  </a:lnTo>
                  <a:lnTo>
                    <a:pt x="5" y="3391"/>
                  </a:lnTo>
                  <a:lnTo>
                    <a:pt x="5" y="5"/>
                  </a:lnTo>
                  <a:lnTo>
                    <a:pt x="6021" y="5"/>
                  </a:lnTo>
                  <a:lnTo>
                    <a:pt x="6021" y="3394"/>
                  </a:lnTo>
                  <a:lnTo>
                    <a:pt x="6024" y="3394"/>
                  </a:lnTo>
                  <a:lnTo>
                    <a:pt x="6024" y="3391"/>
                  </a:lnTo>
                  <a:lnTo>
                    <a:pt x="6024" y="3394"/>
                  </a:lnTo>
                  <a:lnTo>
                    <a:pt x="6026" y="3394"/>
                  </a:lnTo>
                  <a:lnTo>
                    <a:pt x="6026" y="0"/>
                  </a:lnTo>
                  <a:lnTo>
                    <a:pt x="0" y="0"/>
                  </a:lnTo>
                  <a:lnTo>
                    <a:pt x="0" y="3396"/>
                  </a:lnTo>
                  <a:lnTo>
                    <a:pt x="6026" y="3396"/>
                  </a:lnTo>
                  <a:lnTo>
                    <a:pt x="6026" y="3394"/>
                  </a:lnTo>
                  <a:lnTo>
                    <a:pt x="6024" y="339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575757"/>
                </a:solidFill>
                <a:effectLst/>
                <a:uLnTx/>
                <a:uFillTx/>
                <a:latin typeface="+mn-lt"/>
                <a:ea typeface="+mn-ea"/>
                <a:cs typeface="+mn-cs"/>
              </a:endParaRPr>
            </a:p>
          </p:txBody>
        </p:sp>
        <p:sp>
          <p:nvSpPr>
            <p:cNvPr id="149" name="Footnote measure"/>
            <p:cNvSpPr>
              <a:spLocks noChangeArrowheads="1"/>
            </p:cNvSpPr>
            <p:nvPr/>
          </p:nvSpPr>
          <p:spPr bwMode="auto">
            <a:xfrm>
              <a:off x="629400" y="6159600"/>
              <a:ext cx="10933200" cy="378584"/>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0" name="Whitespace measure"/>
            <p:cNvSpPr>
              <a:spLocks noChangeArrowheads="1"/>
            </p:cNvSpPr>
            <p:nvPr/>
          </p:nvSpPr>
          <p:spPr bwMode="auto">
            <a:xfrm>
              <a:off x="629400" y="1497600"/>
              <a:ext cx="10932229" cy="583200"/>
            </a:xfrm>
            <a:prstGeom prst="rect">
              <a:avLst/>
            </a:prstGeom>
            <a:solidFill>
              <a:schemeClr val="accent3">
                <a:alpha val="15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nvGrpSpPr>
            <p:cNvPr id="151" name="Five column measure"/>
            <p:cNvGrpSpPr/>
            <p:nvPr userDrawn="1"/>
          </p:nvGrpSpPr>
          <p:grpSpPr>
            <a:xfrm>
              <a:off x="629400" y="5975122"/>
              <a:ext cx="10933200" cy="79536"/>
              <a:chOff x="629400" y="5975122"/>
              <a:chExt cx="10933200" cy="79536"/>
            </a:xfrm>
          </p:grpSpPr>
          <p:sp>
            <p:nvSpPr>
              <p:cNvPr id="154" name="Rectangle 5"/>
              <p:cNvSpPr>
                <a:spLocks noChangeArrowheads="1"/>
              </p:cNvSpPr>
              <p:nvPr/>
            </p:nvSpPr>
            <p:spPr bwMode="auto">
              <a:xfrm>
                <a:off x="2880128" y="5975122"/>
                <a:ext cx="1930288"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5" name="Rectangle 7"/>
              <p:cNvSpPr>
                <a:spLocks noChangeArrowheads="1"/>
              </p:cNvSpPr>
              <p:nvPr/>
            </p:nvSpPr>
            <p:spPr bwMode="auto">
              <a:xfrm>
                <a:off x="9626194"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6" name="Rectangle 9"/>
              <p:cNvSpPr>
                <a:spLocks noChangeArrowheads="1"/>
              </p:cNvSpPr>
              <p:nvPr/>
            </p:nvSpPr>
            <p:spPr bwMode="auto">
              <a:xfrm>
                <a:off x="7372407" y="5975122"/>
                <a:ext cx="1936406"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7" name="Rectangle 11"/>
              <p:cNvSpPr>
                <a:spLocks noChangeArrowheads="1"/>
              </p:cNvSpPr>
              <p:nvPr/>
            </p:nvSpPr>
            <p:spPr bwMode="auto">
              <a:xfrm>
                <a:off x="5127797" y="5975122"/>
                <a:ext cx="1927229"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sp>
            <p:nvSpPr>
              <p:cNvPr id="158" name="Rectangle 13"/>
              <p:cNvSpPr>
                <a:spLocks noChangeArrowheads="1"/>
              </p:cNvSpPr>
              <p:nvPr/>
            </p:nvSpPr>
            <p:spPr bwMode="auto">
              <a:xfrm>
                <a:off x="629400" y="5975122"/>
                <a:ext cx="1933347" cy="79536"/>
              </a:xfrm>
              <a:prstGeom prst="rect">
                <a:avLst/>
              </a:prstGeom>
              <a:solidFill>
                <a:schemeClr val="accent5">
                  <a:alpha val="1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latin typeface="+mn-lt"/>
                </a:endParaRPr>
              </a:p>
            </p:txBody>
          </p:sp>
        </p:grpSp>
        <p:sp>
          <p:nvSpPr>
            <p:cNvPr id="152" name="Live area"/>
            <p:cNvSpPr/>
            <p:nvPr/>
          </p:nvSpPr>
          <p:spPr>
            <a:xfrm>
              <a:off x="629400" y="2080801"/>
              <a:ext cx="10933200" cy="4078800"/>
            </a:xfrm>
            <a:custGeom>
              <a:avLst/>
              <a:gdLst>
                <a:gd name="connsiteX0" fmla="*/ 0 w 10931999"/>
                <a:gd name="connsiteY0" fmla="*/ 0 h 5537797"/>
                <a:gd name="connsiteX1" fmla="*/ 10931999 w 10931999"/>
                <a:gd name="connsiteY1" fmla="*/ 0 h 5537797"/>
                <a:gd name="connsiteX2" fmla="*/ 10931999 w 10931999"/>
                <a:gd name="connsiteY2" fmla="*/ 5537797 h 5537797"/>
                <a:gd name="connsiteX3" fmla="*/ 0 w 10931999"/>
                <a:gd name="connsiteY3" fmla="*/ 5537797 h 5537797"/>
              </a:gdLst>
              <a:ahLst/>
              <a:cxnLst>
                <a:cxn ang="0">
                  <a:pos x="connsiteX0" y="connsiteY0"/>
                </a:cxn>
                <a:cxn ang="0">
                  <a:pos x="connsiteX1" y="connsiteY1"/>
                </a:cxn>
                <a:cxn ang="0">
                  <a:pos x="connsiteX2" y="connsiteY2"/>
                </a:cxn>
                <a:cxn ang="0">
                  <a:pos x="connsiteX3" y="connsiteY3"/>
                </a:cxn>
              </a:cxnLst>
              <a:rect l="l" t="t" r="r" b="b"/>
              <a:pathLst>
                <a:path w="10931999" h="5537797">
                  <a:moveTo>
                    <a:pt x="0" y="0"/>
                  </a:moveTo>
                  <a:lnTo>
                    <a:pt x="10931999" y="0"/>
                  </a:lnTo>
                  <a:lnTo>
                    <a:pt x="10931999" y="5537797"/>
                  </a:lnTo>
                  <a:lnTo>
                    <a:pt x="0" y="5537797"/>
                  </a:lnTo>
                  <a:close/>
                </a:path>
              </a:pathLst>
            </a:custGeom>
            <a:noFill/>
            <a:ln w="9525">
              <a:solidFill>
                <a:srgbClr val="E71C57">
                  <a:alpha val="35000"/>
                </a:srgb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90000"/>
                </a:lnSpc>
                <a:spcAft>
                  <a:spcPts val="1000"/>
                </a:spcAft>
              </a:pPr>
              <a:endParaRPr lang="en-US" sz="1200">
                <a:solidFill>
                  <a:schemeClr val="bg1"/>
                </a:solidFill>
                <a:latin typeface="+mn-lt"/>
              </a:endParaRPr>
            </a:p>
          </p:txBody>
        </p:sp>
        <p:sp>
          <p:nvSpPr>
            <p:cNvPr id="153" name="Footnote example"/>
            <p:cNvSpPr txBox="1"/>
            <p:nvPr/>
          </p:nvSpPr>
          <p:spPr>
            <a:xfrm>
              <a:off x="630000" y="6144442"/>
              <a:ext cx="9030914" cy="415498"/>
            </a:xfrm>
            <a:prstGeom prst="rect">
              <a:avLst/>
            </a:prstGeom>
            <a:noFill/>
          </p:spPr>
          <p:txBody>
            <a:bodyPr wrap="square" lIns="0" tIns="0" rIns="0" bIns="0" rtlCol="0" anchor="b">
              <a:spAutoFit/>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1. xxxx  2. xxxx  3. List footnotes in numerical order. Footnote numbers are not bracketed. Use 10pt font</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Note: Do not put a period at the end of the note or the source</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000" b="0" i="0" u="none" strike="noStrike" kern="1200" cap="none" spc="0" normalizeH="0" baseline="0" noProof="0">
                  <a:ln>
                    <a:noFill/>
                  </a:ln>
                  <a:solidFill>
                    <a:schemeClr val="bg1">
                      <a:lumMod val="50000"/>
                    </a:schemeClr>
                  </a:solidFill>
                  <a:effectLst/>
                  <a:uLnTx/>
                  <a:uFillTx/>
                  <a:latin typeface="+mn-lt"/>
                  <a:ea typeface="+mn-ea"/>
                  <a:cs typeface="+mn-cs"/>
                  <a:sym typeface="Trebuchet MS" panose="020B0603020202020204" pitchFamily="34" charset="0"/>
                </a:rPr>
                <a:t>Source: Include a source for every chart that you use. Separate sources with a semicolon; BCG-related sources go at the end</a:t>
              </a:r>
            </a:p>
          </p:txBody>
        </p:sp>
      </p:grpSp>
      <p:sp>
        <p:nvSpPr>
          <p:cNvPr id="2" name="Date Placeholder 1"/>
          <p:cNvSpPr>
            <a:spLocks noGrp="1"/>
          </p:cNvSpPr>
          <p:nvPr>
            <p:ph type="dt" sz="half" idx="10"/>
          </p:nvPr>
        </p:nvSpPr>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5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Tree>
    <p:extLst>
      <p:ext uri="{BB962C8B-B14F-4D97-AF65-F5344CB8AC3E}">
        <p14:creationId xmlns:p14="http://schemas.microsoft.com/office/powerpoint/2010/main" val="381875407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3" name="Object 2"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1" name="Rectangle 10"/>
          <p:cNvSpPr/>
          <p:nvPr userDrawn="1"/>
        </p:nvSpPr>
        <p:spPr bwMode="invGray">
          <a:xfrm>
            <a:off x="1388145" y="4691187"/>
            <a:ext cx="929337" cy="995874"/>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2" name="Rectangle 11"/>
          <p:cNvSpPr/>
          <p:nvPr userDrawn="1">
            <p:custDataLst>
              <p:tags r:id="rId2"/>
            </p:custDataLst>
          </p:nvPr>
        </p:nvSpPr>
        <p:spPr>
          <a:xfrm>
            <a:off x="2509482" y="4691187"/>
            <a:ext cx="1570152" cy="1468176"/>
          </a:xfrm>
          <a:prstGeom prst="rect">
            <a:avLst/>
          </a:prstGeom>
          <a:noFill/>
          <a:ln w="9525" cmpd="sng">
            <a:solidFill>
              <a:srgbClr val="FFFFFF"/>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2" name="TextBox 1"/>
          <p:cNvSpPr txBox="1"/>
          <p:nvPr userDrawn="1"/>
        </p:nvSpPr>
        <p:spPr>
          <a:xfrm>
            <a:off x="630000" y="907199"/>
            <a:ext cx="3448800" cy="3488400"/>
          </a:xfrm>
          <a:prstGeom prst="rect">
            <a:avLst/>
          </a:prstGeom>
          <a:noFill/>
          <a:ln>
            <a:solidFill>
              <a:schemeClr val="bg1"/>
            </a:solidFill>
          </a:ln>
        </p:spPr>
        <p:txBody>
          <a:bodyPr wrap="square" lIns="612000" tIns="468000" rIns="0" bIns="0" rtlCol="0" anchor="t">
            <a:spAutoFit/>
          </a:bodyPr>
          <a:lstStyle/>
          <a:p>
            <a:pPr>
              <a:lnSpc>
                <a:spcPct val="90000"/>
              </a:lnSpc>
              <a:spcAft>
                <a:spcPts val="600"/>
              </a:spcAft>
            </a:pPr>
            <a:endParaRPr lang="en-US" sz="5400">
              <a:solidFill>
                <a:schemeClr val="bg1"/>
              </a:solidFill>
            </a:endParaRPr>
          </a:p>
        </p:txBody>
      </p:sp>
      <p:sp>
        <p:nvSpPr>
          <p:cNvPr id="10" name="TextBox 1"/>
          <p:cNvSpPr txBox="1"/>
          <p:nvPr userDrawn="1"/>
        </p:nvSpPr>
        <p:spPr>
          <a:xfrm>
            <a:off x="1109949" y="1115416"/>
            <a:ext cx="2488182" cy="896399"/>
          </a:xfrm>
          <a:prstGeom prst="rect">
            <a:avLst/>
          </a:prstGeom>
          <a:noFill/>
        </p:spPr>
        <p:txBody>
          <a:bodyPr wrap="none" rtlCol="0">
            <a:spAutoFit/>
          </a:bodyPr>
          <a:lstStyle/>
          <a:p>
            <a:pPr algn="ctr" fontAlgn="auto">
              <a:lnSpc>
                <a:spcPct val="95000"/>
              </a:lnSpc>
              <a:spcBef>
                <a:spcPts val="0"/>
              </a:spcBef>
              <a:spcAft>
                <a:spcPts val="0"/>
              </a:spcAft>
            </a:pPr>
            <a:r>
              <a:rPr lang="en-US" sz="5400">
                <a:solidFill>
                  <a:schemeClr val="bg1"/>
                </a:solidFill>
                <a:latin typeface="+mj-lt"/>
              </a:rPr>
              <a:t>Agenda</a:t>
            </a:r>
          </a:p>
        </p:txBody>
      </p:sp>
    </p:spTree>
    <p:extLst>
      <p:ext uri="{BB962C8B-B14F-4D97-AF65-F5344CB8AC3E}">
        <p14:creationId xmlns:p14="http://schemas.microsoft.com/office/powerpoint/2010/main" val="257031406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ection header line">
    <p:bg bwMode="blackWhite">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sp>
        <p:nvSpPr>
          <p:cNvPr id="5" name="TextBox 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4" name="Date Placeholder 3"/>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147" name="Title 1"/>
          <p:cNvSpPr>
            <a:spLocks noGrp="1"/>
          </p:cNvSpPr>
          <p:nvPr>
            <p:ph type="title" hasCustomPrompt="1"/>
          </p:nvPr>
        </p:nvSpPr>
        <p:spPr bwMode="blackWhite">
          <a:xfrm>
            <a:off x="630000" y="3826800"/>
            <a:ext cx="10936800" cy="2041200"/>
          </a:xfrm>
        </p:spPr>
        <p:txBody>
          <a:bodyPr anchor="t">
            <a:noAutofit/>
          </a:bodyPr>
          <a:lstStyle>
            <a:lvl1pPr>
              <a:defRPr sz="5400">
                <a:solidFill>
                  <a:schemeClr val="bg1"/>
                </a:solidFill>
                <a:latin typeface="+mj-lt"/>
                <a:sym typeface="Trebuchet MS" panose="020B0603020202020204" pitchFamily="34" charset="0"/>
              </a:defRPr>
            </a:lvl1pPr>
          </a:lstStyle>
          <a:p>
            <a:r>
              <a:rPr lang="en-US"/>
              <a:t>Click to add big statement text</a:t>
            </a:r>
          </a:p>
        </p:txBody>
      </p:sp>
      <p:cxnSp>
        <p:nvCxnSpPr>
          <p:cNvPr id="148" name="Straight Connector 147"/>
          <p:cNvCxnSpPr/>
          <p:nvPr userDrawn="1"/>
        </p:nvCxnSpPr>
        <p:spPr bwMode="white">
          <a:xfrm>
            <a:off x="618898" y="3680016"/>
            <a:ext cx="11576304" cy="0"/>
          </a:xfrm>
          <a:prstGeom prst="line">
            <a:avLst/>
          </a:prstGeom>
          <a:ln w="19050"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50585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preserve="1" userDrawn="1">
  <p:cSld name="Agenda Section Header">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96349202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bwMode="white">
          <a:xfrm>
            <a:off x="1284743" y="1428131"/>
            <a:ext cx="947672" cy="947672"/>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3" name="Rectangle 12"/>
          <p:cNvSpPr/>
          <p:nvPr userDrawn="1"/>
        </p:nvSpPr>
        <p:spPr>
          <a:xfrm>
            <a:off x="1285200" y="2667600"/>
            <a:ext cx="9619200" cy="3200400"/>
          </a:xfrm>
          <a:prstGeom prst="rect">
            <a:avLst/>
          </a:prstGeom>
          <a:noFill/>
          <a:ln w="9525">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72928598"/>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genda Full Width Overview">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7" name="TextBox 6"/>
          <p:cNvSpPr txBox="1"/>
          <p:nvPr userDrawn="1"/>
        </p:nvSpPr>
        <p:spPr bwMode="white">
          <a:xfrm>
            <a:off x="11167872" y="6404400"/>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sp>
        <p:nvSpPr>
          <p:cNvPr id="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0"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bg1"/>
                </a:solidFill>
              </a:rPr>
              <a:t>Agenda</a:t>
            </a:r>
          </a:p>
        </p:txBody>
      </p:sp>
      <p:cxnSp>
        <p:nvCxnSpPr>
          <p:cNvPr id="13" name="Straight Connector 12"/>
          <p:cNvCxnSpPr/>
          <p:nvPr userDrawn="1"/>
        </p:nvCxnSpPr>
        <p:spPr bwMode="white">
          <a:xfrm>
            <a:off x="618898" y="1206000"/>
            <a:ext cx="11576304" cy="0"/>
          </a:xfrm>
          <a:prstGeom prst="line">
            <a:avLst/>
          </a:prstGeom>
          <a:ln w="9525" cmpd="sng">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60771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genda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10" name="Picture 9"/>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7" name="TextBox 16"/>
          <p:cNvSpPr txBox="1"/>
          <p:nvPr userDrawn="1"/>
        </p:nvSpPr>
        <p:spPr>
          <a:xfrm>
            <a:off x="630000" y="3207715"/>
            <a:ext cx="1547143" cy="443198"/>
          </a:xfrm>
          <a:prstGeom prst="rect">
            <a:avLst/>
          </a:prstGeom>
          <a:noFill/>
        </p:spPr>
        <p:txBody>
          <a:bodyPr wrap="square" lIns="0" tIns="0" rIns="0" bIns="0" rtlCol="0" anchor="t">
            <a:spAutoFit/>
          </a:bodyPr>
          <a:lstStyle/>
          <a:p>
            <a:pPr>
              <a:lnSpc>
                <a:spcPct val="90000"/>
              </a:lnSpc>
              <a:spcAft>
                <a:spcPts val="600"/>
              </a:spcAft>
            </a:pPr>
            <a:r>
              <a:rPr lang="en-US" sz="3200">
                <a:solidFill>
                  <a:schemeClr val="bg1"/>
                </a:solidFill>
              </a:rPr>
              <a:t>Agenda</a:t>
            </a:r>
          </a:p>
        </p:txBody>
      </p:sp>
    </p:spTree>
    <p:extLst>
      <p:ext uri="{BB962C8B-B14F-4D97-AF65-F5344CB8AC3E}">
        <p14:creationId xmlns:p14="http://schemas.microsoft.com/office/powerpoint/2010/main" val="22701909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Agenda D. Section Header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invGray">
          <a:xfrm>
            <a:off x="1388145" y="4691187"/>
            <a:ext cx="929337" cy="995874"/>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lnSpc>
                <a:spcPct val="95000"/>
              </a:lnSpc>
              <a:spcBef>
                <a:spcPts val="0"/>
              </a:spcBef>
              <a:spcAft>
                <a:spcPts val="0"/>
              </a:spcAft>
            </a:pPr>
            <a:endParaRPr lang="en-US" sz="2000">
              <a:solidFill>
                <a:prstClr val="white"/>
              </a:solidFill>
              <a:latin typeface="Trebuchet MS" panose="020B0603020202020204" pitchFamily="34" charset="0"/>
            </a:endParaRPr>
          </a:p>
        </p:txBody>
      </p:sp>
      <p:sp>
        <p:nvSpPr>
          <p:cNvPr id="10" name="Rectangle 9"/>
          <p:cNvSpPr/>
          <p:nvPr userDrawn="1">
            <p:custDataLst>
              <p:tags r:id="rId2"/>
            </p:custDataLst>
          </p:nvPr>
        </p:nvSpPr>
        <p:spPr>
          <a:xfrm>
            <a:off x="2509482" y="4691187"/>
            <a:ext cx="1570152" cy="1468176"/>
          </a:xfrm>
          <a:prstGeom prst="rect">
            <a:avLst/>
          </a:prstGeom>
          <a:noFill/>
          <a:ln w="9525" cmpd="sng">
            <a:solidFill>
              <a:schemeClr val="accent4"/>
            </a:solidFill>
            <a:prstDash val="solid"/>
            <a:miter lim="800000"/>
          </a:ln>
          <a:extLst>
            <a:ext uri="{909E8E84-426E-40DD-AFC4-6F175D3DCCD1}">
              <a14:hiddenFill xmlns:a14="http://schemas.microsoft.com/office/drawing/2010/main">
                <a:solidFill>
                  <a:schemeClr val="tx1">
                    <a:lumMod val="60000"/>
                    <a:lumOff val="40000"/>
                  </a:schemeClr>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82880" tIns="180000" rIns="182880" bIns="182880" numCol="1" spcCol="0" rtlCol="0" fromWordArt="0" anchor="t" anchorCtr="0" forceAA="0" compatLnSpc="1">
            <a:prstTxWarp prst="textNoShape">
              <a:avLst/>
            </a:prstTxWarp>
            <a:noAutofit/>
          </a:bodyPr>
          <a:lstStyle/>
          <a:p>
            <a:pPr>
              <a:lnSpc>
                <a:spcPct val="95000"/>
              </a:lnSpc>
            </a:pPr>
            <a:endParaRPr lang="en-US" sz="1200">
              <a:solidFill>
                <a:srgbClr val="FFFFFF"/>
              </a:solidFill>
              <a:latin typeface="Trebuchet MS" panose="020B0603020202020204" pitchFamily="34" charset="0"/>
            </a:endParaRPr>
          </a:p>
        </p:txBody>
      </p:sp>
      <p:sp>
        <p:nvSpPr>
          <p:cNvPr id="11" name="TextBox 10"/>
          <p:cNvSpPr txBox="1"/>
          <p:nvPr userDrawn="1"/>
        </p:nvSpPr>
        <p:spPr>
          <a:xfrm>
            <a:off x="630000" y="907198"/>
            <a:ext cx="3448800" cy="3488400"/>
          </a:xfrm>
          <a:prstGeom prst="rect">
            <a:avLst/>
          </a:prstGeom>
          <a:noFill/>
          <a:ln>
            <a:solidFill>
              <a:schemeClr val="accent4"/>
            </a:solidFill>
          </a:ln>
        </p:spPr>
        <p:txBody>
          <a:bodyPr wrap="square" lIns="612000" tIns="468000" rIns="0" bIns="0" rtlCol="0" anchor="t">
            <a:spAutoFit/>
          </a:bodyPr>
          <a:lstStyle/>
          <a:p>
            <a:pPr>
              <a:lnSpc>
                <a:spcPct val="90000"/>
              </a:lnSpc>
              <a:spcAft>
                <a:spcPts val="600"/>
              </a:spcAft>
            </a:pPr>
            <a:endParaRPr lang="en-US" sz="5400">
              <a:solidFill>
                <a:schemeClr val="accent4"/>
              </a:solidFill>
            </a:endParaRPr>
          </a:p>
        </p:txBody>
      </p:sp>
      <p:sp>
        <p:nvSpPr>
          <p:cNvPr id="9" name="TextBox 1"/>
          <p:cNvSpPr txBox="1"/>
          <p:nvPr userDrawn="1"/>
        </p:nvSpPr>
        <p:spPr>
          <a:xfrm>
            <a:off x="1109949" y="1115416"/>
            <a:ext cx="2488182" cy="896399"/>
          </a:xfrm>
          <a:prstGeom prst="rect">
            <a:avLst/>
          </a:prstGeom>
          <a:noFill/>
        </p:spPr>
        <p:txBody>
          <a:bodyPr wrap="none" rtlCol="0">
            <a:spAutoFit/>
          </a:bodyPr>
          <a:lstStyle>
            <a:defPPr>
              <a:defRPr lang="en-US"/>
            </a:defPPr>
            <a:lvl1pPr algn="ctr" fontAlgn="auto">
              <a:lnSpc>
                <a:spcPct val="95000"/>
              </a:lnSpc>
              <a:spcBef>
                <a:spcPts val="0"/>
              </a:spcBef>
              <a:spcAft>
                <a:spcPts val="0"/>
              </a:spcAft>
              <a:defRPr sz="5400">
                <a:solidFill>
                  <a:schemeClr val="accent4"/>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a:t>Agenda</a:t>
            </a:r>
          </a:p>
        </p:txBody>
      </p:sp>
    </p:spTree>
    <p:extLst>
      <p:ext uri="{BB962C8B-B14F-4D97-AF65-F5344CB8AC3E}">
        <p14:creationId xmlns:p14="http://schemas.microsoft.com/office/powerpoint/2010/main" val="186557670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p:cSld name="Agenda D. Section Header">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extLst>
              <p:ext uri="{D42A27DB-BD31-4B8C-83A1-F6EECF244321}">
                <p14:modId xmlns:p14="http://schemas.microsoft.com/office/powerpoint/2010/main" val="244006171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8" name="Rectangle 7"/>
          <p:cNvSpPr/>
          <p:nvPr userDrawn="1"/>
        </p:nvSpPr>
        <p:spPr bwMode="white">
          <a:xfrm>
            <a:off x="1284743" y="1428131"/>
            <a:ext cx="947672" cy="947672"/>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l"/>
            <a:endParaRPr lang="en-US" sz="1200">
              <a:solidFill>
                <a:schemeClr val="bg1"/>
              </a:solidFill>
              <a:latin typeface="Trebuchet MS" panose="020B0603020202020204" pitchFamily="34" charset="0"/>
              <a:sym typeface="Trebuchet MS" panose="020B0603020202020204" pitchFamily="34" charset="0"/>
            </a:endParaRPr>
          </a:p>
        </p:txBody>
      </p:sp>
      <p:sp>
        <p:nvSpPr>
          <p:cNvPr id="10" name="Rectangle 9"/>
          <p:cNvSpPr/>
          <p:nvPr userDrawn="1"/>
        </p:nvSpPr>
        <p:spPr>
          <a:xfrm>
            <a:off x="1285200" y="2667600"/>
            <a:ext cx="9619200" cy="3200400"/>
          </a:xfrm>
          <a:prstGeom prst="rect">
            <a:avLst/>
          </a:prstGeom>
          <a:noFill/>
          <a:ln w="9525">
            <a:solidFill>
              <a:schemeClr val="accent4"/>
            </a:solidFill>
            <a:miter lim="800000"/>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fontAlgn="auto">
              <a:spcBef>
                <a:spcPts val="0"/>
              </a:spcBef>
              <a:spcAft>
                <a:spcPts val="0"/>
              </a:spcAft>
            </a:pPr>
            <a:endParaRPr lang="en-US" sz="2000">
              <a:solidFill>
                <a:prstClr val="white"/>
              </a:solidFill>
              <a:latin typeface="Trebuchet MS" panose="020B0603020202020204" pitchFamily="34" charset="0"/>
            </a:endParaRPr>
          </a:p>
        </p:txBody>
      </p:sp>
    </p:spTree>
    <p:extLst>
      <p:ext uri="{BB962C8B-B14F-4D97-AF65-F5344CB8AC3E}">
        <p14:creationId xmlns:p14="http://schemas.microsoft.com/office/powerpoint/2010/main" val="320614077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Agenda D. Full Width Overview">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lumMod val="50000"/>
                </a:schemeClr>
              </a:solidFill>
              <a:latin typeface="Trebuchet MS" panose="020B0603020202020204" pitchFamily="34" charset="0"/>
              <a:sym typeface="Trebuchet MS" panose="020B0603020202020204" pitchFamily="34" charset="0"/>
            </a:endParaRPr>
          </a:p>
        </p:txBody>
      </p:sp>
      <p:sp>
        <p:nvSpPr>
          <p:cNvPr id="7" name="Title 1"/>
          <p:cNvSpPr txBox="1">
            <a:spLocks/>
          </p:cNvSpPr>
          <p:nvPr userDrawn="1"/>
        </p:nvSpPr>
        <p:spPr>
          <a:xfrm>
            <a:off x="630000" y="622800"/>
            <a:ext cx="7189998" cy="470898"/>
          </a:xfrm>
          <a:prstGeom prst="rect">
            <a:avLst/>
          </a:prstGeom>
        </p:spPr>
        <p:txBody>
          <a:bodyPr vert="horz" wrap="square" lIns="0" tIns="0" rIns="0" bIns="0" rtlCol="0" anchor="t" anchorCtr="0">
            <a:spAutoFit/>
          </a:bodyPr>
          <a:lstStyle>
            <a:lvl1pPr marL="0" indent="0" algn="l" defTabSz="914400" rtl="0" eaLnBrk="1" latinLnBrk="0" hangingPunct="1">
              <a:lnSpc>
                <a:spcPct val="90000"/>
              </a:lnSpc>
              <a:spcBef>
                <a:spcPct val="0"/>
              </a:spcBef>
              <a:spcAft>
                <a:spcPts val="0"/>
              </a:spcAft>
              <a:buNone/>
              <a:defRPr sz="3400" b="0" i="0" u="none" kern="1200" spc="0">
                <a:solidFill>
                  <a:schemeClr val="tx2">
                    <a:lumMod val="100000"/>
                  </a:schemeClr>
                </a:solidFill>
                <a:latin typeface="Trebuchet MS" panose="020B0603020202020204" pitchFamily="34" charset="0"/>
                <a:ea typeface="+mj-ea"/>
                <a:cs typeface="+mj-cs"/>
                <a:sym typeface="Trebuchet MS" panose="020B0603020202020204" pitchFamily="34" charset="0"/>
              </a:defRPr>
            </a:lvl1pPr>
          </a:lstStyle>
          <a:p>
            <a:r>
              <a:rPr lang="en-US">
                <a:solidFill>
                  <a:schemeClr val="accent4"/>
                </a:solidFill>
              </a:rPr>
              <a:t>Agenda</a:t>
            </a:r>
          </a:p>
        </p:txBody>
      </p:sp>
      <p:cxnSp>
        <p:nvCxnSpPr>
          <p:cNvPr id="9" name="Straight Connector 8"/>
          <p:cNvCxnSpPr/>
          <p:nvPr userDrawn="1"/>
        </p:nvCxnSpPr>
        <p:spPr bwMode="white">
          <a:xfrm>
            <a:off x="618898" y="1206000"/>
            <a:ext cx="11576304" cy="0"/>
          </a:xfrm>
          <a:prstGeom prst="line">
            <a:avLst/>
          </a:prstGeom>
          <a:ln w="9525" cmpd="sng">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433964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Agenda D. Two-Third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pic>
        <p:nvPicPr>
          <p:cNvPr id="23" name="Picture 22"/>
          <p:cNvPicPr>
            <a:picLocks noChangeAspect="1"/>
          </p:cNvPicPr>
          <p:nvPr userDrawn="1"/>
        </p:nvPicPr>
        <p:blipFill rotWithShape="1">
          <a:blip r:embed="rId5">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26" name="Rectangle 25"/>
          <p:cNvSpPr/>
          <p:nvPr userDrawn="1"/>
        </p:nvSpPr>
        <p:spPr bwMode="ltGray">
          <a:xfrm>
            <a:off x="4080763" y="-1309"/>
            <a:ext cx="8111237" cy="68593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9"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28" name="TextBox 27"/>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10" name="TextBox 9"/>
          <p:cNvSpPr txBox="1"/>
          <p:nvPr userDrawn="1"/>
        </p:nvSpPr>
        <p:spPr>
          <a:xfrm>
            <a:off x="630000" y="3262145"/>
            <a:ext cx="1161047" cy="332399"/>
          </a:xfrm>
          <a:prstGeom prst="rect">
            <a:avLst/>
          </a:prstGeom>
          <a:noFill/>
        </p:spPr>
        <p:txBody>
          <a:bodyPr wrap="square" lIns="0" tIns="0" rIns="0" bIns="0" rtlCol="0" anchor="t">
            <a:spAutoFit/>
          </a:bodyPr>
          <a:lstStyle/>
          <a:p>
            <a:pPr>
              <a:lnSpc>
                <a:spcPct val="90000"/>
              </a:lnSpc>
              <a:spcAft>
                <a:spcPts val="600"/>
              </a:spcAft>
            </a:pPr>
            <a:r>
              <a:rPr lang="en-US" sz="2400">
                <a:solidFill>
                  <a:schemeClr val="bg1"/>
                </a:solidFill>
              </a:rPr>
              <a:t>Agenda</a:t>
            </a:r>
          </a:p>
        </p:txBody>
      </p:sp>
    </p:spTree>
    <p:extLst>
      <p:ext uri="{BB962C8B-B14F-4D97-AF65-F5344CB8AC3E}">
        <p14:creationId xmlns:p14="http://schemas.microsoft.com/office/powerpoint/2010/main" val="178479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Agenda D. Table of Contents">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588" y="1588"/>
                        <a:ext cx="1587" cy="1587"/>
                      </a:xfrm>
                      <a:prstGeom prst="rect">
                        <a:avLst/>
                      </a:prstGeom>
                    </p:spPr>
                  </p:pic>
                </p:oleObj>
              </mc:Fallback>
            </mc:AlternateContent>
          </a:graphicData>
        </a:graphic>
      </p:graphicFrame>
      <p:sp>
        <p:nvSpPr>
          <p:cNvPr id="13" name="Freeform 12"/>
          <p:cNvSpPr/>
          <p:nvPr/>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17" name="Freeform 12"/>
          <p:cNvSpPr/>
          <p:nvPr userDrawn="1"/>
        </p:nvSpPr>
        <p:spPr bwMode="ltGray">
          <a:xfrm>
            <a:off x="0" y="0"/>
            <a:ext cx="4088312" cy="6858000"/>
          </a:xfrm>
          <a:custGeom>
            <a:avLst/>
            <a:gdLst>
              <a:gd name="connsiteX0" fmla="*/ 0 w 4088312"/>
              <a:gd name="connsiteY0" fmla="*/ 0 h 6858000"/>
              <a:gd name="connsiteX1" fmla="*/ 3264933 w 4088312"/>
              <a:gd name="connsiteY1" fmla="*/ 0 h 6858000"/>
              <a:gd name="connsiteX2" fmla="*/ 4088312 w 4088312"/>
              <a:gd name="connsiteY2" fmla="*/ 3429000 h 6858000"/>
              <a:gd name="connsiteX3" fmla="*/ 3264933 w 4088312"/>
              <a:gd name="connsiteY3" fmla="*/ 6858000 h 6858000"/>
              <a:gd name="connsiteX4" fmla="*/ 0 w 4088312"/>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88312" h="6858000">
                <a:moveTo>
                  <a:pt x="0" y="0"/>
                </a:moveTo>
                <a:lnTo>
                  <a:pt x="3264933" y="0"/>
                </a:lnTo>
                <a:lnTo>
                  <a:pt x="4088312" y="3429000"/>
                </a:lnTo>
                <a:lnTo>
                  <a:pt x="3264933"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nSpc>
                <a:spcPct val="90000"/>
              </a:lnSpc>
              <a:spcAft>
                <a:spcPts val="1000"/>
              </a:spcAft>
            </a:pPr>
            <a:endParaRPr lang="en-US" sz="1200">
              <a:solidFill>
                <a:prstClr val="white"/>
              </a:solidFill>
              <a:latin typeface="Trebuchet MS" panose="020B0603020202020204" pitchFamily="34" charset="0"/>
              <a:sym typeface="Trebuchet MS" panose="020B0603020202020204" pitchFamily="34" charset="0"/>
            </a:endParaRPr>
          </a:p>
        </p:txBody>
      </p:sp>
      <p:sp>
        <p:nvSpPr>
          <p:cNvPr id="20" name="TextBox 19"/>
          <p:cNvSpPr txBox="1"/>
          <p:nvPr userDrawn="1"/>
        </p:nvSpPr>
        <p:spPr>
          <a:xfrm>
            <a:off x="630000" y="2577934"/>
            <a:ext cx="2819400" cy="1761764"/>
          </a:xfrm>
          <a:prstGeom prst="rect">
            <a:avLst/>
          </a:prstGeom>
          <a:noFill/>
        </p:spPr>
        <p:txBody>
          <a:bodyPr wrap="square" lIns="0" tIns="0" rIns="0" bIns="0" rtlCol="0" anchor="ctr">
            <a:spAutoFit/>
          </a:bodyPr>
          <a:lstStyle/>
          <a:p>
            <a:pPr marL="0" indent="0">
              <a:lnSpc>
                <a:spcPct val="106000"/>
              </a:lnSpc>
              <a:spcAft>
                <a:spcPts val="700"/>
              </a:spcAft>
              <a:buFontTx/>
              <a:buNone/>
            </a:pPr>
            <a:r>
              <a:rPr lang="en-US" sz="5400">
                <a:solidFill>
                  <a:schemeClr val="tx2"/>
                </a:solidFill>
                <a:latin typeface="Trebuchet MS" panose="020B0603020202020204" pitchFamily="34" charset="0"/>
                <a:sym typeface="Trebuchet MS" panose="020B0603020202020204" pitchFamily="34" charset="0"/>
              </a:rPr>
              <a:t>Table of contents</a:t>
            </a:r>
          </a:p>
        </p:txBody>
      </p:sp>
      <p:sp>
        <p:nvSpPr>
          <p:cNvPr id="24"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Trebuchet MS" panose="020B0603020202020204" pitchFamily="34" charset="0"/>
                <a:sym typeface="Trebuchet MS" panose="020B0603020202020204" pitchFamily="34" charset="0"/>
              </a:rPr>
              <a:t>Copyright © 2022 by Boston Consulting Group. All rights reserved.</a:t>
            </a:r>
            <a:endParaRPr lang="en-US" sz="700">
              <a:solidFill>
                <a:schemeClr val="bg1"/>
              </a:solidFill>
              <a:latin typeface="Trebuchet MS" panose="020B0603020202020204" pitchFamily="34" charset="0"/>
              <a:sym typeface="Trebuchet MS" panose="020B0603020202020204" pitchFamily="34" charset="0"/>
            </a:endParaRPr>
          </a:p>
        </p:txBody>
      </p:sp>
      <p:sp>
        <p:nvSpPr>
          <p:cNvPr id="19" name="TextBox 18"/>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Trebuchet MS" panose="020B0603020202020204" pitchFamily="34" charset="0"/>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Trebuchet MS" panose="020B0603020202020204" pitchFamily="34" charset="0"/>
              <a:ea typeface="+mn-ea"/>
              <a:cs typeface="+mn-cs"/>
              <a:sym typeface="Trebuchet MS" panose="020B0603020202020204" pitchFamily="34" charset="0"/>
            </a:endParaRPr>
          </a:p>
        </p:txBody>
      </p:sp>
      <p:pic>
        <p:nvPicPr>
          <p:cNvPr id="9" name="Picture 8"/>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108638" y="3586748"/>
            <a:ext cx="1365250" cy="3382962"/>
          </a:xfrm>
          <a:custGeom>
            <a:avLst/>
            <a:gdLst>
              <a:gd name="connsiteX0" fmla="*/ 942801 w 1365250"/>
              <a:gd name="connsiteY0" fmla="*/ 0 h 3382962"/>
              <a:gd name="connsiteX1" fmla="*/ 1365250 w 1365250"/>
              <a:gd name="connsiteY1" fmla="*/ 0 h 3382962"/>
              <a:gd name="connsiteX2" fmla="*/ 1365250 w 1365250"/>
              <a:gd name="connsiteY2" fmla="*/ 3382962 h 3382962"/>
              <a:gd name="connsiteX3" fmla="*/ 128720 w 1365250"/>
              <a:gd name="connsiteY3" fmla="*/ 3382962 h 3382962"/>
              <a:gd name="connsiteX4" fmla="*/ 0 w 1365250"/>
              <a:gd name="connsiteY4" fmla="*/ 0 h 3382962"/>
              <a:gd name="connsiteX5" fmla="*/ 929501 w 1365250"/>
              <a:gd name="connsiteY5" fmla="*/ 0 h 3382962"/>
              <a:gd name="connsiteX6" fmla="*/ 0 w 1365250"/>
              <a:gd name="connsiteY6" fmla="*/ 2860398 h 3382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65250" h="3382962">
                <a:moveTo>
                  <a:pt x="942801" y="0"/>
                </a:moveTo>
                <a:lnTo>
                  <a:pt x="1365250" y="0"/>
                </a:lnTo>
                <a:lnTo>
                  <a:pt x="1365250" y="3382962"/>
                </a:lnTo>
                <a:lnTo>
                  <a:pt x="128720" y="3382962"/>
                </a:lnTo>
                <a:close/>
                <a:moveTo>
                  <a:pt x="0" y="0"/>
                </a:moveTo>
                <a:lnTo>
                  <a:pt x="929501" y="0"/>
                </a:lnTo>
                <a:lnTo>
                  <a:pt x="0" y="2860398"/>
                </a:ln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365785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ADA20E25-1042-466C-B185-3AD5086F356E}"/>
              </a:ext>
            </a:extLst>
          </p:cNvPr>
          <p:cNvGraphicFramePr>
            <a:graphicFrameLocks noChangeAspect="1"/>
          </p:cNvGraphicFramePr>
          <p:nvPr userDrawn="1">
            <p:custDataLst>
              <p:tags r:id="rId1"/>
            </p:custDataLst>
            <p:extLst>
              <p:ext uri="{D42A27DB-BD31-4B8C-83A1-F6EECF244321}">
                <p14:modId xmlns:p14="http://schemas.microsoft.com/office/powerpoint/2010/main" val="165331356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2" name="Object 1" hidden="1">
                        <a:extLst>
                          <a:ext uri="{FF2B5EF4-FFF2-40B4-BE49-F238E27FC236}">
                            <a16:creationId xmlns:a16="http://schemas.microsoft.com/office/drawing/2014/main" id="{ADA20E25-1042-466C-B185-3AD5086F356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Tree>
    <p:extLst>
      <p:ext uri="{BB962C8B-B14F-4D97-AF65-F5344CB8AC3E}">
        <p14:creationId xmlns:p14="http://schemas.microsoft.com/office/powerpoint/2010/main" val="270711636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1"/>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282086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White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6" name="Picture 15"/>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4064994" y="0"/>
            <a:ext cx="416951" cy="6858000"/>
          </a:xfrm>
          <a:prstGeom prst="rect">
            <a:avLst/>
          </a:prstGeom>
        </p:spPr>
      </p:pic>
      <p:sp>
        <p:nvSpPr>
          <p:cNvPr id="17" name="Date Placeholder 1"/>
          <p:cNvSpPr>
            <a:spLocks noGrp="1"/>
          </p:cNvSpPr>
          <p:nvPr>
            <p:ph type="dt" sz="half" idx="31"/>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5"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20" name="TextBox 19"/>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6" name="Rectangle 25"/>
          <p:cNvSpPr/>
          <p:nvPr userDrawn="1"/>
        </p:nvSpPr>
        <p:spPr bwMode="white">
          <a:xfrm>
            <a:off x="0" y="0"/>
            <a:ext cx="4079508"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27"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tx2"/>
                </a:solidFill>
                <a:latin typeface="+mj-lt"/>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88427764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userDrawn="1">
  <p:cSld name="1_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1"/>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121935468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D. Title Only">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7562AD15-DE2A-473A-A3DE-7674D3FD4B2D}"/>
              </a:ext>
            </a:extLst>
          </p:cNvPr>
          <p:cNvGraphicFramePr>
            <a:graphicFrameLocks noChangeAspect="1"/>
          </p:cNvGraphicFramePr>
          <p:nvPr userDrawn="1">
            <p:custDataLst>
              <p:tags r:id="rId1"/>
            </p:custDataLst>
            <p:extLst>
              <p:ext uri="{D42A27DB-BD31-4B8C-83A1-F6EECF244321}">
                <p14:modId xmlns:p14="http://schemas.microsoft.com/office/powerpoint/2010/main" val="26581897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7562AD15-DE2A-473A-A3DE-7674D3FD4B2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Rectangle 4">
            <a:extLst>
              <a:ext uri="{FF2B5EF4-FFF2-40B4-BE49-F238E27FC236}">
                <a16:creationId xmlns:a16="http://schemas.microsoft.com/office/drawing/2014/main" id="{874928D9-6048-4E78-B04E-A4A4D9B6D838}"/>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p:cNvSpPr>
            <a:spLocks noGrp="1"/>
          </p:cNvSpPr>
          <p:nvPr>
            <p:ph type="title" hasCustomPrompt="1"/>
          </p:nvPr>
        </p:nvSpPr>
        <p:spPr>
          <a:xfrm>
            <a:off x="630000" y="327833"/>
            <a:ext cx="10933350" cy="332399"/>
          </a:xfrm>
          <a:prstGeom prst="rect">
            <a:avLst/>
          </a:prstGeom>
        </p:spPr>
        <p:txBody>
          <a:bodyPr vert="horz"/>
          <a:lstStyle>
            <a:lvl1pPr>
              <a:defRPr>
                <a:solidFill>
                  <a:srgbClr val="FFFFFF"/>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305982739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D. Section header line">
    <p:bg bwMode="blackWhite">
      <p:bgPr>
        <a:solidFill>
          <a:schemeClr val="bg1"/>
        </a:solidFill>
        <a:effectLst/>
      </p:bgPr>
    </p:bg>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D2C516A1-5BCF-4149-8FBB-EC27DDD4F90C}"/>
              </a:ext>
            </a:extLst>
          </p:cNvPr>
          <p:cNvGraphicFramePr>
            <a:graphicFrameLocks noChangeAspect="1"/>
          </p:cNvGraphicFramePr>
          <p:nvPr userDrawn="1">
            <p:custDataLst>
              <p:tags r:id="rId1"/>
            </p:custDataLst>
            <p:extLst>
              <p:ext uri="{D42A27DB-BD31-4B8C-83A1-F6EECF244321}">
                <p14:modId xmlns:p14="http://schemas.microsoft.com/office/powerpoint/2010/main" val="309856339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73" imgH="476" progId="TCLayout.ActiveDocument.1">
                  <p:embed/>
                </p:oleObj>
              </mc:Choice>
              <mc:Fallback>
                <p:oleObj name="think-cell Slide" r:id="rId3" imgW="473" imgH="476" progId="TCLayout.ActiveDocument.1">
                  <p:embed/>
                  <p:pic>
                    <p:nvPicPr>
                      <p:cNvPr id="3" name="Object 2" hidden="1">
                        <a:extLst>
                          <a:ext uri="{FF2B5EF4-FFF2-40B4-BE49-F238E27FC236}">
                            <a16:creationId xmlns:a16="http://schemas.microsoft.com/office/drawing/2014/main" id="{D2C516A1-5BCF-4149-8FBB-EC27DDD4F90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7" name="Title 1"/>
          <p:cNvSpPr>
            <a:spLocks noGrp="1"/>
          </p:cNvSpPr>
          <p:nvPr>
            <p:ph type="title" hasCustomPrompt="1"/>
          </p:nvPr>
        </p:nvSpPr>
        <p:spPr bwMode="blackWhite">
          <a:xfrm>
            <a:off x="630000" y="3826800"/>
            <a:ext cx="10936800" cy="2041200"/>
          </a:xfrm>
          <a:prstGeom prst="rect">
            <a:avLst/>
          </a:prstGeom>
        </p:spPr>
        <p:txBody>
          <a:bodyPr vert="horz" anchor="t">
            <a:noAutofit/>
          </a:bodyPr>
          <a:lstStyle>
            <a:lvl1pPr>
              <a:defRPr sz="5400">
                <a:solidFill>
                  <a:srgbClr val="2E3558"/>
                </a:solidFill>
                <a:latin typeface="Calibri" panose="020F0502020204030204" pitchFamily="34" charset="0"/>
                <a:cs typeface="Calibri" panose="020F0502020204030204" pitchFamily="34" charset="0"/>
                <a:sym typeface="Trebuchet MS" panose="020B0603020202020204" pitchFamily="34" charset="0"/>
              </a:defRPr>
            </a:lvl1pPr>
          </a:lstStyle>
          <a:p>
            <a:r>
              <a:rPr lang="en-US"/>
              <a:t>Click to add section title</a:t>
            </a:r>
          </a:p>
        </p:txBody>
      </p:sp>
      <p:cxnSp>
        <p:nvCxnSpPr>
          <p:cNvPr id="10" name="Straight Connector 9"/>
          <p:cNvCxnSpPr/>
          <p:nvPr userDrawn="1"/>
        </p:nvCxnSpPr>
        <p:spPr bwMode="white">
          <a:xfrm>
            <a:off x="630000" y="3680016"/>
            <a:ext cx="11558587" cy="0"/>
          </a:xfrm>
          <a:prstGeom prst="line">
            <a:avLst/>
          </a:prstGeom>
          <a:ln w="19050" cmpd="sng">
            <a:solidFill>
              <a:srgbClr val="2E3558"/>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208834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Green highlight">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V="1">
            <a:off x="7165606" y="0"/>
            <a:ext cx="416951" cy="6858000"/>
          </a:xfrm>
          <a:prstGeom prst="rect">
            <a:avLst/>
          </a:prstGeom>
        </p:spPr>
      </p:pic>
      <p:sp>
        <p:nvSpPr>
          <p:cNvPr id="13" name="Rectangle 12"/>
          <p:cNvSpPr/>
          <p:nvPr userDrawn="1"/>
        </p:nvSpPr>
        <p:spPr bwMode="white">
          <a:xfrm>
            <a:off x="0" y="0"/>
            <a:ext cx="7171956"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Date Placeholder 2"/>
          <p:cNvSpPr>
            <a:spLocks noGrp="1"/>
          </p:cNvSpPr>
          <p:nvPr>
            <p:ph type="dt" sz="half" idx="10"/>
          </p:nvPr>
        </p:nvSpPr>
        <p:spPr>
          <a:xfrm>
            <a:off x="9677400" y="6405036"/>
            <a:ext cx="1482051" cy="153888"/>
          </a:xfrm>
          <a:prstGeom prst="rect">
            <a:avLst/>
          </a:prstGeom>
        </p:spPr>
        <p:txBody>
          <a:bodyPr/>
          <a:lstStyle>
            <a:lvl1pPr>
              <a:defRPr>
                <a:solidFill>
                  <a:schemeClr val="bg1"/>
                </a:solidFill>
                <a:latin typeface="+mn-lt"/>
                <a:sym typeface="Trebuchet MS" panose="020B0603020202020204" pitchFamily="34" charset="0"/>
              </a:defRPr>
            </a:lvl1pPr>
          </a:lstStyle>
          <a:p>
            <a:endParaRPr lang="en-US"/>
          </a:p>
        </p:txBody>
      </p:sp>
      <p:sp>
        <p:nvSpPr>
          <p:cNvPr id="20"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solidFill>
                <a:latin typeface="+mn-lt"/>
                <a:sym typeface="Trebuchet MS" panose="020B0603020202020204" pitchFamily="34" charset="0"/>
              </a:rPr>
              <a:t>Copyright © 2022 by Boston Consulting Group. All rights reserved.</a:t>
            </a:r>
            <a:endParaRPr lang="en-US" sz="700">
              <a:solidFill>
                <a:schemeClr val="bg1"/>
              </a:solidFill>
              <a:latin typeface="+mn-lt"/>
              <a:sym typeface="Trebuchet MS" panose="020B0603020202020204" pitchFamily="34" charset="0"/>
            </a:endParaRPr>
          </a:p>
        </p:txBody>
      </p:sp>
      <p:sp>
        <p:nvSpPr>
          <p:cNvPr id="17" name="TextBox 16"/>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solidFill>
              <a:latin typeface="+mn-lt"/>
              <a:ea typeface="+mn-ea"/>
              <a:cs typeface="+mn-cs"/>
              <a:sym typeface="Trebuchet MS" panose="020B0603020202020204" pitchFamily="34" charset="0"/>
            </a:endParaRPr>
          </a:p>
        </p:txBody>
      </p:sp>
      <p:sp>
        <p:nvSpPr>
          <p:cNvPr id="23" name="Title 3"/>
          <p:cNvSpPr>
            <a:spLocks noGrp="1"/>
          </p:cNvSpPr>
          <p:nvPr>
            <p:ph type="title" hasCustomPrompt="1"/>
          </p:nvPr>
        </p:nvSpPr>
        <p:spPr>
          <a:xfrm>
            <a:off x="630000" y="622800"/>
            <a:ext cx="6256800" cy="47089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400"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59226384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Green one third">
    <p:bg>
      <p:bgPr>
        <a:gradFill>
          <a:gsLst>
            <a:gs pos="0">
              <a:schemeClr val="tx2"/>
            </a:gs>
            <a:gs pos="100000">
              <a:schemeClr val="accent2"/>
            </a:gs>
          </a:gsLst>
          <a:lin ang="8100000" scaled="1"/>
        </a:gradFill>
        <a:effectLst/>
      </p:bgPr>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2">
            <a:extLst>
              <a:ext uri="{28A0092B-C50C-407E-A947-70E740481C1C}">
                <a14:useLocalDpi xmlns:a14="http://schemas.microsoft.com/office/drawing/2010/main" val="0"/>
              </a:ext>
            </a:extLst>
          </a:blip>
          <a:srcRect l="29398" t="8741" r="101" b="27"/>
          <a:stretch/>
        </p:blipFill>
        <p:spPr bwMode="ltGray">
          <a:xfrm flipH="1">
            <a:off x="3671068" y="0"/>
            <a:ext cx="416951" cy="6858000"/>
          </a:xfrm>
          <a:prstGeom prst="rect">
            <a:avLst/>
          </a:prstGeom>
        </p:spPr>
      </p:pic>
      <p:sp>
        <p:nvSpPr>
          <p:cNvPr id="11" name="Title 4"/>
          <p:cNvSpPr>
            <a:spLocks noGrp="1"/>
          </p:cNvSpPr>
          <p:nvPr>
            <p:ph type="title" hasCustomPrompt="1"/>
          </p:nvPr>
        </p:nvSpPr>
        <p:spPr>
          <a:xfrm>
            <a:off x="630000" y="2681103"/>
            <a:ext cx="3127881" cy="1495794"/>
          </a:xfrm>
          <a:prstGeom prst="rect">
            <a:avLst/>
          </a:prstGeom>
        </p:spPr>
        <p:txBody>
          <a:bodyPr anchor="ctr">
            <a:noAutofit/>
          </a:bodyPr>
          <a:lstStyle>
            <a:lvl1pPr>
              <a:defRPr sz="3200">
                <a:solidFill>
                  <a:schemeClr val="bg1"/>
                </a:solidFill>
                <a:latin typeface="+mj-lt"/>
                <a:sym typeface="Trebuchet MS" panose="020B0603020202020204" pitchFamily="34" charset="0"/>
              </a:defRPr>
            </a:lvl1pPr>
          </a:lstStyle>
          <a:p>
            <a:r>
              <a:rPr lang="en-US"/>
              <a:t>Click to add title</a:t>
            </a:r>
          </a:p>
        </p:txBody>
      </p:sp>
      <p:sp>
        <p:nvSpPr>
          <p:cNvPr id="13" name="Rectangle 12"/>
          <p:cNvSpPr/>
          <p:nvPr userDrawn="1"/>
        </p:nvSpPr>
        <p:spPr bwMode="white">
          <a:xfrm>
            <a:off x="4080763" y="-1309"/>
            <a:ext cx="8111237" cy="685930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endParaRPr lang="en-US" sz="1200">
              <a:solidFill>
                <a:schemeClr val="bg1"/>
              </a:solidFill>
              <a:latin typeface="+mn-lt"/>
              <a:sym typeface="Trebuchet MS" panose="020B0603020202020204" pitchFamily="34" charset="0"/>
            </a:endParaRPr>
          </a:p>
        </p:txBody>
      </p:sp>
      <p:sp>
        <p:nvSpPr>
          <p:cNvPr id="16" name="Copyright"/>
          <p:cNvSpPr txBox="1"/>
          <p:nvPr userDrawn="1"/>
        </p:nvSpPr>
        <p:spPr>
          <a:xfrm rot="16200000">
            <a:off x="9486900" y="3921600"/>
            <a:ext cx="5133975" cy="98745"/>
          </a:xfrm>
          <a:prstGeom prst="rect">
            <a:avLst/>
          </a:prstGeom>
          <a:noFill/>
        </p:spPr>
        <p:txBody>
          <a:bodyPr wrap="square" lIns="0" tIns="0" rIns="0" bIns="0" rtlCol="0" anchor="t">
            <a:spAutoFit/>
          </a:bodyPr>
          <a:lstStyle/>
          <a:p>
            <a:pPr>
              <a:lnSpc>
                <a:spcPct val="90000"/>
              </a:lnSpc>
              <a:spcAft>
                <a:spcPts val="600"/>
              </a:spcAft>
            </a:pPr>
            <a:r>
              <a:rPr lang="en-GB" sz="700">
                <a:solidFill>
                  <a:schemeClr val="bg1">
                    <a:lumMod val="50000"/>
                  </a:schemeClr>
                </a:solidFill>
                <a:latin typeface="+mn-lt"/>
                <a:sym typeface="Trebuchet MS" panose="020B0603020202020204" pitchFamily="34" charset="0"/>
              </a:rPr>
              <a:t>Copyright © 2022 by Boston Consulting Group. All rights reserved.</a:t>
            </a:r>
            <a:endParaRPr lang="en-US" sz="700">
              <a:solidFill>
                <a:schemeClr val="bg1">
                  <a:lumMod val="50000"/>
                </a:schemeClr>
              </a:solidFill>
              <a:latin typeface="+mn-lt"/>
              <a:sym typeface="Trebuchet MS" panose="020B0603020202020204" pitchFamily="34" charset="0"/>
            </a:endParaRPr>
          </a:p>
        </p:txBody>
      </p:sp>
      <p:sp>
        <p:nvSpPr>
          <p:cNvPr id="12" name="Date Placeholder 1"/>
          <p:cNvSpPr>
            <a:spLocks noGrp="1"/>
          </p:cNvSpPr>
          <p:nvPr>
            <p:ph type="dt" sz="half" idx="29"/>
          </p:nvPr>
        </p:nvSpPr>
        <p:spPr>
          <a:xfrm>
            <a:off x="9677400" y="6405036"/>
            <a:ext cx="1482051" cy="153888"/>
          </a:xfrm>
          <a:prstGeom prst="rect">
            <a:avLst/>
          </a:prstGeom>
        </p:spPr>
        <p:txBody>
          <a:bodyPr/>
          <a:lstStyle>
            <a:lvl1pPr>
              <a:defRPr>
                <a:solidFill>
                  <a:schemeClr val="bg1">
                    <a:lumMod val="50000"/>
                  </a:schemeClr>
                </a:solidFill>
                <a:latin typeface="+mn-lt"/>
                <a:sym typeface="Trebuchet MS" panose="020B0603020202020204" pitchFamily="34" charset="0"/>
              </a:defRPr>
            </a:lvl1pPr>
          </a:lstStyle>
          <a:p>
            <a:endParaRPr lang="en-US"/>
          </a:p>
        </p:txBody>
      </p:sp>
      <p:sp>
        <p:nvSpPr>
          <p:cNvPr id="15" name="TextBox 14"/>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Tree>
    <p:extLst>
      <p:ext uri="{BB962C8B-B14F-4D97-AF65-F5344CB8AC3E}">
        <p14:creationId xmlns:p14="http://schemas.microsoft.com/office/powerpoint/2010/main" val="16514967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63" Type="http://schemas.openxmlformats.org/officeDocument/2006/relationships/slideLayout" Target="../slideLayouts/slideLayout63.xml"/><Relationship Id="rId68" Type="http://schemas.openxmlformats.org/officeDocument/2006/relationships/theme" Target="../theme/theme1.xml"/><Relationship Id="rId7" Type="http://schemas.openxmlformats.org/officeDocument/2006/relationships/slideLayout" Target="../slideLayouts/slideLayout7.xml"/><Relationship Id="rId71"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slideLayout" Target="../slideLayouts/slideLayout66.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69" Type="http://schemas.openxmlformats.org/officeDocument/2006/relationships/tags" Target="../tags/tag2.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67" Type="http://schemas.openxmlformats.org/officeDocument/2006/relationships/slideLayout" Target="../slideLayouts/slideLayout67.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7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slideLayout" Target="../slideLayouts/slideLayout65.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 Id="rId34" Type="http://schemas.openxmlformats.org/officeDocument/2006/relationships/slideLayout" Target="../slideLayouts/slideLayout34.xml"/><Relationship Id="rId50" Type="http://schemas.openxmlformats.org/officeDocument/2006/relationships/slideLayout" Target="../slideLayouts/slideLayout50.xml"/><Relationship Id="rId55" Type="http://schemas.openxmlformats.org/officeDocument/2006/relationships/slideLayout" Target="../slideLayouts/slideLayout55.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0.xml"/><Relationship Id="rId7" Type="http://schemas.openxmlformats.org/officeDocument/2006/relationships/image" Target="../media/image1.emf"/><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oleObject" Target="../embeddings/oleObject19.bin"/><Relationship Id="rId5" Type="http://schemas.openxmlformats.org/officeDocument/2006/relationships/tags" Target="../tags/tag3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72.xml"/><Relationship Id="rId1" Type="http://schemas.openxmlformats.org/officeDocument/2006/relationships/slideLayout" Target="../slideLayouts/slideLayout71.xml"/><Relationship Id="rId6" Type="http://schemas.openxmlformats.org/officeDocument/2006/relationships/image" Target="../media/image1.emf"/><Relationship Id="rId5" Type="http://schemas.openxmlformats.org/officeDocument/2006/relationships/oleObject" Target="../embeddings/oleObject23.bin"/><Relationship Id="rId4" Type="http://schemas.openxmlformats.org/officeDocument/2006/relationships/tags" Target="../tags/tag3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69"/>
            </p:custDataLst>
            <p:extLst>
              <p:ext uri="{D42A27DB-BD31-4B8C-83A1-F6EECF244321}">
                <p14:modId xmlns:p14="http://schemas.microsoft.com/office/powerpoint/2010/main" val="119414176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70" imgW="270" imgH="270" progId="TCLayout.ActiveDocument.1">
                  <p:embed/>
                </p:oleObj>
              </mc:Choice>
              <mc:Fallback>
                <p:oleObj name="think-cell Slide" r:id="rId70" imgW="270" imgH="270" progId="TCLayout.ActiveDocument.1">
                  <p:embed/>
                  <p:pic>
                    <p:nvPicPr>
                      <p:cNvPr id="2" name="Object 1" hidden="1"/>
                      <p:cNvPicPr/>
                      <p:nvPr/>
                    </p:nvPicPr>
                    <p:blipFill>
                      <a:blip r:embed="rId71"/>
                      <a:stretch>
                        <a:fillRect/>
                      </a:stretch>
                    </p:blipFill>
                    <p:spPr>
                      <a:xfrm>
                        <a:off x="1588" y="1588"/>
                        <a:ext cx="1587" cy="1587"/>
                      </a:xfrm>
                      <a:prstGeom prst="rect">
                        <a:avLst/>
                      </a:prstGeom>
                    </p:spPr>
                  </p:pic>
                </p:oleObj>
              </mc:Fallback>
            </mc:AlternateContent>
          </a:graphicData>
        </a:graphic>
      </p:graphicFrame>
      <p:sp>
        <p:nvSpPr>
          <p:cNvPr id="11" name="Date Placeholder 3"/>
          <p:cNvSpPr>
            <a:spLocks noGrp="1"/>
          </p:cNvSpPr>
          <p:nvPr>
            <p:ph type="dt" sz="half" idx="2"/>
          </p:nvPr>
        </p:nvSpPr>
        <p:spPr>
          <a:xfrm>
            <a:off x="9677400" y="6405036"/>
            <a:ext cx="1482051" cy="153888"/>
          </a:xfrm>
          <a:prstGeom prst="rect">
            <a:avLst/>
          </a:prstGeom>
        </p:spPr>
        <p:txBody>
          <a:bodyPr vert="horz" wrap="square" lIns="0" tIns="0" rIns="0" bIns="0" rtlCol="0" anchor="b">
            <a:spAutoFit/>
          </a:bodyPr>
          <a:lstStyle>
            <a:lvl1pPr algn="r">
              <a:defRPr sz="1000">
                <a:solidFill>
                  <a:schemeClr val="bg1">
                    <a:lumMod val="50000"/>
                  </a:schemeClr>
                </a:solidFill>
                <a:latin typeface="+mn-lt"/>
                <a:sym typeface="Trebuchet MS" panose="020B0603020202020204" pitchFamily="34" charset="0"/>
              </a:defRPr>
            </a:lvl1pPr>
          </a:lstStyle>
          <a:p>
            <a:endParaRPr lang="en-US"/>
          </a:p>
        </p:txBody>
      </p:sp>
      <p:sp>
        <p:nvSpPr>
          <p:cNvPr id="12" name="TextBox 11"/>
          <p:cNvSpPr txBox="1"/>
          <p:nvPr userDrawn="1"/>
        </p:nvSpPr>
        <p:spPr>
          <a:xfrm>
            <a:off x="11167872" y="6405036"/>
            <a:ext cx="381000" cy="153888"/>
          </a:xfrm>
          <a:prstGeom prst="rect">
            <a:avLst/>
          </a:prstGeom>
          <a:noFill/>
        </p:spPr>
        <p:txBody>
          <a:bodyPr wrap="square" lIns="0" tIns="0" rIns="0" bIns="0" rtlCol="0" anchor="b">
            <a:spAutoFit/>
          </a:bodyPr>
          <a:lstStyle/>
          <a:p>
            <a:pPr marL="0" marR="0" indent="0" algn="r" defTabSz="914400" rtl="0" eaLnBrk="1" fontAlgn="auto" latinLnBrk="0" hangingPunct="1">
              <a:lnSpc>
                <a:spcPct val="100000"/>
              </a:lnSpc>
              <a:spcBef>
                <a:spcPts val="0"/>
              </a:spcBef>
              <a:spcAft>
                <a:spcPts val="0"/>
              </a:spcAft>
              <a:buClrTx/>
              <a:buSzTx/>
              <a:buFontTx/>
              <a:buNone/>
              <a:tabLst/>
              <a:defRPr/>
            </a:pPr>
            <a:fld id="{DFCF27A5-1A5B-48D3-A060-2758FFBB1ADD}" type="slidenum">
              <a:rPr lang="en-US" sz="1000" kern="1200" smtClean="0">
                <a:solidFill>
                  <a:schemeClr val="bg1">
                    <a:lumMod val="50000"/>
                  </a:schemeClr>
                </a:solidFill>
                <a:latin typeface="+mn-lt"/>
                <a:ea typeface="+mn-ea"/>
                <a:cs typeface="+mn-cs"/>
                <a:sym typeface="Trebuchet MS" panose="020B0603020202020204" pitchFamily="34" charset="0"/>
              </a:rPr>
              <a:pPr marL="0" marR="0" indent="0" algn="r" defTabSz="914400" rtl="0" eaLnBrk="1" fontAlgn="auto" latinLnBrk="0" hangingPunct="1">
                <a:lnSpc>
                  <a:spcPct val="100000"/>
                </a:lnSpc>
                <a:spcBef>
                  <a:spcPts val="0"/>
                </a:spcBef>
                <a:spcAft>
                  <a:spcPts val="0"/>
                </a:spcAft>
                <a:buClrTx/>
                <a:buSzTx/>
                <a:buFontTx/>
                <a:buNone/>
                <a:tabLst/>
                <a:defRPr/>
              </a:pPr>
              <a:t>‹#›</a:t>
            </a:fld>
            <a:endParaRPr lang="en-US" sz="1000" kern="1200">
              <a:solidFill>
                <a:schemeClr val="bg1">
                  <a:lumMod val="50000"/>
                </a:schemeClr>
              </a:solidFill>
              <a:latin typeface="+mn-lt"/>
              <a:ea typeface="+mn-ea"/>
              <a:cs typeface="+mn-cs"/>
              <a:sym typeface="Trebuchet MS" panose="020B0603020202020204" pitchFamily="34" charset="0"/>
            </a:endParaRPr>
          </a:p>
        </p:txBody>
      </p:sp>
      <p:sp>
        <p:nvSpPr>
          <p:cNvPr id="9" name="Title Placeholder 1"/>
          <p:cNvSpPr>
            <a:spLocks noGrp="1"/>
          </p:cNvSpPr>
          <p:nvPr>
            <p:ph type="title"/>
          </p:nvPr>
        </p:nvSpPr>
        <p:spPr>
          <a:xfrm>
            <a:off x="630000" y="622800"/>
            <a:ext cx="10933350" cy="332399"/>
          </a:xfrm>
          <a:prstGeom prst="rect">
            <a:avLst/>
          </a:prstGeom>
        </p:spPr>
        <p:txBody>
          <a:bodyPr vert="horz" wrap="square" lIns="0" tIns="0" rIns="0" bIns="0" rtlCol="0" anchor="t">
            <a:spAutoFit/>
          </a:bodyPr>
          <a:lstStyle/>
          <a:p>
            <a:r>
              <a:rPr lang="en-US"/>
              <a:t>Click to add title</a:t>
            </a:r>
          </a:p>
        </p:txBody>
      </p:sp>
      <p:sp>
        <p:nvSpPr>
          <p:cNvPr id="4" name="Text Placeholder 3"/>
          <p:cNvSpPr>
            <a:spLocks noGrp="1"/>
          </p:cNvSpPr>
          <p:nvPr>
            <p:ph type="body" idx="1"/>
          </p:nvPr>
        </p:nvSpPr>
        <p:spPr>
          <a:xfrm>
            <a:off x="630000" y="1825625"/>
            <a:ext cx="10933350" cy="4351338"/>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a:p>
            <a:pPr lvl="5"/>
            <a:r>
              <a:rPr lang="en-US"/>
              <a:t>Level six</a:t>
            </a:r>
          </a:p>
          <a:p>
            <a:pPr lvl="6"/>
            <a:r>
              <a:rPr lang="en-US"/>
              <a:t>Level seven</a:t>
            </a:r>
          </a:p>
          <a:p>
            <a:pPr lvl="7"/>
            <a:r>
              <a:rPr lang="en-US"/>
              <a:t>Level eight</a:t>
            </a:r>
          </a:p>
          <a:p>
            <a:pPr lvl="8"/>
            <a:r>
              <a:rPr lang="en-US"/>
              <a:t>Level nine</a:t>
            </a:r>
          </a:p>
        </p:txBody>
      </p:sp>
    </p:spTree>
    <p:extLst>
      <p:ext uri="{BB962C8B-B14F-4D97-AF65-F5344CB8AC3E}">
        <p14:creationId xmlns:p14="http://schemas.microsoft.com/office/powerpoint/2010/main" val="835336367"/>
      </p:ext>
    </p:extLst>
  </p:cSld>
  <p:clrMap bg1="lt1" tx1="dk1" bg2="lt2" tx2="dk2" accent1="accent1" accent2="accent2" accent3="accent3" accent4="accent4" accent5="accent5" accent6="accent6" hlink="hlink" folHlink="folHlink"/>
  <p:sldLayoutIdLst>
    <p:sldLayoutId id="2147485115" r:id="rId1"/>
    <p:sldLayoutId id="2147485086" r:id="rId2"/>
    <p:sldLayoutId id="2147485183" r:id="rId3"/>
    <p:sldLayoutId id="2147485158" r:id="rId4"/>
    <p:sldLayoutId id="2147485113" r:id="rId5"/>
    <p:sldLayoutId id="2147485114" r:id="rId6"/>
    <p:sldLayoutId id="2147485154" r:id="rId7"/>
    <p:sldLayoutId id="2147485162" r:id="rId8"/>
    <p:sldLayoutId id="2147485149" r:id="rId9"/>
    <p:sldLayoutId id="2147485087" r:id="rId10"/>
    <p:sldLayoutId id="2147485112" r:id="rId11"/>
    <p:sldLayoutId id="2147485155" r:id="rId12"/>
    <p:sldLayoutId id="2147485164" r:id="rId13"/>
    <p:sldLayoutId id="2147485109" r:id="rId14"/>
    <p:sldLayoutId id="2147485165" r:id="rId15"/>
    <p:sldLayoutId id="2147485110" r:id="rId16"/>
    <p:sldLayoutId id="2147485166" r:id="rId17"/>
    <p:sldLayoutId id="2147485156" r:id="rId18"/>
    <p:sldLayoutId id="2147485167" r:id="rId19"/>
    <p:sldLayoutId id="2147485108" r:id="rId20"/>
    <p:sldLayoutId id="2147485107" r:id="rId21"/>
    <p:sldLayoutId id="2147485106" r:id="rId22"/>
    <p:sldLayoutId id="2147485090" r:id="rId23"/>
    <p:sldLayoutId id="2147485091" r:id="rId24"/>
    <p:sldLayoutId id="2147485092" r:id="rId25"/>
    <p:sldLayoutId id="2147485093" r:id="rId26"/>
    <p:sldLayoutId id="2147485116" r:id="rId27"/>
    <p:sldLayoutId id="2147485161" r:id="rId28"/>
    <p:sldLayoutId id="2147485159" r:id="rId29"/>
    <p:sldLayoutId id="2147485119" r:id="rId30"/>
    <p:sldLayoutId id="2147485184" r:id="rId31"/>
    <p:sldLayoutId id="2147485137" r:id="rId32"/>
    <p:sldLayoutId id="2147485120" r:id="rId33"/>
    <p:sldLayoutId id="2147485121" r:id="rId34"/>
    <p:sldLayoutId id="2147485141" r:id="rId35"/>
    <p:sldLayoutId id="2147485163" r:id="rId36"/>
    <p:sldLayoutId id="2147485139" r:id="rId37"/>
    <p:sldLayoutId id="2147485140" r:id="rId38"/>
    <p:sldLayoutId id="2147485122" r:id="rId39"/>
    <p:sldLayoutId id="2147485123" r:id="rId40"/>
    <p:sldLayoutId id="2147485151" r:id="rId41"/>
    <p:sldLayoutId id="2147485168" r:id="rId42"/>
    <p:sldLayoutId id="2147485127" r:id="rId43"/>
    <p:sldLayoutId id="2147485169" r:id="rId44"/>
    <p:sldLayoutId id="2147485126" r:id="rId45"/>
    <p:sldLayoutId id="2147485170" r:id="rId46"/>
    <p:sldLayoutId id="2147485153" r:id="rId47"/>
    <p:sldLayoutId id="2147485171" r:id="rId48"/>
    <p:sldLayoutId id="2147485128" r:id="rId49"/>
    <p:sldLayoutId id="2147485129" r:id="rId50"/>
    <p:sldLayoutId id="2147485130" r:id="rId51"/>
    <p:sldLayoutId id="2147485131" r:id="rId52"/>
    <p:sldLayoutId id="2147485145" r:id="rId53"/>
    <p:sldLayoutId id="2147485133" r:id="rId54"/>
    <p:sldLayoutId id="2147485144" r:id="rId55"/>
    <p:sldLayoutId id="2147485134" r:id="rId56"/>
    <p:sldLayoutId id="2147485146" r:id="rId57"/>
    <p:sldLayoutId id="2147485160" r:id="rId58"/>
    <p:sldLayoutId id="2147485172" r:id="rId59"/>
    <p:sldLayoutId id="2147485173" r:id="rId60"/>
    <p:sldLayoutId id="2147485174" r:id="rId61"/>
    <p:sldLayoutId id="2147485175" r:id="rId62"/>
    <p:sldLayoutId id="2147485176" r:id="rId63"/>
    <p:sldLayoutId id="2147485177" r:id="rId64"/>
    <p:sldLayoutId id="2147485178" r:id="rId65"/>
    <p:sldLayoutId id="2147485179" r:id="rId66"/>
    <p:sldLayoutId id="2147485180" r:id="rId67"/>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userDrawn="1">
          <p15:clr>
            <a:srgbClr val="F26B43"/>
          </p15:clr>
        </p15:guide>
        <p15:guide id="2" pos="396" userDrawn="1">
          <p15:clr>
            <a:srgbClr val="F26B43"/>
          </p15:clr>
        </p15:guide>
        <p15:guide id="3" pos="7284" userDrawn="1">
          <p15:clr>
            <a:srgbClr val="F26B43"/>
          </p15:clr>
        </p15:guide>
        <p15:guide id="4" orient="horz" pos="3881"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5"/>
            </p:custDataLst>
            <p:extLst>
              <p:ext uri="{D42A27DB-BD31-4B8C-83A1-F6EECF244321}">
                <p14:modId xmlns:p14="http://schemas.microsoft.com/office/powerpoint/2010/main" val="1552194090"/>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6" imgW="270" imgH="270" progId="TCLayout.ActiveDocument.1">
                  <p:embed/>
                </p:oleObj>
              </mc:Choice>
              <mc:Fallback>
                <p:oleObj name="think-cell Slide" r:id="rId6" imgW="270" imgH="270" progId="TCLayout.ActiveDocument.1">
                  <p:embed/>
                  <p:pic>
                    <p:nvPicPr>
                      <p:cNvPr id="2" name="Object 1" hidden="1"/>
                      <p:cNvPicPr/>
                      <p:nvPr/>
                    </p:nvPicPr>
                    <p:blipFill>
                      <a:blip r:embed="rId7"/>
                      <a:stretch>
                        <a:fillRect/>
                      </a:stretch>
                    </p:blipFill>
                    <p:spPr>
                      <a:xfrm>
                        <a:off x="1588" y="1588"/>
                        <a:ext cx="1587" cy="1587"/>
                      </a:xfrm>
                      <a:prstGeom prst="rect">
                        <a:avLst/>
                      </a:prstGeom>
                    </p:spPr>
                  </p:pic>
                </p:oleObj>
              </mc:Fallback>
            </mc:AlternateContent>
          </a:graphicData>
        </a:graphic>
      </p:graphicFrame>
    </p:spTree>
    <p:extLst>
      <p:ext uri="{BB962C8B-B14F-4D97-AF65-F5344CB8AC3E}">
        <p14:creationId xmlns:p14="http://schemas.microsoft.com/office/powerpoint/2010/main" val="1326927467"/>
      </p:ext>
    </p:extLst>
  </p:cSld>
  <p:clrMap bg1="lt1" tx1="dk1" bg2="lt2" tx2="dk2" accent1="accent1" accent2="accent2" accent3="accent3" accent4="accent4" accent5="accent5" accent6="accent6" hlink="hlink" folHlink="folHlink"/>
  <p:sldLayoutIdLst>
    <p:sldLayoutId id="2147485186" r:id="rId1"/>
    <p:sldLayoutId id="2147485187" r:id="rId2"/>
    <p:sldLayoutId id="2147485188" r:id="rId3"/>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4"/>
            </p:custDataLst>
            <p:extLst>
              <p:ext uri="{D42A27DB-BD31-4B8C-83A1-F6EECF244321}">
                <p14:modId xmlns:p14="http://schemas.microsoft.com/office/powerpoint/2010/main" val="2771602739"/>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2" name="Object 1" hidden="1"/>
                      <p:cNvPicPr/>
                      <p:nvPr/>
                    </p:nvPicPr>
                    <p:blipFill>
                      <a:blip r:embed="rId6"/>
                      <a:stretch>
                        <a:fillRect/>
                      </a:stretch>
                    </p:blipFill>
                    <p:spPr>
                      <a:xfrm>
                        <a:off x="1588" y="1588"/>
                        <a:ext cx="1587" cy="1587"/>
                      </a:xfrm>
                      <a:prstGeom prst="rect">
                        <a:avLst/>
                      </a:prstGeom>
                    </p:spPr>
                  </p:pic>
                </p:oleObj>
              </mc:Fallback>
            </mc:AlternateContent>
          </a:graphicData>
        </a:graphic>
      </p:graphicFrame>
      <p:sp>
        <p:nvSpPr>
          <p:cNvPr id="7" name="Rectangle 6">
            <a:extLst>
              <a:ext uri="{FF2B5EF4-FFF2-40B4-BE49-F238E27FC236}">
                <a16:creationId xmlns:a16="http://schemas.microsoft.com/office/drawing/2014/main" id="{551726DD-2250-497E-BCDF-D3B37765041D}"/>
              </a:ext>
            </a:extLst>
          </p:cNvPr>
          <p:cNvSpPr/>
          <p:nvPr userDrawn="1"/>
        </p:nvSpPr>
        <p:spPr>
          <a:xfrm>
            <a:off x="0" y="-4603"/>
            <a:ext cx="12192000" cy="998488"/>
          </a:xfrm>
          <a:prstGeom prst="rect">
            <a:avLst/>
          </a:prstGeom>
          <a:solidFill>
            <a:srgbClr val="203864"/>
          </a:solidFill>
          <a:ln w="9525" cap="rnd" cmpd="sng" algn="ctr">
            <a:no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200">
              <a:solidFill>
                <a:srgbClr val="FFFFFF"/>
              </a:solidFill>
            </a:endParaRPr>
          </a:p>
        </p:txBody>
      </p:sp>
      <p:sp>
        <p:nvSpPr>
          <p:cNvPr id="8" name="Title 7">
            <a:extLst>
              <a:ext uri="{FF2B5EF4-FFF2-40B4-BE49-F238E27FC236}">
                <a16:creationId xmlns:a16="http://schemas.microsoft.com/office/drawing/2014/main" id="{39D71B02-156B-4CF9-8C4D-854B9113DC1B}"/>
              </a:ext>
            </a:extLst>
          </p:cNvPr>
          <p:cNvSpPr txBox="1">
            <a:spLocks/>
          </p:cNvSpPr>
          <p:nvPr userDrawn="1"/>
        </p:nvSpPr>
        <p:spPr>
          <a:xfrm>
            <a:off x="630000" y="327833"/>
            <a:ext cx="10933350" cy="332399"/>
          </a:xfrm>
          <a:prstGeom prst="rect">
            <a:avLst/>
          </a:prstGeom>
        </p:spPr>
        <p:txBody>
          <a:bodyPr vert="horz"/>
          <a:lstStyle>
            <a:lvl1pPr algn="l" defTabSz="914400" rtl="0" eaLnBrk="1" latinLnBrk="0" hangingPunct="1">
              <a:lnSpc>
                <a:spcPct val="90000"/>
              </a:lnSpc>
              <a:spcBef>
                <a:spcPct val="0"/>
              </a:spcBef>
              <a:buNone/>
              <a:defRPr sz="2400" kern="1200">
                <a:solidFill>
                  <a:srgbClr val="FFFFFF"/>
                </a:solidFill>
                <a:latin typeface="Calibri" panose="020F0502020204030204" pitchFamily="34" charset="0"/>
                <a:ea typeface="+mj-ea"/>
                <a:cs typeface="Calibri" panose="020F050202020403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608589861"/>
      </p:ext>
    </p:extLst>
  </p:cSld>
  <p:clrMap bg1="lt1" tx1="dk1" bg2="lt2" tx2="dk2" accent1="accent1" accent2="accent2" accent3="accent3" accent4="accent4" accent5="accent5" accent6="accent6" hlink="hlink" folHlink="folHlink"/>
  <p:sldLayoutIdLst>
    <p:sldLayoutId id="2147485190" r:id="rId1"/>
    <p:sldLayoutId id="2147485191" r:id="rId2"/>
  </p:sldLayoutIdLst>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hf sldNum="0" hdr="0" ftr="0" dt="0"/>
  <p:txStyles>
    <p:titleStyle>
      <a:lvl1pPr algn="l" defTabSz="914400" rtl="0" eaLnBrk="1" latinLnBrk="0" hangingPunct="1">
        <a:lnSpc>
          <a:spcPct val="90000"/>
        </a:lnSpc>
        <a:spcBef>
          <a:spcPct val="0"/>
        </a:spcBef>
        <a:buNone/>
        <a:defRPr sz="2400" kern="1200">
          <a:solidFill>
            <a:schemeClr val="tx2"/>
          </a:solidFill>
          <a:latin typeface="+mj-lt"/>
          <a:ea typeface="+mj-ea"/>
          <a:cs typeface="+mj-cs"/>
          <a:sym typeface="Trebuchet MS" panose="020B0603020202020204" pitchFamily="34" charset="0"/>
        </a:defRPr>
      </a:lvl1pPr>
    </p:titleStyle>
    <p:bodyStyle>
      <a:lvl1pPr marL="0" indent="0" algn="l" defTabSz="914400" rtl="0" eaLnBrk="1" latinLnBrk="0" hangingPunct="1">
        <a:lnSpc>
          <a:spcPct val="110000"/>
        </a:lnSpc>
        <a:spcBef>
          <a:spcPts val="600"/>
        </a:spcBef>
        <a:spcAft>
          <a:spcPts val="300"/>
        </a:spcAft>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1pPr>
      <a:lvl2pPr marL="284400" indent="-172800" algn="l" defTabSz="914400" rtl="0" eaLnBrk="1" latinLnBrk="0" hangingPunct="1">
        <a:lnSpc>
          <a:spcPct val="90000"/>
        </a:lnSpc>
        <a:spcBef>
          <a:spcPts val="0"/>
        </a:spcBef>
        <a:spcAft>
          <a:spcPts val="300"/>
        </a:spcAft>
        <a:buClr>
          <a:schemeClr val="tx2"/>
        </a:buClr>
        <a:buFont typeface="Arial" panose="020B0604020202020204" pitchFamily="34" charset="0"/>
        <a:buChar char="•"/>
        <a:defRPr lang="en-US" sz="1200" kern="1200">
          <a:solidFill>
            <a:schemeClr val="tx1"/>
          </a:solidFill>
          <a:latin typeface="+mn-lt"/>
          <a:ea typeface="+mn-ea"/>
          <a:cs typeface="+mn-cs"/>
          <a:sym typeface="Trebuchet MS" panose="020B0603020202020204" pitchFamily="34" charset="0"/>
        </a:defRPr>
      </a:lvl2pPr>
      <a:lvl3pPr marL="511200" indent="-165600" algn="l" defTabSz="914400" rtl="0" eaLnBrk="1" latinLnBrk="0" hangingPunct="1">
        <a:lnSpc>
          <a:spcPct val="90000"/>
        </a:lnSpc>
        <a:spcBef>
          <a:spcPts val="0"/>
        </a:spcBef>
        <a:spcAft>
          <a:spcPts val="300"/>
        </a:spcAft>
        <a:buClr>
          <a:schemeClr val="tx2"/>
        </a:buClr>
        <a:buFont typeface="Trebuchet MS" panose="020B0603020202020204" pitchFamily="34" charset="0"/>
        <a:buChar char="–"/>
        <a:defRPr lang="en-US" sz="1200" kern="1200">
          <a:solidFill>
            <a:schemeClr val="tx1"/>
          </a:solidFill>
          <a:latin typeface="+mn-lt"/>
          <a:ea typeface="+mn-ea"/>
          <a:cs typeface="+mn-cs"/>
          <a:sym typeface="Trebuchet MS" panose="020B0603020202020204" pitchFamily="34" charset="0"/>
        </a:defRPr>
      </a:lvl3pPr>
      <a:lvl4pPr marL="0" indent="0" algn="l" defTabSz="914400" rtl="0" eaLnBrk="1" latinLnBrk="0" hangingPunct="1">
        <a:lnSpc>
          <a:spcPct val="110000"/>
        </a:lnSpc>
        <a:spcBef>
          <a:spcPts val="300"/>
        </a:spcBef>
        <a:spcAft>
          <a:spcPts val="300"/>
        </a:spcAft>
        <a:buClr>
          <a:schemeClr val="tx2"/>
        </a:buClr>
        <a:buFont typeface="Arial" panose="020B0604020202020204" pitchFamily="34" charset="0"/>
        <a:buChar char="​"/>
        <a:defRPr lang="en-US" sz="1600" kern="1200">
          <a:solidFill>
            <a:schemeClr val="tx2"/>
          </a:solidFill>
          <a:latin typeface="+mn-lt"/>
          <a:ea typeface="+mn-ea"/>
          <a:cs typeface="+mn-cs"/>
          <a:sym typeface="Trebuchet MS" panose="020B0603020202020204" pitchFamily="34" charset="0"/>
        </a:defRPr>
      </a:lvl4pPr>
      <a:lvl5pPr marL="0" indent="0" algn="l" defTabSz="914400" rtl="0" eaLnBrk="1" latinLnBrk="0" hangingPunct="1">
        <a:lnSpc>
          <a:spcPct val="100000"/>
        </a:lnSpc>
        <a:spcBef>
          <a:spcPts val="0"/>
        </a:spcBef>
        <a:spcAft>
          <a:spcPts val="300"/>
        </a:spcAft>
        <a:buClrTx/>
        <a:buFont typeface="Arial" panose="020B0604020202020204" pitchFamily="34" charset="0"/>
        <a:buChar char="​"/>
        <a:defRPr lang="en-US" sz="1600" b="1" kern="1200" smtClean="0">
          <a:solidFill>
            <a:schemeClr val="tx1"/>
          </a:solidFill>
          <a:latin typeface="+mn-lt"/>
          <a:ea typeface="+mn-ea"/>
          <a:cs typeface="+mn-cs"/>
          <a:sym typeface="Trebuchet MS" panose="020B0603020202020204" pitchFamily="34" charset="0"/>
        </a:defRPr>
      </a:lvl5pPr>
      <a:lvl6pPr marL="269875" indent="-152400" algn="l" defTabSz="914400" rtl="0" eaLnBrk="1" latinLnBrk="0" hangingPunct="1">
        <a:lnSpc>
          <a:spcPct val="90000"/>
        </a:lnSpc>
        <a:spcBef>
          <a:spcPts val="0"/>
        </a:spcBef>
        <a:spcAft>
          <a:spcPts val="600"/>
        </a:spcAft>
        <a:buClr>
          <a:schemeClr val="tx2"/>
        </a:buClr>
        <a:buFont typeface="Arial" panose="020B0604020202020204" pitchFamily="34" charset="0"/>
        <a:buChar char="•"/>
        <a:defRPr lang="en-US" sz="1600" kern="1200" smtClean="0">
          <a:solidFill>
            <a:schemeClr val="tx1"/>
          </a:solidFill>
          <a:latin typeface="+mn-lt"/>
          <a:ea typeface="+mn-ea"/>
          <a:cs typeface="+mn-cs"/>
          <a:sym typeface="Trebuchet MS" panose="020B0603020202020204" pitchFamily="34" charset="0"/>
        </a:defRPr>
      </a:lvl6pPr>
      <a:lvl7pPr marL="0" indent="0" algn="l" defTabSz="914400" rtl="0" eaLnBrk="1" latinLnBrk="0" hangingPunct="1">
        <a:lnSpc>
          <a:spcPct val="90000"/>
        </a:lnSpc>
        <a:spcBef>
          <a:spcPts val="900"/>
        </a:spcBef>
        <a:spcAft>
          <a:spcPts val="900"/>
        </a:spcAft>
        <a:buFont typeface="Arial" panose="020B0604020202020204" pitchFamily="34" charset="0"/>
        <a:buChar char="​"/>
        <a:defRPr lang="en-US" sz="4400" kern="1200" baseline="0" smtClean="0">
          <a:solidFill>
            <a:schemeClr val="tx1"/>
          </a:solidFill>
          <a:latin typeface="+mn-lt"/>
          <a:ea typeface="+mn-ea"/>
          <a:cs typeface="+mn-cs"/>
          <a:sym typeface="Trebuchet MS" panose="020B0603020202020204" pitchFamily="34" charset="0"/>
        </a:defRPr>
      </a:lvl7pPr>
      <a:lvl8pPr marL="0" indent="0" algn="l" defTabSz="914400" rtl="0" eaLnBrk="1" latinLnBrk="0" hangingPunct="1">
        <a:lnSpc>
          <a:spcPct val="90000"/>
        </a:lnSpc>
        <a:spcBef>
          <a:spcPts val="900"/>
        </a:spcBef>
        <a:spcAft>
          <a:spcPts val="0"/>
        </a:spcAft>
        <a:buFont typeface="Arial" panose="020B0604020202020204" pitchFamily="34" charset="0"/>
        <a:buChar char="​"/>
        <a:defRPr lang="en-US" sz="5400" kern="1200" baseline="0" smtClean="0">
          <a:solidFill>
            <a:schemeClr val="tx2"/>
          </a:solidFill>
          <a:latin typeface="+mn-lt"/>
          <a:ea typeface="+mn-ea"/>
          <a:cs typeface="+mn-cs"/>
          <a:sym typeface="Trebuchet MS" panose="020B0603020202020204" pitchFamily="34" charset="0"/>
        </a:defRPr>
      </a:lvl8pPr>
      <a:lvl9pPr marL="0" indent="0" algn="l" defTabSz="914400" rtl="0" eaLnBrk="1" latinLnBrk="0" hangingPunct="1">
        <a:lnSpc>
          <a:spcPct val="100000"/>
        </a:lnSpc>
        <a:spcBef>
          <a:spcPts val="0"/>
        </a:spcBef>
        <a:spcAft>
          <a:spcPts val="900"/>
        </a:spcAft>
        <a:buFont typeface="Arial" panose="020B0604020202020204" pitchFamily="34" charset="0"/>
        <a:buChar char="​"/>
        <a:defRPr lang="en-US" sz="2400" kern="1200" baseline="0" dirty="0">
          <a:solidFill>
            <a:schemeClr val="tx2"/>
          </a:solidFill>
          <a:latin typeface="+mn-lt"/>
          <a:ea typeface="+mn-ea"/>
          <a:cs typeface="+mn-cs"/>
          <a:sym typeface="Trebuchet MS" panose="020B0603020202020204"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311">
          <p15:clr>
            <a:srgbClr val="F26B43"/>
          </p15:clr>
        </p15:guide>
        <p15:guide id="2" pos="396">
          <p15:clr>
            <a:srgbClr val="F26B43"/>
          </p15:clr>
        </p15:guide>
        <p15:guide id="3" pos="7284">
          <p15:clr>
            <a:srgbClr val="F26B43"/>
          </p15:clr>
        </p15:guide>
        <p15:guide id="4" orient="horz" pos="388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0.xml"/><Relationship Id="rId1" Type="http://schemas.openxmlformats.org/officeDocument/2006/relationships/tags" Target="../tags/tag39.xml"/><Relationship Id="rId5" Type="http://schemas.openxmlformats.org/officeDocument/2006/relationships/image" Target="../media/image10.emf"/><Relationship Id="rId4" Type="http://schemas.openxmlformats.org/officeDocument/2006/relationships/oleObject" Target="../embeddings/oleObject26.bin"/></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0.xml"/><Relationship Id="rId1" Type="http://schemas.openxmlformats.org/officeDocument/2006/relationships/tags" Target="../tags/tag40.xml"/><Relationship Id="rId5" Type="http://schemas.openxmlformats.org/officeDocument/2006/relationships/image" Target="../media/image10.emf"/><Relationship Id="rId4" Type="http://schemas.openxmlformats.org/officeDocument/2006/relationships/oleObject" Target="../embeddings/oleObject26.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7.xml.rels><?xml version="1.0" encoding="UTF-8" standalone="yes"?>
<Relationships xmlns="http://schemas.openxmlformats.org/package/2006/relationships"><Relationship Id="rId3" Type="http://schemas.openxmlformats.org/officeDocument/2006/relationships/hyperlink" Target="mailto:casumanasr@hotmail.com" TargetMode="External"/><Relationship Id="rId2" Type="http://schemas.openxmlformats.org/officeDocument/2006/relationships/hyperlink" Target="mailto:asumanach@ul.edu.lr" TargetMode="External"/><Relationship Id="rId1" Type="http://schemas.openxmlformats.org/officeDocument/2006/relationships/slideLayout" Target="../slideLayouts/slideLayout7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99163B9-59D8-4692-8262-CF1EC1DA2A2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2" name="Object 1" hidden="1">
                        <a:extLst>
                          <a:ext uri="{FF2B5EF4-FFF2-40B4-BE49-F238E27FC236}">
                            <a16:creationId xmlns:a16="http://schemas.microsoft.com/office/drawing/2014/main" id="{E99163B9-59D8-4692-8262-CF1EC1DA2A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p:cNvSpPr>
            <a:spLocks noGrp="1"/>
          </p:cNvSpPr>
          <p:nvPr>
            <p:ph type="title"/>
          </p:nvPr>
        </p:nvSpPr>
        <p:spPr>
          <a:xfrm>
            <a:off x="66675" y="138197"/>
            <a:ext cx="11496675" cy="925102"/>
          </a:xfrm>
        </p:spPr>
        <p:txBody>
          <a:bodyPr vert="horz"/>
          <a:lstStyle/>
          <a:p>
            <a:pPr algn="ctr"/>
            <a:r>
              <a:rPr lang="en-US" b="1" dirty="0"/>
              <a:t>SUSTAINABLE WASTE CHAINS: </a:t>
            </a:r>
            <a:br>
              <a:rPr lang="en-US" b="1" dirty="0"/>
            </a:br>
            <a:r>
              <a:rPr lang="en-US" sz="2800" b="1" dirty="0"/>
              <a:t>MITIGATING GHG EMISSIONS THROUGH CIRCULAR ECONOMY IN LIBERIA</a:t>
            </a:r>
            <a:br>
              <a:rPr kumimoji="0" lang="en-US" sz="24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br>
            <a:r>
              <a:rPr lang="en-US" dirty="0"/>
              <a:t> </a:t>
            </a:r>
          </a:p>
        </p:txBody>
      </p:sp>
      <p:sp>
        <p:nvSpPr>
          <p:cNvPr id="5" name="Rectangle 4">
            <a:extLst>
              <a:ext uri="{FF2B5EF4-FFF2-40B4-BE49-F238E27FC236}">
                <a16:creationId xmlns:a16="http://schemas.microsoft.com/office/drawing/2014/main" id="{B649F9A4-5736-4E33-A7AE-BEF8602D286A}"/>
              </a:ext>
            </a:extLst>
          </p:cNvPr>
          <p:cNvSpPr/>
          <p:nvPr/>
        </p:nvSpPr>
        <p:spPr>
          <a:xfrm>
            <a:off x="66675" y="1958335"/>
            <a:ext cx="12011594" cy="4761467"/>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137160" rIns="91440" bIns="45720" numCol="1" spcCol="0" rtlCol="0" fromWordArt="0" anchor="t" anchorCtr="0" forceAA="0" compatLnSpc="1">
            <a:prstTxWarp prst="textNoShape">
              <a:avLst/>
            </a:prstTxWarp>
            <a:noAutofit/>
          </a:bodyPr>
          <a:lstStyle/>
          <a:p>
            <a:pPr algn="just"/>
            <a:r>
              <a:rPr lang="en-US" sz="2000" b="1" dirty="0">
                <a:solidFill>
                  <a:schemeClr val="tx1"/>
                </a:solidFill>
              </a:rPr>
              <a:t>Liberia faces serious challenges in waste management:</a:t>
            </a:r>
          </a:p>
          <a:p>
            <a:pPr marL="514350" indent="-514350" algn="just">
              <a:buFont typeface="+mj-lt"/>
              <a:buAutoNum type="alphaUcPeriod"/>
            </a:pPr>
            <a:r>
              <a:rPr lang="en-US" sz="2000" dirty="0">
                <a:solidFill>
                  <a:schemeClr val="tx1"/>
                </a:solidFill>
              </a:rPr>
              <a:t>Rapid urbanization</a:t>
            </a:r>
          </a:p>
          <a:p>
            <a:pPr marL="514350" indent="-514350" algn="just">
              <a:buFont typeface="+mj-lt"/>
              <a:buAutoNum type="alphaUcPeriod"/>
            </a:pPr>
            <a:r>
              <a:rPr lang="en-US" sz="2000" dirty="0">
                <a:solidFill>
                  <a:schemeClr val="tx1"/>
                </a:solidFill>
              </a:rPr>
              <a:t>population growth (≈3% annually) and </a:t>
            </a:r>
          </a:p>
          <a:p>
            <a:pPr marL="514350" indent="-514350" algn="just">
              <a:buFont typeface="+mj-lt"/>
              <a:buAutoNum type="alphaUcPeriod"/>
            </a:pPr>
            <a:r>
              <a:rPr lang="en-US" sz="2000" dirty="0">
                <a:solidFill>
                  <a:schemeClr val="tx1"/>
                </a:solidFill>
              </a:rPr>
              <a:t>weak infrastructure. </a:t>
            </a:r>
          </a:p>
          <a:p>
            <a:pPr algn="just"/>
            <a:r>
              <a:rPr lang="en-US" sz="2000" b="1" dirty="0">
                <a:solidFill>
                  <a:schemeClr val="tx1"/>
                </a:solidFill>
              </a:rPr>
              <a:t>Current practices:</a:t>
            </a:r>
          </a:p>
          <a:p>
            <a:pPr marL="457200" indent="-457200" algn="just">
              <a:buAutoNum type="alphaUcPeriod"/>
            </a:pPr>
            <a:r>
              <a:rPr lang="en-US" sz="2000" dirty="0">
                <a:solidFill>
                  <a:schemeClr val="tx1"/>
                </a:solidFill>
              </a:rPr>
              <a:t>open dumping,</a:t>
            </a:r>
          </a:p>
          <a:p>
            <a:pPr marL="457200" indent="-457200" algn="just">
              <a:buAutoNum type="alphaUcPeriod"/>
            </a:pPr>
            <a:r>
              <a:rPr lang="en-US" sz="2000" dirty="0">
                <a:solidFill>
                  <a:schemeClr val="tx1"/>
                </a:solidFill>
              </a:rPr>
              <a:t> burning, and </a:t>
            </a:r>
          </a:p>
          <a:p>
            <a:pPr marL="457200" indent="-457200" algn="just">
              <a:buAutoNum type="alphaUcPeriod"/>
            </a:pPr>
            <a:r>
              <a:rPr lang="en-US" sz="2000" dirty="0">
                <a:solidFill>
                  <a:schemeClr val="tx1"/>
                </a:solidFill>
              </a:rPr>
              <a:t>unmanaged landfills</a:t>
            </a:r>
          </a:p>
          <a:p>
            <a:pPr algn="just"/>
            <a:r>
              <a:rPr lang="en-US" sz="2000" b="1" dirty="0">
                <a:solidFill>
                  <a:schemeClr val="tx1"/>
                </a:solidFill>
              </a:rPr>
              <a:t>Results: </a:t>
            </a:r>
            <a:r>
              <a:rPr lang="en-US" sz="2000" dirty="0">
                <a:solidFill>
                  <a:schemeClr val="tx1"/>
                </a:solidFill>
              </a:rPr>
              <a:t>Release large amounts of methane (CH₄) and black carbon, both potent greenhouse gases. </a:t>
            </a:r>
          </a:p>
          <a:p>
            <a:pPr algn="just"/>
            <a:endParaRPr lang="en-US" sz="2000" dirty="0">
              <a:solidFill>
                <a:schemeClr val="tx1"/>
              </a:solidFill>
            </a:endParaRPr>
          </a:p>
          <a:p>
            <a:pPr algn="just"/>
            <a:r>
              <a:rPr lang="en-US" sz="2000" dirty="0">
                <a:solidFill>
                  <a:schemeClr val="tx1"/>
                </a:solidFill>
              </a:rPr>
              <a:t>These practices also worsen public health risks (cholera, malaria), degrade ecosystems, and burden vulnerable groups (especially women in informal waste work).</a:t>
            </a:r>
          </a:p>
          <a:p>
            <a:pPr algn="just"/>
            <a:endParaRPr lang="en-US" sz="2000" dirty="0">
              <a:solidFill>
                <a:schemeClr val="tx1"/>
              </a:solidFill>
            </a:endParaRPr>
          </a:p>
          <a:p>
            <a:pPr algn="just"/>
            <a:r>
              <a:rPr lang="en-US" sz="2000" dirty="0">
                <a:solidFill>
                  <a:schemeClr val="tx1"/>
                </a:solidFill>
              </a:rPr>
              <a:t>Without intervention, waste-sector emissions will continue to rise, undermining Liberia’s NDC goal of reducing emissions by </a:t>
            </a:r>
            <a:r>
              <a:rPr lang="en-US" sz="2000" b="1" dirty="0">
                <a:solidFill>
                  <a:schemeClr val="tx1"/>
                </a:solidFill>
              </a:rPr>
              <a:t>30% by 2030</a:t>
            </a:r>
            <a:r>
              <a:rPr lang="en-US" sz="2000" dirty="0">
                <a:solidFill>
                  <a:schemeClr val="tx1"/>
                </a:solidFill>
              </a:rPr>
              <a:t>.</a:t>
            </a:r>
          </a:p>
          <a:p>
            <a:pPr lvl="0">
              <a:buFont typeface="Trebuchet MS" panose="020B0603020202020204" pitchFamily="34" charset="0"/>
              <a:buChar cha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4C5E4F9-6B0F-47E3-A38C-F09AF43E06B6}"/>
              </a:ext>
            </a:extLst>
          </p:cNvPr>
          <p:cNvSpPr/>
          <p:nvPr/>
        </p:nvSpPr>
        <p:spPr>
          <a:xfrm>
            <a:off x="2968745" y="4590959"/>
            <a:ext cx="4348958" cy="147732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just">
              <a:defRPr/>
            </a:pPr>
            <a:endParaRPr lang="en-US" sz="1200" dirty="0">
              <a:solidFill>
                <a:srgbClr val="575757"/>
              </a:solidFill>
              <a:latin typeface="Calibri" panose="020F0502020204030204" pitchFamily="34" charset="0"/>
              <a:cs typeface="Calibri" panose="020F0502020204030204" pitchFamily="34" charset="0"/>
            </a:endParaRPr>
          </a:p>
          <a:p>
            <a:pPr lvl="0" algn="just">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18E374AB-F55F-4FAB-94D8-D3D4CFAD3D78}"/>
              </a:ext>
            </a:extLst>
          </p:cNvPr>
          <p:cNvSpPr txBox="1"/>
          <p:nvPr/>
        </p:nvSpPr>
        <p:spPr>
          <a:xfrm>
            <a:off x="3770408" y="1257543"/>
            <a:ext cx="3244322" cy="536335"/>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dirty="0">
                <a:solidFill>
                  <a:srgbClr val="203864"/>
                </a:solidFill>
                <a:latin typeface="Calibri" panose="020F0502020204030204" pitchFamily="34" charset="0"/>
                <a:cs typeface="Calibri" panose="020F0502020204030204" pitchFamily="34" charset="0"/>
              </a:rPr>
              <a:t>Waste</a:t>
            </a:r>
            <a:r>
              <a:rPr kumimoji="0" lang="en-US" sz="3200" b="0"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 OVERVIEW</a:t>
            </a:r>
          </a:p>
        </p:txBody>
      </p:sp>
      <p:sp>
        <p:nvSpPr>
          <p:cNvPr id="112" name="NavigationTriangle">
            <a:extLst>
              <a:ext uri="{FF2B5EF4-FFF2-40B4-BE49-F238E27FC236}">
                <a16:creationId xmlns:a16="http://schemas.microsoft.com/office/drawing/2014/main" id="{1752C441-1174-4BEC-BFE9-251C9E9FE4E6}"/>
              </a:ext>
            </a:extLst>
          </p:cNvPr>
          <p:cNvSpPr>
            <a:spLocks noChangeAspect="1"/>
          </p:cNvSpPr>
          <p:nvPr/>
        </p:nvSpPr>
        <p:spPr>
          <a:xfrm rot="16200000">
            <a:off x="11175326" y="-13783"/>
            <a:ext cx="1017006" cy="1016339"/>
          </a:xfrm>
          <a:prstGeom prst="triangle">
            <a:avLst>
              <a:gd name="adj" fmla="val 100000"/>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Trebuchet MS"/>
              <a:ea typeface="+mn-ea"/>
              <a:cs typeface="+mn-cs"/>
            </a:endParaRPr>
          </a:p>
        </p:txBody>
      </p:sp>
      <p:sp>
        <p:nvSpPr>
          <p:cNvPr id="308" name="Rectangle 307">
            <a:extLst>
              <a:ext uri="{FF2B5EF4-FFF2-40B4-BE49-F238E27FC236}">
                <a16:creationId xmlns:a16="http://schemas.microsoft.com/office/drawing/2014/main" id="{B4B8452D-EB0D-4AB6-A91C-22F9E76B07D7}"/>
              </a:ext>
            </a:extLst>
          </p:cNvPr>
          <p:cNvSpPr/>
          <p:nvPr/>
        </p:nvSpPr>
        <p:spPr>
          <a:xfrm>
            <a:off x="6466451" y="3464490"/>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20" name="Rectangle 119">
            <a:extLst>
              <a:ext uri="{FF2B5EF4-FFF2-40B4-BE49-F238E27FC236}">
                <a16:creationId xmlns:a16="http://schemas.microsoft.com/office/drawing/2014/main" id="{1957ACEF-1EB8-40B3-935A-F5C167DF512D}"/>
              </a:ext>
            </a:extLst>
          </p:cNvPr>
          <p:cNvSpPr/>
          <p:nvPr/>
        </p:nvSpPr>
        <p:spPr>
          <a:xfrm>
            <a:off x="8132953" y="3464490"/>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F8B39A02-3369-B5BA-1013-C617F082EB65}"/>
              </a:ext>
            </a:extLst>
          </p:cNvPr>
          <p:cNvSpPr txBox="1"/>
          <p:nvPr/>
        </p:nvSpPr>
        <p:spPr>
          <a:xfrm>
            <a:off x="526085" y="1033234"/>
            <a:ext cx="3244323" cy="38876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dirty="0">
                <a:solidFill>
                  <a:srgbClr val="575757"/>
                </a:solidFill>
              </a:rPr>
              <a:t>Country:</a:t>
            </a:r>
            <a:r>
              <a:rPr lang="en-US" sz="2400" dirty="0">
                <a:solidFill>
                  <a:srgbClr val="575757"/>
                </a:solidFill>
                <a:latin typeface="Calibri" panose="020F0502020204030204" pitchFamily="34" charset="0"/>
                <a:cs typeface="Calibri" panose="020F0502020204030204" pitchFamily="34" charset="0"/>
              </a:rPr>
              <a:t> LIBERIA</a:t>
            </a:r>
            <a:endParaRPr kumimoji="0" lang="en-US" sz="18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220534782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E99163B9-59D8-4692-8262-CF1EC1DA2A2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73" imgH="476" progId="TCLayout.ActiveDocument.1">
                  <p:embed/>
                </p:oleObj>
              </mc:Choice>
              <mc:Fallback>
                <p:oleObj name="think-cell Slide" r:id="rId4" imgW="473" imgH="476" progId="TCLayout.ActiveDocument.1">
                  <p:embed/>
                  <p:pic>
                    <p:nvPicPr>
                      <p:cNvPr id="2" name="Object 1" hidden="1">
                        <a:extLst>
                          <a:ext uri="{FF2B5EF4-FFF2-40B4-BE49-F238E27FC236}">
                            <a16:creationId xmlns:a16="http://schemas.microsoft.com/office/drawing/2014/main" id="{E99163B9-59D8-4692-8262-CF1EC1DA2A2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itle 2"/>
          <p:cNvSpPr>
            <a:spLocks noGrp="1"/>
          </p:cNvSpPr>
          <p:nvPr>
            <p:ph type="title"/>
          </p:nvPr>
        </p:nvSpPr>
        <p:spPr>
          <a:xfrm>
            <a:off x="66675" y="138197"/>
            <a:ext cx="11496675" cy="925102"/>
          </a:xfrm>
        </p:spPr>
        <p:txBody>
          <a:bodyPr vert="horz"/>
          <a:lstStyle/>
          <a:p>
            <a:pPr algn="ctr"/>
            <a:r>
              <a:rPr lang="en-US" b="1" dirty="0"/>
              <a:t>SUSTAINABLE WASTE CHAINS:</a:t>
            </a:r>
            <a:br>
              <a:rPr lang="en-US" b="1" dirty="0"/>
            </a:br>
            <a:r>
              <a:rPr lang="en-US" sz="2800" b="1" dirty="0"/>
              <a:t>MITIGATING GHG EMISSIONS THROUGH CIRCULAR ECONOMY IN LIBERIA</a:t>
            </a:r>
            <a:br>
              <a:rPr kumimoji="0" lang="en-US" sz="2400" b="0"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rPr>
            </a:br>
            <a:r>
              <a:rPr lang="en-US" dirty="0"/>
              <a:t> </a:t>
            </a:r>
          </a:p>
        </p:txBody>
      </p:sp>
      <p:sp>
        <p:nvSpPr>
          <p:cNvPr id="5" name="Rectangle 4">
            <a:extLst>
              <a:ext uri="{FF2B5EF4-FFF2-40B4-BE49-F238E27FC236}">
                <a16:creationId xmlns:a16="http://schemas.microsoft.com/office/drawing/2014/main" id="{B649F9A4-5736-4E33-A7AE-BEF8602D286A}"/>
              </a:ext>
            </a:extLst>
          </p:cNvPr>
          <p:cNvSpPr/>
          <p:nvPr/>
        </p:nvSpPr>
        <p:spPr>
          <a:xfrm>
            <a:off x="66675" y="1452344"/>
            <a:ext cx="12125324" cy="5405656"/>
          </a:xfrm>
          <a:prstGeom prst="rect">
            <a:avLst/>
          </a:prstGeom>
          <a:noFill/>
          <a:ln w="12700" cap="rnd" cmpd="sng" algn="ctr">
            <a:solidFill>
              <a:srgbClr val="203864"/>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137160" rIns="91440" bIns="45720" numCol="1" spcCol="0" rtlCol="0" fromWordArt="0" anchor="t" anchorCtr="0" forceAA="0" compatLnSpc="1">
            <a:prstTxWarp prst="textNoShape">
              <a:avLst/>
            </a:prstTxWarp>
            <a:noAutofit/>
          </a:bodyPr>
          <a:lstStyle/>
          <a:p>
            <a:pPr algn="just"/>
            <a:r>
              <a:rPr lang="en-US" sz="2400" b="1" dirty="0">
                <a:solidFill>
                  <a:schemeClr val="tx1"/>
                </a:solidFill>
              </a:rPr>
              <a:t>A. Project Benefits:</a:t>
            </a:r>
          </a:p>
          <a:p>
            <a:pPr marL="342900" indent="-342900" algn="just">
              <a:buAutoNum type="arabicPeriod"/>
            </a:pPr>
            <a:r>
              <a:rPr lang="en-US" sz="2400" b="1" dirty="0">
                <a:solidFill>
                  <a:schemeClr val="tx1"/>
                </a:solidFill>
              </a:rPr>
              <a:t>circular economy solutions</a:t>
            </a:r>
            <a:r>
              <a:rPr lang="en-US" sz="2400" dirty="0">
                <a:solidFill>
                  <a:schemeClr val="tx1"/>
                </a:solidFill>
              </a:rPr>
              <a:t> recycling, composting, and waste-to-energy systems. </a:t>
            </a:r>
          </a:p>
          <a:p>
            <a:pPr marL="342900" indent="-342900" algn="just">
              <a:buAutoNum type="arabicPeriod"/>
            </a:pPr>
            <a:r>
              <a:rPr lang="en-US" sz="2400" dirty="0">
                <a:solidFill>
                  <a:schemeClr val="tx1"/>
                </a:solidFill>
              </a:rPr>
              <a:t>Over 15 years, </a:t>
            </a:r>
            <a:r>
              <a:rPr lang="en-US" sz="2400" b="1" dirty="0">
                <a:solidFill>
                  <a:schemeClr val="tx1"/>
                </a:solidFill>
              </a:rPr>
              <a:t>1.8 million </a:t>
            </a:r>
            <a:r>
              <a:rPr lang="en-US" sz="2400" b="1" dirty="0" err="1">
                <a:solidFill>
                  <a:schemeClr val="tx1"/>
                </a:solidFill>
              </a:rPr>
              <a:t>tonnes</a:t>
            </a:r>
            <a:r>
              <a:rPr lang="en-US" sz="2400" b="1" dirty="0">
                <a:solidFill>
                  <a:schemeClr val="tx1"/>
                </a:solidFill>
              </a:rPr>
              <a:t> of CO₂ equivalent</a:t>
            </a:r>
            <a:r>
              <a:rPr lang="en-US" sz="2400" dirty="0">
                <a:solidFill>
                  <a:schemeClr val="tx1"/>
                </a:solidFill>
              </a:rPr>
              <a:t>, </a:t>
            </a:r>
          </a:p>
          <a:p>
            <a:pPr marL="342900" indent="-342900" algn="just">
              <a:buAutoNum type="arabicPeriod"/>
            </a:pPr>
            <a:r>
              <a:rPr lang="en-US" sz="2400" dirty="0">
                <a:solidFill>
                  <a:schemeClr val="tx1"/>
                </a:solidFill>
              </a:rPr>
              <a:t>Cleaner cities and safer livelihoods. </a:t>
            </a:r>
          </a:p>
          <a:p>
            <a:pPr algn="just"/>
            <a:endParaRPr lang="en-US" sz="2400" dirty="0">
              <a:solidFill>
                <a:schemeClr val="tx1"/>
              </a:solidFill>
            </a:endParaRPr>
          </a:p>
          <a:p>
            <a:pPr algn="just"/>
            <a:r>
              <a:rPr lang="en-US" sz="2400" b="1" dirty="0">
                <a:solidFill>
                  <a:schemeClr val="tx1"/>
                </a:solidFill>
              </a:rPr>
              <a:t>B. Budget of:</a:t>
            </a:r>
          </a:p>
          <a:p>
            <a:pPr algn="just"/>
            <a:r>
              <a:rPr lang="en-US" sz="2400" b="1" dirty="0">
                <a:solidFill>
                  <a:schemeClr val="tx1"/>
                </a:solidFill>
              </a:rPr>
              <a:t>USD 12 million</a:t>
            </a:r>
            <a:r>
              <a:rPr lang="en-US" sz="2400" dirty="0">
                <a:solidFill>
                  <a:schemeClr val="tx1"/>
                </a:solidFill>
              </a:rPr>
              <a:t> (USD 8M </a:t>
            </a:r>
            <a:r>
              <a:rPr lang="en-US" sz="2400" i="1" dirty="0">
                <a:solidFill>
                  <a:schemeClr val="tx1"/>
                </a:solidFill>
              </a:rPr>
              <a:t>requested</a:t>
            </a:r>
            <a:r>
              <a:rPr lang="en-US" sz="2400" dirty="0">
                <a:solidFill>
                  <a:schemeClr val="tx1"/>
                </a:solidFill>
              </a:rPr>
              <a:t>, USD 4M </a:t>
            </a:r>
            <a:r>
              <a:rPr lang="en-US" sz="2400" i="1" dirty="0">
                <a:solidFill>
                  <a:schemeClr val="tx1"/>
                </a:solidFill>
              </a:rPr>
              <a:t>co-finance</a:t>
            </a:r>
            <a:r>
              <a:rPr lang="en-US" sz="2400" dirty="0">
                <a:solidFill>
                  <a:schemeClr val="tx1"/>
                </a:solidFill>
              </a:rPr>
              <a:t>)</a:t>
            </a:r>
          </a:p>
          <a:p>
            <a:pPr algn="just"/>
            <a:endParaRPr lang="en-US" sz="2400" dirty="0">
              <a:solidFill>
                <a:schemeClr val="tx1"/>
              </a:solidFill>
            </a:endParaRPr>
          </a:p>
          <a:p>
            <a:pPr algn="just"/>
            <a:r>
              <a:rPr lang="en-US" sz="2400" b="1" dirty="0">
                <a:solidFill>
                  <a:schemeClr val="tx1"/>
                </a:solidFill>
              </a:rPr>
              <a:t>C. Entities </a:t>
            </a:r>
          </a:p>
          <a:p>
            <a:pPr algn="just"/>
            <a:r>
              <a:rPr lang="en-US" sz="2400" dirty="0">
                <a:solidFill>
                  <a:schemeClr val="tx1"/>
                </a:solidFill>
              </a:rPr>
              <a:t>Liberia’s EPA, the Ministry of Mines &amp; Energy, and partners including local governments, NGOs, private sector, and </a:t>
            </a:r>
            <a:r>
              <a:rPr lang="en-US" sz="2400" dirty="0" err="1">
                <a:solidFill>
                  <a:schemeClr val="tx1"/>
                </a:solidFill>
              </a:rPr>
              <a:t>acadademia</a:t>
            </a:r>
            <a:r>
              <a:rPr lang="en-US" sz="2400" dirty="0">
                <a:solidFill>
                  <a:schemeClr val="tx1"/>
                </a:solidFill>
              </a:rPr>
              <a:t>. </a:t>
            </a:r>
          </a:p>
          <a:p>
            <a:pPr algn="just"/>
            <a:endParaRPr lang="en-US" sz="2400" dirty="0">
              <a:solidFill>
                <a:schemeClr val="tx1"/>
              </a:solidFill>
            </a:endParaRPr>
          </a:p>
          <a:p>
            <a:pPr algn="just"/>
            <a:r>
              <a:rPr lang="en-US" sz="2400" dirty="0">
                <a:solidFill>
                  <a:schemeClr val="tx1"/>
                </a:solidFill>
              </a:rPr>
              <a:t>The initiative supports Liberia’s NDC target of cutting emissions 30% by 2030 and advances SDGs 11, 12, and 13</a:t>
            </a:r>
            <a:r>
              <a:rPr lang="en-US" dirty="0">
                <a:solidFill>
                  <a:schemeClr val="tx1"/>
                </a:solidFill>
              </a:rPr>
              <a:t>.</a:t>
            </a:r>
            <a:endParaRPr lang="en-US" sz="1200" dirty="0">
              <a:solidFill>
                <a:schemeClr val="tx1"/>
              </a:solidFill>
              <a:latin typeface="Calibri" panose="020F0502020204030204" pitchFamily="34" charset="0"/>
              <a:cs typeface="Calibri" panose="020F0502020204030204" pitchFamily="34" charset="0"/>
            </a:endParaRPr>
          </a:p>
        </p:txBody>
      </p:sp>
      <p:sp>
        <p:nvSpPr>
          <p:cNvPr id="17" name="Rectangle 16">
            <a:extLst>
              <a:ext uri="{FF2B5EF4-FFF2-40B4-BE49-F238E27FC236}">
                <a16:creationId xmlns:a16="http://schemas.microsoft.com/office/drawing/2014/main" id="{94C5E4F9-6B0F-47E3-A38C-F09AF43E06B6}"/>
              </a:ext>
            </a:extLst>
          </p:cNvPr>
          <p:cNvSpPr/>
          <p:nvPr/>
        </p:nvSpPr>
        <p:spPr>
          <a:xfrm>
            <a:off x="2968745" y="4590959"/>
            <a:ext cx="4348958" cy="1477328"/>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just">
              <a:defRPr/>
            </a:pPr>
            <a:endParaRPr lang="en-US" sz="1200" dirty="0">
              <a:solidFill>
                <a:srgbClr val="575757"/>
              </a:solidFill>
              <a:latin typeface="Calibri" panose="020F0502020204030204" pitchFamily="34" charset="0"/>
              <a:cs typeface="Calibri" panose="020F0502020204030204" pitchFamily="34" charset="0"/>
            </a:endParaRPr>
          </a:p>
          <a:p>
            <a:pPr lvl="0" algn="just">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18E374AB-F55F-4FAB-94D8-D3D4CFAD3D78}"/>
              </a:ext>
            </a:extLst>
          </p:cNvPr>
          <p:cNvSpPr txBox="1"/>
          <p:nvPr/>
        </p:nvSpPr>
        <p:spPr>
          <a:xfrm>
            <a:off x="3770408" y="1002890"/>
            <a:ext cx="3702108" cy="419109"/>
          </a:xfrm>
          <a:prstGeom prst="rect">
            <a:avLst/>
          </a:prstGeom>
          <a:solidFill>
            <a:srgbClr val="FFFFFF"/>
          </a:solidFill>
          <a:ln w="9525" cap="rnd">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203864"/>
                </a:solidFill>
                <a:effectLst/>
                <a:uLnTx/>
                <a:uFillTx/>
                <a:latin typeface="Calibri" panose="020F0502020204030204" pitchFamily="34" charset="0"/>
                <a:cs typeface="Calibri" panose="020F0502020204030204" pitchFamily="34" charset="0"/>
              </a:rPr>
              <a:t>PROJECT OVERVIEW</a:t>
            </a:r>
          </a:p>
        </p:txBody>
      </p:sp>
      <p:sp>
        <p:nvSpPr>
          <p:cNvPr id="112" name="NavigationTriangle">
            <a:extLst>
              <a:ext uri="{FF2B5EF4-FFF2-40B4-BE49-F238E27FC236}">
                <a16:creationId xmlns:a16="http://schemas.microsoft.com/office/drawing/2014/main" id="{1752C441-1174-4BEC-BFE9-251C9E9FE4E6}"/>
              </a:ext>
            </a:extLst>
          </p:cNvPr>
          <p:cNvSpPr>
            <a:spLocks noChangeAspect="1"/>
          </p:cNvSpPr>
          <p:nvPr/>
        </p:nvSpPr>
        <p:spPr>
          <a:xfrm rot="16200000">
            <a:off x="11175326" y="-13783"/>
            <a:ext cx="1017006" cy="1016339"/>
          </a:xfrm>
          <a:prstGeom prst="triangle">
            <a:avLst>
              <a:gd name="adj" fmla="val 100000"/>
            </a:avLst>
          </a:prstGeom>
          <a:solidFill>
            <a:srgbClr val="FFFFFF"/>
          </a:solidFill>
          <a:ln w="9525" cap="rnd" cmpd="sng" algn="ctr">
            <a:noFill/>
            <a:prstDash val="solid"/>
            <a:round/>
            <a:headEnd type="none" w="med" len="med"/>
            <a:tailEnd type="none" w="med" len="med"/>
          </a:ln>
          <a:effectLst/>
          <a:extLst>
            <a:ext uri="{91240B29-F687-4F45-9708-019B960494DF}">
              <a14:hiddenLine xmlns:a14="http://schemas.microsoft.com/office/drawing/2010/main" w="9525"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FFFFF"/>
              </a:solidFill>
              <a:effectLst/>
              <a:uLnTx/>
              <a:uFillTx/>
              <a:latin typeface="Trebuchet MS"/>
              <a:ea typeface="+mn-ea"/>
              <a:cs typeface="+mn-cs"/>
            </a:endParaRPr>
          </a:p>
        </p:txBody>
      </p:sp>
      <p:sp>
        <p:nvSpPr>
          <p:cNvPr id="308" name="Rectangle 307">
            <a:extLst>
              <a:ext uri="{FF2B5EF4-FFF2-40B4-BE49-F238E27FC236}">
                <a16:creationId xmlns:a16="http://schemas.microsoft.com/office/drawing/2014/main" id="{B4B8452D-EB0D-4AB6-A91C-22F9E76B07D7}"/>
              </a:ext>
            </a:extLst>
          </p:cNvPr>
          <p:cNvSpPr/>
          <p:nvPr/>
        </p:nvSpPr>
        <p:spPr>
          <a:xfrm>
            <a:off x="1225711" y="2018744"/>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lvl="0" algn="ct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120" name="Rectangle 119">
            <a:extLst>
              <a:ext uri="{FF2B5EF4-FFF2-40B4-BE49-F238E27FC236}">
                <a16:creationId xmlns:a16="http://schemas.microsoft.com/office/drawing/2014/main" id="{1957ACEF-1EB8-40B3-935A-F5C167DF512D}"/>
              </a:ext>
            </a:extLst>
          </p:cNvPr>
          <p:cNvSpPr/>
          <p:nvPr/>
        </p:nvSpPr>
        <p:spPr>
          <a:xfrm>
            <a:off x="8132953" y="3464490"/>
            <a:ext cx="1409373" cy="939981"/>
          </a:xfrm>
          <a:prstGeom prst="rect">
            <a:avLst/>
          </a:prstGeom>
          <a:noFill/>
          <a:ln w="12700" cap="rnd" cmpd="sng" algn="ctr">
            <a:noFill/>
            <a:prstDash val="solid"/>
            <a:round/>
            <a:headEnd type="none" w="med" len="med"/>
            <a:tailEnd type="none" w="med" len="med"/>
          </a:ln>
          <a:effectLst/>
          <a:extLst>
            <a:ext uri="{909E8E84-426E-40DD-AFC4-6F175D3DCCD1}">
              <a14:hiddenFill xmlns:a14="http://schemas.microsoft.com/office/drawing/2010/main">
                <a:solidFill>
                  <a:srgbClr val="29BA74"/>
                </a:solidFill>
              </a14:hiddenFill>
            </a:ext>
            <a:ext uri="{91240B29-F687-4F45-9708-019B960494DF}">
              <a14:hiddenLine xmlns:a14="http://schemas.microsoft.com/office/drawing/2010/main" w="12700" cap="rnd" cmpd="sng" algn="ctr">
                <a:solidFill>
                  <a:srgbClr val="29BA74"/>
                </a:solidFill>
                <a:prstDash val="solid"/>
                <a:round/>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t" anchorCtr="0" forceAA="0" compatLnSpc="1">
            <a:prstTxWarp prst="textNoShape">
              <a:avLst/>
            </a:prstTxWarp>
            <a:noAutofit/>
          </a:bodyPr>
          <a:lstStyle/>
          <a:p>
            <a:pPr algn="ctr">
              <a:defRPr/>
            </a:pPr>
            <a:endParaRPr lang="en-US" sz="1200" dirty="0">
              <a:solidFill>
                <a:srgbClr val="575757"/>
              </a:solidFill>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F8B39A02-3369-B5BA-1013-C617F082EB65}"/>
              </a:ext>
            </a:extLst>
          </p:cNvPr>
          <p:cNvSpPr txBox="1"/>
          <p:nvPr/>
        </p:nvSpPr>
        <p:spPr>
          <a:xfrm>
            <a:off x="526085" y="1033234"/>
            <a:ext cx="3244323" cy="388765"/>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en-US" sz="2400" dirty="0">
                <a:solidFill>
                  <a:srgbClr val="575757"/>
                </a:solidFill>
              </a:rPr>
              <a:t>Country:</a:t>
            </a:r>
            <a:r>
              <a:rPr lang="en-US" sz="2400" dirty="0">
                <a:solidFill>
                  <a:srgbClr val="575757"/>
                </a:solidFill>
                <a:latin typeface="Calibri" panose="020F0502020204030204" pitchFamily="34" charset="0"/>
                <a:cs typeface="Calibri" panose="020F0502020204030204" pitchFamily="34" charset="0"/>
              </a:rPr>
              <a:t> </a:t>
            </a:r>
            <a:r>
              <a:rPr lang="en-US" sz="2800" b="1" dirty="0">
                <a:solidFill>
                  <a:srgbClr val="575757"/>
                </a:solidFill>
                <a:latin typeface="Calibri" panose="020F0502020204030204" pitchFamily="34" charset="0"/>
                <a:cs typeface="Calibri" panose="020F0502020204030204" pitchFamily="34" charset="0"/>
              </a:rPr>
              <a:t>LIBERIA</a:t>
            </a:r>
            <a:endParaRPr kumimoji="0" lang="en-US" sz="1800" b="1" i="0" u="none" strike="noStrike" kern="1200" cap="none" spc="0" normalizeH="0" baseline="0" noProof="0" dirty="0">
              <a:ln>
                <a:noFill/>
              </a:ln>
              <a:solidFill>
                <a:srgbClr val="575757"/>
              </a:solidFill>
              <a:effectLst/>
              <a:uLnTx/>
              <a:uFillTx/>
              <a:latin typeface="Calibri" panose="020F0502020204030204" pitchFamily="34" charset="0"/>
              <a:ea typeface="+mn-ea"/>
              <a:cs typeface="Calibri" panose="020F0502020204030204" pitchFamily="34" charset="0"/>
            </a:endParaRPr>
          </a:p>
        </p:txBody>
      </p:sp>
    </p:spTree>
    <p:extLst>
      <p:ext uri="{BB962C8B-B14F-4D97-AF65-F5344CB8AC3E}">
        <p14:creationId xmlns:p14="http://schemas.microsoft.com/office/powerpoint/2010/main" val="182106199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D3E9-BE51-4B50-96BE-0976B9271B0F}"/>
              </a:ext>
            </a:extLst>
          </p:cNvPr>
          <p:cNvSpPr>
            <a:spLocks noGrp="1"/>
          </p:cNvSpPr>
          <p:nvPr>
            <p:ph type="title"/>
          </p:nvPr>
        </p:nvSpPr>
        <p:spPr>
          <a:xfrm>
            <a:off x="630000" y="204716"/>
            <a:ext cx="10933350" cy="900753"/>
          </a:xfrm>
        </p:spPr>
        <p:txBody>
          <a:bodyPr/>
          <a:lstStyle/>
          <a:p>
            <a:pPr algn="ctr"/>
            <a:r>
              <a:rPr lang="en-US" sz="4400" dirty="0">
                <a:solidFill>
                  <a:schemeClr val="bg1"/>
                </a:solidFill>
              </a:rPr>
              <a:t>Timelines</a:t>
            </a:r>
            <a:br>
              <a:rPr lang="en-US" dirty="0">
                <a:solidFill>
                  <a:schemeClr val="bg1"/>
                </a:solidFill>
              </a:rPr>
            </a:br>
            <a:endParaRPr lang="en-US" dirty="0">
              <a:solidFill>
                <a:schemeClr val="bg1"/>
              </a:solidFill>
            </a:endParaRPr>
          </a:p>
        </p:txBody>
      </p:sp>
      <p:sp>
        <p:nvSpPr>
          <p:cNvPr id="5" name="Rectangle 3">
            <a:extLst>
              <a:ext uri="{FF2B5EF4-FFF2-40B4-BE49-F238E27FC236}">
                <a16:creationId xmlns:a16="http://schemas.microsoft.com/office/drawing/2014/main" id="{9FAED86B-9CBA-4AD6-AA1D-CF31E929EA50}"/>
              </a:ext>
            </a:extLst>
          </p:cNvPr>
          <p:cNvSpPr>
            <a:spLocks noChangeArrowheads="1"/>
          </p:cNvSpPr>
          <p:nvPr/>
        </p:nvSpPr>
        <p:spPr bwMode="auto">
          <a:xfrm>
            <a:off x="205570" y="1064525"/>
            <a:ext cx="11563350" cy="5539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514350" indent="-514350" eaLnBrk="0" fontAlgn="base" hangingPunct="0">
              <a:spcBef>
                <a:spcPct val="0"/>
              </a:spcBef>
              <a:spcAft>
                <a:spcPct val="0"/>
              </a:spcAft>
              <a:buFont typeface="+mj-lt"/>
              <a:buAutoNum type="romanUcPeriod"/>
            </a:pPr>
            <a:r>
              <a:rPr kumimoji="0" lang="en-US" altLang="en-US" sz="2400" b="1" i="0" u="none" strike="noStrike" cap="none" normalizeH="0" baseline="0" dirty="0" err="1">
                <a:ln>
                  <a:noFill/>
                </a:ln>
                <a:solidFill>
                  <a:schemeClr val="tx1"/>
                </a:solidFill>
                <a:effectLst/>
                <a:latin typeface="Arial" panose="020B0604020202020204" pitchFamily="34" charset="0"/>
              </a:rPr>
              <a:t>Fea</a:t>
            </a:r>
            <a:r>
              <a:rPr lang="en-US" altLang="en-US" sz="2400" b="1" dirty="0" err="1">
                <a:latin typeface="Arial" panose="020B0604020202020204" pitchFamily="34" charset="0"/>
              </a:rPr>
              <a:t>Project</a:t>
            </a:r>
            <a:r>
              <a:rPr lang="en-US" altLang="en-US" sz="2400" b="1" dirty="0">
                <a:latin typeface="Arial" panose="020B0604020202020204" pitchFamily="34" charset="0"/>
              </a:rPr>
              <a:t> Design &amp; Preparation:</a:t>
            </a:r>
            <a:r>
              <a:rPr lang="en-US" altLang="en-US" sz="2400" dirty="0">
                <a:latin typeface="Arial" panose="020B0604020202020204" pitchFamily="34" charset="0"/>
              </a:rPr>
              <a:t> ~</a:t>
            </a:r>
            <a:r>
              <a:rPr lang="en-US" altLang="en-US" sz="2400" i="1" dirty="0">
                <a:latin typeface="Arial" panose="020B0604020202020204" pitchFamily="34" charset="0"/>
              </a:rPr>
              <a:t>6–12</a:t>
            </a:r>
            <a:r>
              <a:rPr lang="en-US" altLang="en-US" sz="2400" dirty="0">
                <a:latin typeface="Arial" panose="020B0604020202020204" pitchFamily="34" charset="0"/>
              </a:rPr>
              <a:t> months (develop detailed plan, consultations, secure approvals).</a:t>
            </a:r>
          </a:p>
          <a:p>
            <a:pPr marL="514350" indent="-514350" eaLnBrk="0" fontAlgn="base" hangingPunct="0">
              <a:spcBef>
                <a:spcPct val="0"/>
              </a:spcBef>
              <a:spcAft>
                <a:spcPct val="0"/>
              </a:spcAft>
              <a:buFont typeface="+mj-lt"/>
              <a:buAutoNum type="romanUcPeriod"/>
            </a:pPr>
            <a:endParaRPr lang="en-US" altLang="en-US" sz="2400" dirty="0">
              <a:latin typeface="Arial" panose="020B0604020202020204" pitchFamily="34" charset="0"/>
            </a:endParaRPr>
          </a:p>
          <a:p>
            <a:pPr marL="514350" indent="-514350" eaLnBrk="0" fontAlgn="base" hangingPunct="0">
              <a:spcBef>
                <a:spcPct val="0"/>
              </a:spcBef>
              <a:spcAft>
                <a:spcPct val="0"/>
              </a:spcAft>
              <a:buFont typeface="+mj-lt"/>
              <a:buAutoNum type="romanUcPeriod"/>
            </a:pPr>
            <a:r>
              <a:rPr kumimoji="0" lang="en-US" altLang="en-US" sz="2400" b="1" i="0" u="none" strike="noStrike" cap="none" normalizeH="0" baseline="0" dirty="0">
                <a:ln>
                  <a:noFill/>
                </a:ln>
                <a:solidFill>
                  <a:schemeClr val="tx1"/>
                </a:solidFill>
                <a:effectLst/>
                <a:latin typeface="Arial" panose="020B0604020202020204" pitchFamily="34" charset="0"/>
              </a:rPr>
              <a:t>Assessment:</a:t>
            </a: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2400" b="0" i="1" u="none" strike="noStrike" cap="none" normalizeH="0" baseline="0" dirty="0">
                <a:ln>
                  <a:noFill/>
                </a:ln>
                <a:solidFill>
                  <a:schemeClr val="tx1"/>
                </a:solidFill>
                <a:effectLst/>
                <a:latin typeface="Arial" panose="020B0604020202020204" pitchFamily="34" charset="0"/>
              </a:rPr>
              <a:t>6–9</a:t>
            </a:r>
            <a:r>
              <a:rPr kumimoji="0" lang="en-US" altLang="en-US" sz="2400" b="0" i="0" u="none" strike="noStrike" cap="none" normalizeH="0" baseline="0" dirty="0">
                <a:ln>
                  <a:noFill/>
                </a:ln>
                <a:solidFill>
                  <a:schemeClr val="tx1"/>
                </a:solidFill>
                <a:effectLst/>
                <a:latin typeface="Arial" panose="020B0604020202020204" pitchFamily="34" charset="0"/>
              </a:rPr>
              <a:t> months (technical, financial, environmental and social studies).</a:t>
            </a:r>
          </a:p>
          <a:p>
            <a:pPr marL="514350" indent="-514350" eaLnBrk="0" fontAlgn="base" hangingPunct="0">
              <a:spcBef>
                <a:spcPct val="0"/>
              </a:spcBef>
              <a:spcAft>
                <a:spcPct val="0"/>
              </a:spcAft>
              <a:buFont typeface="+mj-lt"/>
              <a:buAutoNum type="romanUcPeriod"/>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514350" indent="-514350" eaLnBrk="0" fontAlgn="base" hangingPunct="0">
              <a:spcBef>
                <a:spcPct val="0"/>
              </a:spcBef>
              <a:spcAft>
                <a:spcPct val="0"/>
              </a:spcAft>
              <a:buFont typeface="+mj-lt"/>
              <a:buAutoNum type="romanUcPeriod"/>
            </a:pPr>
            <a:r>
              <a:rPr kumimoji="0" lang="en-US" altLang="en-US" sz="2400" b="1" i="0" u="none" strike="noStrike" cap="none" normalizeH="0" baseline="0" dirty="0">
                <a:ln>
                  <a:noFill/>
                </a:ln>
                <a:solidFill>
                  <a:schemeClr val="tx1"/>
                </a:solidFill>
                <a:effectLst/>
                <a:latin typeface="Arial" panose="020B0604020202020204" pitchFamily="34" charset="0"/>
              </a:rPr>
              <a:t>Structuring &amp; Financial Close:</a:t>
            </a: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2400" b="0" i="1" u="none" strike="noStrike" cap="none" normalizeH="0" baseline="0" dirty="0">
                <a:ln>
                  <a:noFill/>
                </a:ln>
                <a:solidFill>
                  <a:schemeClr val="tx1"/>
                </a:solidFill>
                <a:effectLst/>
                <a:latin typeface="Arial" panose="020B0604020202020204" pitchFamily="34" charset="0"/>
              </a:rPr>
              <a:t>12–18</a:t>
            </a:r>
            <a:r>
              <a:rPr kumimoji="0" lang="en-US" altLang="en-US" sz="2400" b="0" i="0" u="none" strike="noStrike" cap="none" normalizeH="0" baseline="0" dirty="0">
                <a:ln>
                  <a:noFill/>
                </a:ln>
                <a:solidFill>
                  <a:schemeClr val="tx1"/>
                </a:solidFill>
                <a:effectLst/>
                <a:latin typeface="Arial" panose="020B0604020202020204" pitchFamily="34" charset="0"/>
              </a:rPr>
              <a:t> months (finalize financing, legal/regulatory agreements, partnerships).</a:t>
            </a:r>
          </a:p>
          <a:p>
            <a:pPr marL="514350" indent="-514350" eaLnBrk="0" fontAlgn="base" hangingPunct="0">
              <a:spcBef>
                <a:spcPct val="0"/>
              </a:spcBef>
              <a:spcAft>
                <a:spcPct val="0"/>
              </a:spcAft>
              <a:buFont typeface="+mj-lt"/>
              <a:buAutoNum type="romanUcPeriod"/>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514350" indent="-514350" eaLnBrk="0" fontAlgn="base" hangingPunct="0">
              <a:spcBef>
                <a:spcPct val="0"/>
              </a:spcBef>
              <a:spcAft>
                <a:spcPct val="0"/>
              </a:spcAft>
              <a:buFont typeface="+mj-lt"/>
              <a:buAutoNum type="romanUcPeriod"/>
            </a:pPr>
            <a:r>
              <a:rPr kumimoji="0" lang="en-US" altLang="en-US" sz="2400" b="1" i="0" u="none" strike="noStrike" cap="none" normalizeH="0" baseline="0" dirty="0">
                <a:ln>
                  <a:noFill/>
                </a:ln>
                <a:solidFill>
                  <a:schemeClr val="tx1"/>
                </a:solidFill>
                <a:effectLst/>
                <a:latin typeface="Arial" panose="020B0604020202020204" pitchFamily="34" charset="0"/>
              </a:rPr>
              <a:t>Operational Phase:</a:t>
            </a: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2400" b="0" i="1" u="none" strike="noStrike" cap="none" normalizeH="0" baseline="0" dirty="0">
                <a:ln>
                  <a:noFill/>
                </a:ln>
                <a:solidFill>
                  <a:schemeClr val="tx1"/>
                </a:solidFill>
                <a:effectLst/>
                <a:latin typeface="Arial" panose="020B0604020202020204" pitchFamily="34" charset="0"/>
              </a:rPr>
              <a:t>5</a:t>
            </a:r>
            <a:r>
              <a:rPr kumimoji="0" lang="en-US" altLang="en-US" sz="2400" b="0" i="0" u="none" strike="noStrike" cap="none" normalizeH="0" baseline="0" dirty="0">
                <a:ln>
                  <a:noFill/>
                </a:ln>
                <a:solidFill>
                  <a:schemeClr val="tx1"/>
                </a:solidFill>
                <a:effectLst/>
                <a:latin typeface="Arial" panose="020B0604020202020204" pitchFamily="34" charset="0"/>
              </a:rPr>
              <a:t> years (implementation of infrastructure, waste-to-energy pilots, community engagement, monitoring).</a:t>
            </a:r>
          </a:p>
          <a:p>
            <a:pPr marL="514350" indent="-514350" eaLnBrk="0" fontAlgn="base" hangingPunct="0">
              <a:spcBef>
                <a:spcPct val="0"/>
              </a:spcBef>
              <a:spcAft>
                <a:spcPct val="0"/>
              </a:spcAft>
              <a:buFont typeface="+mj-lt"/>
              <a:buAutoNum type="romanUcPeriod"/>
            </a:pPr>
            <a:endParaRPr kumimoji="0" lang="en-US" altLang="en-US" sz="2400" b="0" i="0" u="none" strike="noStrike" cap="none" normalizeH="0" baseline="0" dirty="0">
              <a:ln>
                <a:noFill/>
              </a:ln>
              <a:solidFill>
                <a:schemeClr val="tx1"/>
              </a:solidFill>
              <a:effectLst/>
              <a:latin typeface="Arial" panose="020B0604020202020204" pitchFamily="34" charset="0"/>
            </a:endParaRPr>
          </a:p>
          <a:p>
            <a:pPr marL="514350" indent="-514350" eaLnBrk="0" fontAlgn="base" hangingPunct="0">
              <a:spcBef>
                <a:spcPct val="0"/>
              </a:spcBef>
              <a:spcAft>
                <a:spcPct val="0"/>
              </a:spcAft>
              <a:buFont typeface="+mj-lt"/>
              <a:buAutoNum type="romanUcPeriod"/>
            </a:pPr>
            <a:r>
              <a:rPr kumimoji="0" lang="en-US" altLang="en-US" sz="2400" b="1" i="0" u="none" strike="noStrike" cap="none" normalizeH="0" baseline="0" dirty="0">
                <a:ln>
                  <a:noFill/>
                </a:ln>
                <a:solidFill>
                  <a:schemeClr val="tx1"/>
                </a:solidFill>
                <a:effectLst/>
                <a:latin typeface="Arial" panose="020B0604020202020204" pitchFamily="34" charset="0"/>
              </a:rPr>
              <a:t>Impact Horizon:</a:t>
            </a:r>
            <a:r>
              <a:rPr kumimoji="0" lang="en-US" altLang="en-US" sz="2400" b="0" i="0" u="none" strike="noStrike" cap="none" normalizeH="0" baseline="0" dirty="0">
                <a:ln>
                  <a:noFill/>
                </a:ln>
                <a:solidFill>
                  <a:schemeClr val="tx1"/>
                </a:solidFill>
                <a:effectLst/>
                <a:latin typeface="Arial" panose="020B0604020202020204" pitchFamily="34" charset="0"/>
              </a:rPr>
              <a:t> </a:t>
            </a:r>
            <a:r>
              <a:rPr kumimoji="0" lang="en-US" altLang="en-US" sz="2400" b="0" i="1" u="none" strike="noStrike" cap="none" normalizeH="0" baseline="0" dirty="0">
                <a:ln>
                  <a:noFill/>
                </a:ln>
                <a:solidFill>
                  <a:schemeClr val="tx1"/>
                </a:solidFill>
                <a:effectLst/>
                <a:latin typeface="Arial" panose="020B0604020202020204" pitchFamily="34" charset="0"/>
              </a:rPr>
              <a:t>15 </a:t>
            </a:r>
            <a:r>
              <a:rPr kumimoji="0" lang="en-US" altLang="en-US" sz="2400" b="0" i="0" u="none" strike="noStrike" cap="none" normalizeH="0" baseline="0" dirty="0">
                <a:ln>
                  <a:noFill/>
                </a:ln>
                <a:solidFill>
                  <a:schemeClr val="tx1"/>
                </a:solidFill>
                <a:effectLst/>
                <a:latin typeface="Arial" panose="020B0604020202020204" pitchFamily="34" charset="0"/>
              </a:rPr>
              <a:t>years (GHG reductions of ~1.8 million </a:t>
            </a:r>
            <a:r>
              <a:rPr kumimoji="0" lang="en-US" altLang="en-US" sz="2400" b="0" i="0" u="none" strike="noStrike" cap="none" normalizeH="0" baseline="0" dirty="0" err="1">
                <a:ln>
                  <a:noFill/>
                </a:ln>
                <a:solidFill>
                  <a:schemeClr val="tx1"/>
                </a:solidFill>
                <a:effectLst/>
                <a:latin typeface="Arial" panose="020B0604020202020204" pitchFamily="34" charset="0"/>
              </a:rPr>
              <a:t>tCO₂e</a:t>
            </a:r>
            <a:r>
              <a:rPr kumimoji="0" lang="en-US" altLang="en-US" sz="2400" b="0" i="0" u="none" strike="noStrike" cap="none" normalizeH="0" baseline="0" dirty="0">
                <a:ln>
                  <a:noFill/>
                </a:ln>
                <a:solidFill>
                  <a:schemeClr val="tx1"/>
                </a:solidFill>
                <a:effectLst/>
                <a:latin typeface="Arial" panose="020B0604020202020204" pitchFamily="34" charset="0"/>
              </a:rPr>
              <a:t> over lifespan)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177772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D3E9-BE51-4B50-96BE-0976B9271B0F}"/>
              </a:ext>
            </a:extLst>
          </p:cNvPr>
          <p:cNvSpPr>
            <a:spLocks noGrp="1"/>
          </p:cNvSpPr>
          <p:nvPr>
            <p:ph type="title"/>
          </p:nvPr>
        </p:nvSpPr>
        <p:spPr>
          <a:xfrm>
            <a:off x="630000" y="204716"/>
            <a:ext cx="10933350" cy="900753"/>
          </a:xfrm>
        </p:spPr>
        <p:txBody>
          <a:bodyPr/>
          <a:lstStyle/>
          <a:p>
            <a:pPr algn="ctr"/>
            <a:r>
              <a:rPr lang="en-US" sz="4400" dirty="0">
                <a:solidFill>
                  <a:schemeClr val="bg1"/>
                </a:solidFill>
              </a:rPr>
              <a:t>Project Structure</a:t>
            </a:r>
            <a:br>
              <a:rPr lang="en-US" dirty="0">
                <a:solidFill>
                  <a:schemeClr val="bg1"/>
                </a:solidFill>
              </a:rPr>
            </a:br>
            <a:endParaRPr lang="en-US" dirty="0">
              <a:solidFill>
                <a:schemeClr val="bg1"/>
              </a:solidFill>
            </a:endParaRPr>
          </a:p>
        </p:txBody>
      </p:sp>
      <p:sp>
        <p:nvSpPr>
          <p:cNvPr id="5" name="Rectangle 3">
            <a:extLst>
              <a:ext uri="{FF2B5EF4-FFF2-40B4-BE49-F238E27FC236}">
                <a16:creationId xmlns:a16="http://schemas.microsoft.com/office/drawing/2014/main" id="{9FAED86B-9CBA-4AD6-AA1D-CF31E929EA50}"/>
              </a:ext>
            </a:extLst>
          </p:cNvPr>
          <p:cNvSpPr>
            <a:spLocks noChangeArrowheads="1"/>
          </p:cNvSpPr>
          <p:nvPr/>
        </p:nvSpPr>
        <p:spPr bwMode="auto">
          <a:xfrm>
            <a:off x="205570" y="1402535"/>
            <a:ext cx="11563350" cy="48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4350" indent="-514350" eaLnBrk="0" fontAlgn="base" hangingPunct="0">
              <a:lnSpc>
                <a:spcPct val="200000"/>
              </a:lnSpc>
              <a:spcBef>
                <a:spcPct val="0"/>
              </a:spcBef>
              <a:spcAft>
                <a:spcPct val="0"/>
              </a:spcAft>
              <a:buFont typeface="+mj-lt"/>
              <a:buAutoNum type="romanUcPeriod"/>
            </a:pPr>
            <a:r>
              <a:rPr lang="en-US" sz="3200" dirty="0">
                <a:latin typeface="Arial" panose="020B0604020202020204" pitchFamily="34" charset="0"/>
                <a:cs typeface="Arial" panose="020B0604020202020204" pitchFamily="34" charset="0"/>
              </a:rPr>
              <a:t>Community-Based Waste Segregation &amp; Awareness</a:t>
            </a:r>
          </a:p>
          <a:p>
            <a:pPr marL="514350" indent="-514350" eaLnBrk="0" fontAlgn="base" hangingPunct="0">
              <a:lnSpc>
                <a:spcPct val="200000"/>
              </a:lnSpc>
              <a:spcBef>
                <a:spcPct val="0"/>
              </a:spcBef>
              <a:spcAft>
                <a:spcPct val="0"/>
              </a:spcAft>
              <a:buFont typeface="+mj-lt"/>
              <a:buAutoNum type="romanUcPeriod"/>
            </a:pPr>
            <a:r>
              <a:rPr lang="en-US" sz="3200" dirty="0">
                <a:latin typeface="Arial" panose="020B0604020202020204" pitchFamily="34" charset="0"/>
                <a:cs typeface="Arial" panose="020B0604020202020204" pitchFamily="34" charset="0"/>
              </a:rPr>
              <a:t>Recycling &amp; Composting Infrastructure</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514350" indent="-514350" eaLnBrk="0" fontAlgn="base" hangingPunct="0">
              <a:lnSpc>
                <a:spcPct val="200000"/>
              </a:lnSpc>
              <a:spcBef>
                <a:spcPct val="0"/>
              </a:spcBef>
              <a:spcAft>
                <a:spcPct val="0"/>
              </a:spcAft>
              <a:buFont typeface="+mj-lt"/>
              <a:buAutoNum type="romanUcPeriod"/>
            </a:pPr>
            <a:r>
              <a:rPr lang="en-US" sz="3200" dirty="0">
                <a:latin typeface="Arial" panose="020B0604020202020204" pitchFamily="34" charset="0"/>
                <a:cs typeface="Arial" panose="020B0604020202020204" pitchFamily="34" charset="0"/>
              </a:rPr>
              <a:t>Waste-to-Energy &amp; Resource Recovery</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514350" indent="-514350" eaLnBrk="0" fontAlgn="base" hangingPunct="0">
              <a:lnSpc>
                <a:spcPct val="200000"/>
              </a:lnSpc>
              <a:spcBef>
                <a:spcPct val="0"/>
              </a:spcBef>
              <a:spcAft>
                <a:spcPct val="0"/>
              </a:spcAft>
              <a:buFont typeface="+mj-lt"/>
              <a:buAutoNum type="romanUcPeriod"/>
            </a:pPr>
            <a:r>
              <a:rPr lang="en-US" sz="3200" dirty="0">
                <a:latin typeface="Arial" panose="020B0604020202020204" pitchFamily="34" charset="0"/>
                <a:cs typeface="Arial" panose="020B0604020202020204" pitchFamily="34" charset="0"/>
              </a:rPr>
              <a:t>Policy, Regulatory &amp; Incentive Framework</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514350" indent="-514350" eaLnBrk="0" fontAlgn="base" hangingPunct="0">
              <a:lnSpc>
                <a:spcPct val="200000"/>
              </a:lnSpc>
              <a:spcBef>
                <a:spcPct val="0"/>
              </a:spcBef>
              <a:spcAft>
                <a:spcPct val="0"/>
              </a:spcAft>
              <a:buFont typeface="+mj-lt"/>
              <a:buAutoNum type="romanUcPeriod"/>
            </a:pPr>
            <a:r>
              <a:rPr lang="en-US" sz="3200" dirty="0">
                <a:latin typeface="Arial" panose="020B0604020202020204" pitchFamily="34" charset="0"/>
                <a:cs typeface="Arial" panose="020B0604020202020204" pitchFamily="34" charset="0"/>
              </a:rPr>
              <a:t>Institutional Strengthening &amp; Stakeholder Engagement</a:t>
            </a:r>
            <a:endParaRPr kumimoji="0" lang="en-US" altLang="en-US" sz="32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347739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D3E9-BE51-4B50-96BE-0976B9271B0F}"/>
              </a:ext>
            </a:extLst>
          </p:cNvPr>
          <p:cNvSpPr>
            <a:spLocks noGrp="1"/>
          </p:cNvSpPr>
          <p:nvPr>
            <p:ph type="title"/>
          </p:nvPr>
        </p:nvSpPr>
        <p:spPr>
          <a:xfrm>
            <a:off x="630000" y="204716"/>
            <a:ext cx="10933350" cy="900753"/>
          </a:xfrm>
        </p:spPr>
        <p:txBody>
          <a:bodyPr/>
          <a:lstStyle/>
          <a:p>
            <a:pPr algn="ctr"/>
            <a:r>
              <a:rPr lang="en-US" sz="4400" dirty="0">
                <a:solidFill>
                  <a:schemeClr val="bg1"/>
                </a:solidFill>
              </a:rPr>
              <a:t>Climate Impact</a:t>
            </a:r>
            <a:br>
              <a:rPr lang="en-US" dirty="0">
                <a:solidFill>
                  <a:schemeClr val="bg1"/>
                </a:solidFill>
              </a:rPr>
            </a:br>
            <a:endParaRPr lang="en-US" dirty="0">
              <a:solidFill>
                <a:schemeClr val="bg1"/>
              </a:solidFill>
            </a:endParaRPr>
          </a:p>
        </p:txBody>
      </p:sp>
      <p:sp>
        <p:nvSpPr>
          <p:cNvPr id="5" name="Rectangle 3">
            <a:extLst>
              <a:ext uri="{FF2B5EF4-FFF2-40B4-BE49-F238E27FC236}">
                <a16:creationId xmlns:a16="http://schemas.microsoft.com/office/drawing/2014/main" id="{9FAED86B-9CBA-4AD6-AA1D-CF31E929EA50}"/>
              </a:ext>
            </a:extLst>
          </p:cNvPr>
          <p:cNvSpPr>
            <a:spLocks noChangeArrowheads="1"/>
          </p:cNvSpPr>
          <p:nvPr/>
        </p:nvSpPr>
        <p:spPr bwMode="auto">
          <a:xfrm>
            <a:off x="205570" y="1269870"/>
            <a:ext cx="11563350" cy="5129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514350" indent="-514350" eaLnBrk="0" fontAlgn="base" hangingPunct="0">
              <a:lnSpc>
                <a:spcPct val="200000"/>
              </a:lnSpc>
              <a:spcBef>
                <a:spcPct val="0"/>
              </a:spcBef>
              <a:spcAft>
                <a:spcPct val="0"/>
              </a:spcAft>
              <a:buFont typeface="+mj-lt"/>
              <a:buAutoNum type="romanUcPeriod"/>
            </a:pPr>
            <a:r>
              <a:rPr lang="en-US" sz="2800" dirty="0">
                <a:latin typeface="Arial" panose="020B0604020202020204" pitchFamily="34" charset="0"/>
                <a:cs typeface="Arial" panose="020B0604020202020204" pitchFamily="34" charset="0"/>
              </a:rPr>
              <a:t>1.8 million </a:t>
            </a:r>
            <a:r>
              <a:rPr lang="en-US" sz="2800" dirty="0" err="1">
                <a:latin typeface="Arial" panose="020B0604020202020204" pitchFamily="34" charset="0"/>
                <a:cs typeface="Arial" panose="020B0604020202020204" pitchFamily="34" charset="0"/>
              </a:rPr>
              <a:t>tCO₂e</a:t>
            </a:r>
            <a:r>
              <a:rPr lang="en-US" sz="2800" dirty="0">
                <a:latin typeface="Arial" panose="020B0604020202020204" pitchFamily="34" charset="0"/>
                <a:cs typeface="Arial" panose="020B0604020202020204" pitchFamily="34" charset="0"/>
              </a:rPr>
              <a:t> avoided </a:t>
            </a:r>
          </a:p>
          <a:p>
            <a:pPr marL="514350" indent="-514350" eaLnBrk="0" fontAlgn="base" hangingPunct="0">
              <a:lnSpc>
                <a:spcPct val="200000"/>
              </a:lnSpc>
              <a:spcBef>
                <a:spcPct val="0"/>
              </a:spcBef>
              <a:spcAft>
                <a:spcPct val="0"/>
              </a:spcAft>
              <a:buFont typeface="+mj-lt"/>
              <a:buAutoNum type="romanUcPeriod"/>
            </a:pPr>
            <a:r>
              <a:rPr lang="en-US" sz="2800" dirty="0">
                <a:latin typeface="Arial" panose="020B0604020202020204" pitchFamily="34" charset="0"/>
                <a:cs typeface="Arial" panose="020B0604020202020204" pitchFamily="34" charset="0"/>
              </a:rPr>
              <a:t>Reduced methane &amp; black carbon </a:t>
            </a:r>
          </a:p>
          <a:p>
            <a:pPr marL="514350" indent="-514350" eaLnBrk="0" fontAlgn="base" hangingPunct="0">
              <a:lnSpc>
                <a:spcPct val="200000"/>
              </a:lnSpc>
              <a:spcBef>
                <a:spcPct val="0"/>
              </a:spcBef>
              <a:spcAft>
                <a:spcPct val="0"/>
              </a:spcAft>
              <a:buFont typeface="+mj-lt"/>
              <a:buAutoNum type="romanUcPeriod"/>
            </a:pPr>
            <a:r>
              <a:rPr lang="en-US" sz="2800" dirty="0">
                <a:latin typeface="Arial" panose="020B0604020202020204" pitchFamily="34" charset="0"/>
                <a:cs typeface="Arial" panose="020B0604020202020204" pitchFamily="34" charset="0"/>
              </a:rPr>
              <a:t>Improved air quality </a:t>
            </a:r>
          </a:p>
          <a:p>
            <a:pPr marL="514350" indent="-514350" eaLnBrk="0" fontAlgn="base" hangingPunct="0">
              <a:lnSpc>
                <a:spcPct val="200000"/>
              </a:lnSpc>
              <a:spcBef>
                <a:spcPct val="0"/>
              </a:spcBef>
              <a:spcAft>
                <a:spcPct val="0"/>
              </a:spcAft>
              <a:buFont typeface="+mj-lt"/>
              <a:buAutoNum type="romanUcPeriod"/>
            </a:pPr>
            <a:r>
              <a:rPr lang="en-US" sz="2800" dirty="0">
                <a:latin typeface="Arial" panose="020B0604020202020204" pitchFamily="34" charset="0"/>
                <a:cs typeface="Arial" panose="020B0604020202020204" pitchFamily="34" charset="0"/>
              </a:rPr>
              <a:t>Alignment with NDC </a:t>
            </a:r>
          </a:p>
          <a:p>
            <a:pPr marL="514350" indent="-514350" eaLnBrk="0" fontAlgn="base" hangingPunct="0">
              <a:lnSpc>
                <a:spcPct val="200000"/>
              </a:lnSpc>
              <a:spcBef>
                <a:spcPct val="0"/>
              </a:spcBef>
              <a:spcAft>
                <a:spcPct val="0"/>
              </a:spcAft>
              <a:buFont typeface="+mj-lt"/>
              <a:buAutoNum type="romanUcPeriod"/>
            </a:pPr>
            <a:r>
              <a:rPr lang="en-US" sz="2800" dirty="0">
                <a:latin typeface="Arial" panose="020B0604020202020204" pitchFamily="34" charset="0"/>
                <a:cs typeface="Arial" panose="020B0604020202020204" pitchFamily="34" charset="0"/>
              </a:rPr>
              <a:t>Strong climate mitigation and resilience impact</a:t>
            </a:r>
          </a:p>
          <a:p>
            <a:pPr marL="514350" indent="-514350" eaLnBrk="0" fontAlgn="base" hangingPunct="0">
              <a:lnSpc>
                <a:spcPct val="200000"/>
              </a:lnSpc>
              <a:spcBef>
                <a:spcPct val="0"/>
              </a:spcBef>
              <a:spcAft>
                <a:spcPct val="0"/>
              </a:spcAft>
              <a:buFont typeface="+mj-lt"/>
              <a:buAutoNum type="romanUcPeriod"/>
            </a:pPr>
            <a:r>
              <a:rPr lang="en-US" sz="2800" dirty="0">
                <a:latin typeface="Arial" panose="020B0604020202020204" pitchFamily="34" charset="0"/>
                <a:cs typeface="Arial" panose="020B0604020202020204" pitchFamily="34" charset="0"/>
              </a:rPr>
              <a:t>Recycling &amp; Composting Infrastructure</a:t>
            </a: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28405876"/>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1D3E9-BE51-4B50-96BE-0976B9271B0F}"/>
              </a:ext>
            </a:extLst>
          </p:cNvPr>
          <p:cNvSpPr>
            <a:spLocks noGrp="1"/>
          </p:cNvSpPr>
          <p:nvPr>
            <p:ph type="title"/>
          </p:nvPr>
        </p:nvSpPr>
        <p:spPr>
          <a:xfrm>
            <a:off x="630000" y="204716"/>
            <a:ext cx="10933350" cy="900753"/>
          </a:xfrm>
        </p:spPr>
        <p:txBody>
          <a:bodyPr/>
          <a:lstStyle/>
          <a:p>
            <a:pPr algn="ctr"/>
            <a:r>
              <a:rPr lang="en-US" sz="4400" dirty="0">
                <a:solidFill>
                  <a:schemeClr val="bg1"/>
                </a:solidFill>
              </a:rPr>
              <a:t>Financing</a:t>
            </a:r>
            <a:br>
              <a:rPr lang="en-US" dirty="0">
                <a:solidFill>
                  <a:schemeClr val="bg1"/>
                </a:solidFill>
              </a:rPr>
            </a:br>
            <a:endParaRPr lang="en-US" dirty="0">
              <a:solidFill>
                <a:schemeClr val="bg1"/>
              </a:solidFill>
            </a:endParaRPr>
          </a:p>
        </p:txBody>
      </p:sp>
      <p:sp>
        <p:nvSpPr>
          <p:cNvPr id="5" name="Rectangle 3">
            <a:extLst>
              <a:ext uri="{FF2B5EF4-FFF2-40B4-BE49-F238E27FC236}">
                <a16:creationId xmlns:a16="http://schemas.microsoft.com/office/drawing/2014/main" id="{9FAED86B-9CBA-4AD6-AA1D-CF31E929EA50}"/>
              </a:ext>
            </a:extLst>
          </p:cNvPr>
          <p:cNvSpPr>
            <a:spLocks noChangeArrowheads="1"/>
          </p:cNvSpPr>
          <p:nvPr/>
        </p:nvSpPr>
        <p:spPr bwMode="auto">
          <a:xfrm>
            <a:off x="205570" y="1269870"/>
            <a:ext cx="11563350" cy="5129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800" b="1" dirty="0"/>
              <a:t>Total Project Cost:  </a:t>
            </a:r>
            <a:r>
              <a:rPr lang="en-US" sz="2800" dirty="0"/>
              <a:t>USD 12 million</a:t>
            </a:r>
          </a:p>
          <a:p>
            <a:endParaRPr lang="en-US" sz="2800" dirty="0"/>
          </a:p>
          <a:p>
            <a:r>
              <a:rPr lang="en-US" sz="2800" b="1" dirty="0"/>
              <a:t>Funding Request: </a:t>
            </a:r>
            <a:r>
              <a:rPr lang="en-US" sz="2800" dirty="0"/>
              <a:t>USD 8 million (to be sourced from international climate finance / donors)</a:t>
            </a:r>
          </a:p>
          <a:p>
            <a:endParaRPr lang="en-US" sz="2800" dirty="0"/>
          </a:p>
          <a:p>
            <a:r>
              <a:rPr lang="en-US" sz="2800" b="1" dirty="0"/>
              <a:t>Co-Financing: </a:t>
            </a:r>
            <a:r>
              <a:rPr lang="en-US" sz="2800" dirty="0"/>
              <a:t>USD 4 million (domestic + private sector contributions)</a:t>
            </a:r>
          </a:p>
          <a:p>
            <a:r>
              <a:rPr lang="en-US" sz="2800" dirty="0"/>
              <a:t>Financial Instrument</a:t>
            </a:r>
          </a:p>
          <a:p>
            <a:endParaRPr lang="en-US" sz="2800" dirty="0"/>
          </a:p>
          <a:p>
            <a:r>
              <a:rPr lang="en-US" sz="2800" dirty="0"/>
              <a:t>Concessional funding needed (e.g., grants, reimbursable grants, or highly subsidized loans</a:t>
            </a:r>
          </a:p>
          <a:p>
            <a:pPr marL="514350" indent="-514350" eaLnBrk="0" fontAlgn="base" hangingPunct="0">
              <a:lnSpc>
                <a:spcPct val="200000"/>
              </a:lnSpc>
              <a:spcBef>
                <a:spcPct val="0"/>
              </a:spcBef>
              <a:spcAft>
                <a:spcPct val="0"/>
              </a:spcAft>
              <a:buFont typeface="+mj-lt"/>
              <a:buAutoNum type="romanUcPeriod"/>
            </a:pPr>
            <a:endParaRPr kumimoji="0" lang="en-US" alt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3927777"/>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EE728-9B37-4975-8CFC-B6192830555B}"/>
              </a:ext>
            </a:extLst>
          </p:cNvPr>
          <p:cNvSpPr>
            <a:spLocks noGrp="1"/>
          </p:cNvSpPr>
          <p:nvPr>
            <p:ph type="title"/>
          </p:nvPr>
        </p:nvSpPr>
        <p:spPr>
          <a:xfrm>
            <a:off x="171449" y="238125"/>
            <a:ext cx="11744325" cy="752476"/>
          </a:xfrm>
        </p:spPr>
        <p:txBody>
          <a:bodyPr/>
          <a:lstStyle/>
          <a:p>
            <a:pPr algn="ctr"/>
            <a:r>
              <a:rPr lang="en-US" sz="2000" b="1" dirty="0"/>
              <a:t>SUSTAINABLE WASTE CHAINS:</a:t>
            </a:r>
            <a:br>
              <a:rPr lang="en-US" sz="2000" b="1" dirty="0"/>
            </a:br>
            <a:r>
              <a:rPr lang="en-US" sz="2000" b="1" dirty="0"/>
              <a:t>MITIGATING GHG EMISSIONS THROUGH CIRCULAR ECONOMY IN LIBERIA</a:t>
            </a:r>
            <a:r>
              <a:rPr lang="en-US" b="1" dirty="0"/>
              <a:t> [CONTACT PERSONS]</a:t>
            </a:r>
            <a:br>
              <a:rPr lang="en-US" b="1" dirty="0"/>
            </a:br>
            <a:endParaRPr lang="en-US" sz="2000" dirty="0"/>
          </a:p>
        </p:txBody>
      </p:sp>
      <p:sp>
        <p:nvSpPr>
          <p:cNvPr id="3" name="Rectangle 2">
            <a:extLst>
              <a:ext uri="{FF2B5EF4-FFF2-40B4-BE49-F238E27FC236}">
                <a16:creationId xmlns:a16="http://schemas.microsoft.com/office/drawing/2014/main" id="{F0B1F418-8A38-4505-9A81-8C6180541977}"/>
              </a:ext>
            </a:extLst>
          </p:cNvPr>
          <p:cNvSpPr/>
          <p:nvPr/>
        </p:nvSpPr>
        <p:spPr>
          <a:xfrm>
            <a:off x="6277678" y="1521749"/>
            <a:ext cx="6140465" cy="2554545"/>
          </a:xfrm>
          <a:prstGeom prst="rect">
            <a:avLst/>
          </a:prstGeom>
        </p:spPr>
        <p:txBody>
          <a:bodyPr wrap="square">
            <a:spAutoFit/>
          </a:bodyPr>
          <a:lstStyle/>
          <a:p>
            <a:pPr fontAlgn="base"/>
            <a:r>
              <a:rPr lang="en-US" sz="2000" i="1" dirty="0">
                <a:solidFill>
                  <a:srgbClr val="000000"/>
                </a:solidFill>
                <a:latin typeface="Aptos"/>
              </a:rPr>
              <a:t>Charles Asumana Sr., Esq., LLB., PhD. </a:t>
            </a:r>
            <a:endParaRPr lang="en-US" sz="2000" dirty="0">
              <a:solidFill>
                <a:srgbClr val="000000"/>
              </a:solidFill>
              <a:latin typeface="Aptos"/>
            </a:endParaRPr>
          </a:p>
          <a:p>
            <a:pPr fontAlgn="base"/>
            <a:r>
              <a:rPr lang="en-US" sz="2000" i="1" dirty="0">
                <a:solidFill>
                  <a:srgbClr val="000000"/>
                </a:solidFill>
                <a:latin typeface="Aptos"/>
              </a:rPr>
              <a:t>Associate Professor &amp; Dean</a:t>
            </a:r>
            <a:endParaRPr lang="en-US" sz="2000" dirty="0">
              <a:solidFill>
                <a:srgbClr val="000000"/>
              </a:solidFill>
              <a:latin typeface="Aptos"/>
            </a:endParaRPr>
          </a:p>
          <a:p>
            <a:pPr fontAlgn="base"/>
            <a:r>
              <a:rPr lang="en-US" sz="2000" i="1" dirty="0">
                <a:solidFill>
                  <a:srgbClr val="000000"/>
                </a:solidFill>
                <a:latin typeface="Aptos"/>
              </a:rPr>
              <a:t>College of Science &amp;  Technology </a:t>
            </a:r>
            <a:endParaRPr lang="en-US" sz="2000" dirty="0">
              <a:solidFill>
                <a:srgbClr val="000000"/>
              </a:solidFill>
              <a:latin typeface="Aptos"/>
            </a:endParaRPr>
          </a:p>
          <a:p>
            <a:pPr fontAlgn="base"/>
            <a:r>
              <a:rPr lang="en-US" sz="2000" i="1" dirty="0">
                <a:solidFill>
                  <a:srgbClr val="000000"/>
                </a:solidFill>
                <a:latin typeface="Aptos"/>
              </a:rPr>
              <a:t>School of Environmental Studies &amp; Climate Change</a:t>
            </a:r>
            <a:endParaRPr lang="en-US" sz="2000" dirty="0">
              <a:solidFill>
                <a:srgbClr val="000000"/>
              </a:solidFill>
              <a:latin typeface="Aptos"/>
            </a:endParaRPr>
          </a:p>
          <a:p>
            <a:pPr fontAlgn="base"/>
            <a:r>
              <a:rPr lang="en-US" sz="2000" i="1" dirty="0">
                <a:solidFill>
                  <a:srgbClr val="000000"/>
                </a:solidFill>
                <a:latin typeface="Aptos"/>
              </a:rPr>
              <a:t>University of Liberia (</a:t>
            </a:r>
            <a:r>
              <a:rPr lang="en-US" sz="2000" b="1" i="1" dirty="0">
                <a:solidFill>
                  <a:srgbClr val="000000"/>
                </a:solidFill>
                <a:latin typeface="Aptos"/>
              </a:rPr>
              <a:t>UL</a:t>
            </a:r>
            <a:r>
              <a:rPr lang="en-US" sz="2000" i="1" dirty="0">
                <a:solidFill>
                  <a:srgbClr val="000000"/>
                </a:solidFill>
                <a:latin typeface="Aptos"/>
              </a:rPr>
              <a:t>)</a:t>
            </a:r>
            <a:endParaRPr lang="en-US" sz="2000" dirty="0">
              <a:solidFill>
                <a:srgbClr val="000000"/>
              </a:solidFill>
              <a:latin typeface="Aptos"/>
            </a:endParaRPr>
          </a:p>
          <a:p>
            <a:pPr fontAlgn="base"/>
            <a:r>
              <a:rPr lang="en-US" sz="2000" i="1" dirty="0">
                <a:solidFill>
                  <a:srgbClr val="000000"/>
                </a:solidFill>
                <a:latin typeface="Aptos"/>
              </a:rPr>
              <a:t>+231777417741 (WhatsApp)</a:t>
            </a:r>
            <a:endParaRPr lang="en-US" sz="2000" dirty="0">
              <a:solidFill>
                <a:srgbClr val="000000"/>
              </a:solidFill>
              <a:latin typeface="Aptos"/>
            </a:endParaRPr>
          </a:p>
          <a:p>
            <a:pPr fontAlgn="base"/>
            <a:r>
              <a:rPr lang="en-US" sz="2000" i="1" dirty="0">
                <a:solidFill>
                  <a:srgbClr val="000000"/>
                </a:solidFill>
                <a:latin typeface="Aptos"/>
                <a:hlinkClick r:id="rId2" tooltip="mailto:asumanach@ul.edu.lr"/>
              </a:rPr>
              <a:t>asumanach@ul.edu.lr</a:t>
            </a:r>
            <a:r>
              <a:rPr lang="en-US" sz="2000" i="1" dirty="0">
                <a:solidFill>
                  <a:srgbClr val="000000"/>
                </a:solidFill>
                <a:latin typeface="Aptos"/>
              </a:rPr>
              <a:t> (official email)</a:t>
            </a:r>
            <a:endParaRPr lang="en-US" sz="2000" dirty="0">
              <a:solidFill>
                <a:srgbClr val="000000"/>
              </a:solidFill>
              <a:latin typeface="Aptos"/>
            </a:endParaRPr>
          </a:p>
          <a:p>
            <a:pPr fontAlgn="base"/>
            <a:r>
              <a:rPr lang="en-US" sz="2000" i="1" dirty="0">
                <a:solidFill>
                  <a:srgbClr val="000000"/>
                </a:solidFill>
                <a:latin typeface="Aptos"/>
                <a:hlinkClick r:id="rId3" tooltip="mailto:casumanasr@hotmail.com"/>
              </a:rPr>
              <a:t>casumanasr@hotmail.com</a:t>
            </a:r>
            <a:r>
              <a:rPr lang="en-US" sz="2000" i="1" dirty="0">
                <a:solidFill>
                  <a:srgbClr val="000000"/>
                </a:solidFill>
                <a:latin typeface="Aptos"/>
              </a:rPr>
              <a:t> (personal email)</a:t>
            </a:r>
            <a:endParaRPr lang="en-US" sz="2000" dirty="0">
              <a:solidFill>
                <a:srgbClr val="000000"/>
              </a:solidFill>
              <a:latin typeface="Aptos"/>
            </a:endParaRPr>
          </a:p>
        </p:txBody>
      </p:sp>
      <p:sp>
        <p:nvSpPr>
          <p:cNvPr id="4" name="Rectangle 3">
            <a:extLst>
              <a:ext uri="{FF2B5EF4-FFF2-40B4-BE49-F238E27FC236}">
                <a16:creationId xmlns:a16="http://schemas.microsoft.com/office/drawing/2014/main" id="{87EF5E02-52C9-8D7A-6382-200E7C680F39}"/>
              </a:ext>
            </a:extLst>
          </p:cNvPr>
          <p:cNvSpPr/>
          <p:nvPr/>
        </p:nvSpPr>
        <p:spPr>
          <a:xfrm>
            <a:off x="171449" y="1521749"/>
            <a:ext cx="6140465" cy="2246769"/>
          </a:xfrm>
          <a:prstGeom prst="rect">
            <a:avLst/>
          </a:prstGeom>
        </p:spPr>
        <p:txBody>
          <a:bodyPr wrap="square">
            <a:spAutoFit/>
          </a:bodyPr>
          <a:lstStyle/>
          <a:p>
            <a:pPr fontAlgn="base"/>
            <a:r>
              <a:rPr lang="en-US" sz="2000" i="1" dirty="0">
                <a:solidFill>
                  <a:srgbClr val="000000"/>
                </a:solidFill>
                <a:latin typeface="Aptos"/>
              </a:rPr>
              <a:t>Christopher </a:t>
            </a:r>
            <a:r>
              <a:rPr lang="en-US" sz="2000" i="1" dirty="0" err="1">
                <a:solidFill>
                  <a:srgbClr val="000000"/>
                </a:solidFill>
                <a:latin typeface="Aptos"/>
              </a:rPr>
              <a:t>Bangalie</a:t>
            </a:r>
            <a:r>
              <a:rPr lang="en-US" sz="2000" i="1" dirty="0">
                <a:solidFill>
                  <a:srgbClr val="000000"/>
                </a:solidFill>
                <a:latin typeface="Aptos"/>
              </a:rPr>
              <a:t> </a:t>
            </a:r>
            <a:r>
              <a:rPr lang="en-US" sz="2000" i="1" dirty="0" err="1">
                <a:solidFill>
                  <a:srgbClr val="000000"/>
                </a:solidFill>
                <a:latin typeface="Aptos"/>
              </a:rPr>
              <a:t>Kabah</a:t>
            </a:r>
            <a:r>
              <a:rPr lang="en-US" sz="2000" i="1" dirty="0">
                <a:solidFill>
                  <a:srgbClr val="000000"/>
                </a:solidFill>
                <a:latin typeface="Aptos"/>
              </a:rPr>
              <a:t>, BSc., MSc. </a:t>
            </a:r>
            <a:endParaRPr lang="en-US" sz="2000" dirty="0">
              <a:solidFill>
                <a:srgbClr val="000000"/>
              </a:solidFill>
              <a:latin typeface="Aptos"/>
            </a:endParaRPr>
          </a:p>
          <a:p>
            <a:pPr fontAlgn="base"/>
            <a:r>
              <a:rPr lang="en-US" sz="2000" i="1" dirty="0">
                <a:solidFill>
                  <a:srgbClr val="000000"/>
                </a:solidFill>
                <a:latin typeface="Aptos"/>
              </a:rPr>
              <a:t>Director</a:t>
            </a:r>
          </a:p>
          <a:p>
            <a:pPr fontAlgn="base"/>
            <a:r>
              <a:rPr lang="en-US" sz="2000" i="1" dirty="0">
                <a:solidFill>
                  <a:srgbClr val="000000"/>
                </a:solidFill>
                <a:latin typeface="Aptos"/>
              </a:rPr>
              <a:t>Department of Planning &amp; Policy </a:t>
            </a:r>
            <a:endParaRPr lang="en-US" sz="2000" dirty="0">
              <a:solidFill>
                <a:srgbClr val="000000"/>
              </a:solidFill>
              <a:latin typeface="Aptos"/>
            </a:endParaRPr>
          </a:p>
          <a:p>
            <a:pPr fontAlgn="base"/>
            <a:r>
              <a:rPr lang="en-US" sz="2000" i="1" dirty="0">
                <a:solidFill>
                  <a:srgbClr val="000000"/>
                </a:solidFill>
                <a:latin typeface="Aptos"/>
              </a:rPr>
              <a:t>Environmental Protection Agency of Liberia (</a:t>
            </a:r>
            <a:r>
              <a:rPr lang="en-US" sz="2000" b="1" i="1" dirty="0">
                <a:solidFill>
                  <a:srgbClr val="000000"/>
                </a:solidFill>
                <a:latin typeface="Aptos"/>
              </a:rPr>
              <a:t>EPA</a:t>
            </a:r>
            <a:r>
              <a:rPr lang="en-US" sz="2000" i="1" dirty="0">
                <a:solidFill>
                  <a:srgbClr val="000000"/>
                </a:solidFill>
                <a:latin typeface="Aptos"/>
              </a:rPr>
              <a:t>)</a:t>
            </a:r>
            <a:endParaRPr lang="en-US" sz="2000" dirty="0">
              <a:solidFill>
                <a:srgbClr val="000000"/>
              </a:solidFill>
              <a:latin typeface="Aptos"/>
            </a:endParaRPr>
          </a:p>
          <a:p>
            <a:pPr fontAlgn="base"/>
            <a:r>
              <a:rPr lang="en-US" sz="2000" i="1" dirty="0">
                <a:solidFill>
                  <a:srgbClr val="000000"/>
                </a:solidFill>
                <a:latin typeface="Aptos"/>
              </a:rPr>
              <a:t>+231777308694 (WhatsApp)</a:t>
            </a:r>
            <a:endParaRPr lang="en-US" sz="2000" dirty="0">
              <a:solidFill>
                <a:srgbClr val="000000"/>
              </a:solidFill>
              <a:latin typeface="Aptos"/>
            </a:endParaRPr>
          </a:p>
          <a:p>
            <a:pPr fontAlgn="base"/>
            <a:r>
              <a:rPr lang="en-US" sz="2000" i="1" dirty="0">
                <a:solidFill>
                  <a:srgbClr val="000000"/>
                </a:solidFill>
                <a:latin typeface="Aptos"/>
                <a:hlinkClick r:id="rId2" tooltip="mailto:asumanach@ul.edu.lr"/>
              </a:rPr>
              <a:t>ckabah@epa.gov.lr</a:t>
            </a:r>
            <a:r>
              <a:rPr lang="en-US" sz="2000" i="1" dirty="0">
                <a:solidFill>
                  <a:srgbClr val="000000"/>
                </a:solidFill>
                <a:latin typeface="Aptos"/>
              </a:rPr>
              <a:t> (official email)</a:t>
            </a:r>
            <a:endParaRPr lang="en-US" sz="2000" dirty="0">
              <a:solidFill>
                <a:srgbClr val="000000"/>
              </a:solidFill>
              <a:latin typeface="Aptos"/>
            </a:endParaRPr>
          </a:p>
          <a:p>
            <a:pPr fontAlgn="base"/>
            <a:r>
              <a:rPr lang="en-US" sz="2000" i="1" dirty="0">
                <a:solidFill>
                  <a:srgbClr val="000000"/>
                </a:solidFill>
                <a:latin typeface="Aptos"/>
                <a:hlinkClick r:id="rId3" tooltip="mailto:casumanasr@hotmail.com"/>
              </a:rPr>
              <a:t>kabahchristopher@gmail.com</a:t>
            </a:r>
            <a:r>
              <a:rPr lang="en-US" sz="2000" i="1" dirty="0">
                <a:solidFill>
                  <a:srgbClr val="000000"/>
                </a:solidFill>
                <a:latin typeface="Aptos"/>
              </a:rPr>
              <a:t> (personal email)</a:t>
            </a:r>
            <a:endParaRPr lang="en-US" sz="2000" dirty="0">
              <a:solidFill>
                <a:srgbClr val="000000"/>
              </a:solidFill>
              <a:latin typeface="Aptos"/>
            </a:endParaRPr>
          </a:p>
        </p:txBody>
      </p:sp>
    </p:spTree>
    <p:extLst>
      <p:ext uri="{BB962C8B-B14F-4D97-AF65-F5344CB8AC3E}">
        <p14:creationId xmlns:p14="http://schemas.microsoft.com/office/powerpoint/2010/main" val="191752127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EE4P_STYLE_ID" val="39dcc26a-7131-49f4-a9eb-1c0521500c03"/>
  <p:tag name="EE4P_MASTERWIZARD_DRAFT" val="0"/>
  <p:tag name="EE4P_LANGUAGE_ID" val="1033"/>
  <p:tag name="EE4P_MASTERWIZARD_MARGINS" val="0"/>
  <p:tag name="THINKCELLPRESENTATIONDONOTDELETE" val="&lt;?xml version=&quot;1.0&quot; encoding=&quot;UTF-16&quot; standalone=&quot;yes&quot;?&gt;&lt;root reqver=&quot;27037&quot;&gt;&lt;version val=&quot;32922&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1&quot;&gt;&lt;elem m_fUsage=&quot;1.00000000000000000000E+00&quot;&gt;&lt;m_msothmcolidx val=&quot;0&quot;/&gt;&lt;m_rgb r=&quot;C9&quot; g=&quot;E7&quot; b=&quot;CA&quot;/&gt;&lt;/elem&gt;&lt;/m_vecMRU&gt;&lt;/m_mruColor&gt;&lt;m_eweekdayFirstOfWeek val=&quot;1&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1.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k0gDn1l7TlyrFhv1Bb7CDw"/>
</p:tagLst>
</file>

<file path=ppt/tags/tag14.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15.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EE4P_AGENDAWIZARD" val="element"/>
  <p:tag name="EE4P_AGENDAWIZARD_CONTENT" val="/DATE"/>
  <p:tag name="EE4P_AGENDAWIZARD_PROPERTIES" val="197.597/369.3848/123.634/115.6044"/>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X5AiJlc1SjikgjnNs387ng"/>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EE4P_MASTERWIZARD" val="TitleAndEndImages"/>
</p:tagLst>
</file>

<file path=ppt/tags/tag6.xml><?xml version="1.0" encoding="utf-8"?>
<p:tagLst xmlns:a="http://schemas.openxmlformats.org/drawingml/2006/main" xmlns:r="http://schemas.openxmlformats.org/officeDocument/2006/relationships" xmlns:p="http://schemas.openxmlformats.org/presentationml/2006/main">
  <p:tag name="EE4P_MASTERWIZARD" val="TitleAndEndLogos"/>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2.xml><?xml version="1.0" encoding="utf-8"?>
<a:theme xmlns:a="http://schemas.openxmlformats.org/drawingml/2006/main" name="1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3.xml><?xml version="1.0" encoding="utf-8"?>
<a:theme xmlns:a="http://schemas.openxmlformats.org/drawingml/2006/main" name="2_BCG Grid 16:9">
  <a:themeElements>
    <a:clrScheme name="The Boston Consulting Group">
      <a:dk1>
        <a:srgbClr val="575757"/>
      </a:dk1>
      <a:lt1>
        <a:sysClr val="window" lastClr="FFFFFF"/>
      </a:lt1>
      <a:dk2>
        <a:srgbClr val="29BA74"/>
      </a:dk2>
      <a:lt2>
        <a:srgbClr val="F2F2F2"/>
      </a:lt2>
      <a:accent1>
        <a:srgbClr val="03522D"/>
      </a:accent1>
      <a:accent2>
        <a:srgbClr val="197A56"/>
      </a:accent2>
      <a:accent3>
        <a:srgbClr val="D4DF33"/>
      </a:accent3>
      <a:accent4>
        <a:srgbClr val="3EAD92"/>
      </a:accent4>
      <a:accent5>
        <a:srgbClr val="6E6F73"/>
      </a:accent5>
      <a:accent6>
        <a:srgbClr val="295E7E"/>
      </a:accent6>
      <a:hlink>
        <a:srgbClr val="2E3558"/>
      </a:hlink>
      <a:folHlink>
        <a:srgbClr val="2E3558"/>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29BA74"/>
        </a:solidFill>
        <a:ln w="9525" cap="rnd" cmpd="sng" algn="ctr">
          <a:solidFill>
            <a:srgbClr val="29BA74"/>
          </a:solidFill>
          <a:prstDash val="solid"/>
          <a:round/>
          <a:headEnd type="none" w="med" len="med"/>
          <a:tailEnd type="none" w="med" len="med"/>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1200" dirty="0" smtClean="0">
            <a:solidFill>
              <a:srgbClr val="FFFFFF"/>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cap="rnd">
          <a:solidFill>
            <a:schemeClr val="tx1">
              <a:lumMod val="60000"/>
              <a:lumOff val="40000"/>
            </a:schemeClr>
          </a:solidFill>
          <a:prstDash val="solid"/>
          <a:round/>
        </a:ln>
      </a:spPr>
      <a:bodyPr/>
      <a:lstStyle/>
      <a:style>
        <a:lnRef idx="1">
          <a:schemeClr val="accent1"/>
        </a:lnRef>
        <a:fillRef idx="0">
          <a:schemeClr val="accent1"/>
        </a:fillRef>
        <a:effectRef idx="0">
          <a:schemeClr val="accent1"/>
        </a:effectRef>
        <a:fontRef idx="minor">
          <a:schemeClr val="tx1"/>
        </a:fontRef>
      </a:style>
    </a:lnDef>
    <a:txDef>
      <a:spPr>
        <a:noFill/>
        <a:ln w="9525" cap="rnd">
          <a:noFill/>
          <a:prstDash val="solid"/>
          <a:round/>
        </a:ln>
        <a:extLst>
          <a:ext uri="{909E8E84-426E-40DD-AFC4-6F175D3DCCD1}">
            <a14:hiddenFill xmlns:a14="http://schemas.microsoft.com/office/drawing/2010/main">
              <a:solidFill>
                <a:srgbClr val="29BA74"/>
              </a:solidFill>
            </a14:hiddenFill>
          </a:ext>
        </a:extLst>
      </a:spPr>
      <a:bodyPr rot="0" spcFirstLastPara="0" vertOverflow="overflow" horzOverflow="overflow" vert="horz" wrap="none" lIns="91440" tIns="45720" rIns="91440" bIns="45720" numCol="1" spcCol="0" rtlCol="0" fromWordArt="0" anchor="ctr" anchorCtr="0" forceAA="0" compatLnSpc="1">
        <a:prstTxWarp prst="textNoShape">
          <a:avLst/>
        </a:prstTxWarp>
        <a:noAutofit/>
      </a:bodyPr>
      <a:lstStyle>
        <a:defPPr algn="ctr">
          <a:defRPr dirty="0" err="1" smtClean="0">
            <a:solidFill>
              <a:srgbClr val="575757"/>
            </a:solidFill>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custClrLst>
    <a:custClr name="Custom Color">
      <a:srgbClr val="37373A"/>
    </a:custClr>
    <a:custClr name="Custom Color">
      <a:srgbClr val="2E3558"/>
    </a:custClr>
    <a:custClr name="Custom Color">
      <a:srgbClr val="30C1D7"/>
    </a:custClr>
    <a:custClr name="Custom Color">
      <a:srgbClr val="670F31"/>
    </a:custClr>
    <a:custClr name="Custom Color">
      <a:srgbClr val="E71C57"/>
    </a:custClr>
  </a:custClrLst>
  <a:extLst>
    <a:ext uri="{05A4C25C-085E-4340-85A3-A5531E510DB2}">
      <thm15:themeFamily xmlns:thm15="http://schemas.microsoft.com/office/thememl/2012/main" name="Blank_16x9.potx" id="{F1417891-ADEE-4A5A-84BF-A61365689D8D}" vid="{7D249777-7FCF-437A-B862-D77B0EF45DB4}"/>
    </a:ext>
  </a:extLst>
</a:theme>
</file>

<file path=ppt/theme/theme4.xml><?xml version="1.0" encoding="utf-8"?>
<a:theme xmlns:a="http://schemas.openxmlformats.org/drawingml/2006/main" name="Office Theme">
  <a:themeElements>
    <a:clrScheme name="BCG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E3558"/>
      </a:hlink>
      <a:folHlink>
        <a:srgbClr val="670F31"/>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CG Colors 2015">
      <a:dk1>
        <a:srgbClr val="6E6F73"/>
      </a:dk1>
      <a:lt1>
        <a:sysClr val="window" lastClr="FFFFFF"/>
      </a:lt1>
      <a:dk2>
        <a:srgbClr val="2FC77E"/>
      </a:dk2>
      <a:lt2>
        <a:srgbClr val="E7E7E7"/>
      </a:lt2>
      <a:accent1>
        <a:srgbClr val="03522D"/>
      </a:accent1>
      <a:accent2>
        <a:srgbClr val="197A56"/>
      </a:accent2>
      <a:accent3>
        <a:srgbClr val="E3EE37"/>
      </a:accent3>
      <a:accent4>
        <a:srgbClr val="3EAD92"/>
      </a:accent4>
      <a:accent5>
        <a:srgbClr val="6E6F73"/>
      </a:accent5>
      <a:accent6>
        <a:srgbClr val="295E7E"/>
      </a:accent6>
      <a:hlink>
        <a:srgbClr val="2FC77E"/>
      </a:hlink>
      <a:folHlink>
        <a:srgbClr val="03522D"/>
      </a:folHlink>
    </a:clrScheme>
    <a:fontScheme name="BCG Trebuchet">
      <a:majorFont>
        <a:latin typeface="Trebuchet MS"/>
        <a:ea typeface=""/>
        <a:cs typeface=""/>
      </a:majorFont>
      <a:minorFont>
        <a:latin typeface="Trebuchet MS"/>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9d8c265a-5436-43a7-80c1-713d2827ffde" ContentTypeId="0x0101" PreviousValue="false"/>
</file>

<file path=customXml/item2.xml><?xml version="1.0" encoding="utf-8"?>
<p:properties xmlns:p="http://schemas.microsoft.com/office/2006/metadata/properties" xmlns:xsi="http://www.w3.org/2001/XMLSchema-instance" xmlns:pc="http://schemas.microsoft.com/office/infopath/2007/PartnerControls">
  <documentManagement>
    <TaxCatchAll xmlns="eb4559c4-8463-4985-927f-f0d558bff8f0" xsi:nil="true"/>
    <TOPIC xmlns="5f903c3c-4f52-4be0-a85f-c4d591ba69ef" xsi:nil="true"/>
    <TypeofDocument xmlns="5f903c3c-4f52-4be0-a85f-c4d591ba69ef" xsi:nil="true"/>
    <lcf76f155ced4ddcb4097134ff3c332f xmlns="5f903c3c-4f52-4be0-a85f-c4d591ba69ef">
      <Terms xmlns="http://schemas.microsoft.com/office/infopath/2007/PartnerControls"/>
    </lcf76f155ced4ddcb4097134ff3c332f>
    <Year xmlns="5f903c3c-4f52-4be0-a85f-c4d591ba69ef" xsi:nil="true"/>
    <Event xmlns="5f903c3c-4f52-4be0-a85f-c4d591ba69ef" xsi:nil="true"/>
    <_Flow_SignoffStatus xmlns="5f903c3c-4f52-4be0-a85f-c4d591ba69ef" xsi:nil="true"/>
    <NameofCo_x002d_Chair xmlns="5f903c3c-4f52-4be0-a85f-c4d591ba69ef" xsi:nil="true"/>
    <Status0 xmlns="5f903c3c-4f52-4be0-a85f-c4d591ba69ef" xsi:nil="true"/>
    <Status xmlns="5f903c3c-4f52-4be0-a85f-c4d591ba69e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E17FFE90F61C854097DA07ED277BC344" ma:contentTypeVersion="31" ma:contentTypeDescription="Create a new document." ma:contentTypeScope="" ma:versionID="7f9c74b3a85fb2dc016bc5a50b2ffa9b">
  <xsd:schema xmlns:xsd="http://www.w3.org/2001/XMLSchema" xmlns:xs="http://www.w3.org/2001/XMLSchema" xmlns:p="http://schemas.microsoft.com/office/2006/metadata/properties" xmlns:ns2="5f903c3c-4f52-4be0-a85f-c4d591ba69ef" xmlns:ns3="f870fda6-7c17-4a4b-8e4d-1fafecbc98e3" xmlns:ns4="eb4559c4-8463-4985-927f-f0d558bff8f0" targetNamespace="http://schemas.microsoft.com/office/2006/metadata/properties" ma:root="true" ma:fieldsID="fc80e55cea50aff952c8018a193d86b3" ns2:_="" ns3:_="" ns4:_="">
    <xsd:import namespace="5f903c3c-4f52-4be0-a85f-c4d591ba69ef"/>
    <xsd:import namespace="f870fda6-7c17-4a4b-8e4d-1fafecbc98e3"/>
    <xsd:import namespace="eb4559c4-8463-4985-927f-f0d558bff8f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TypeofDocument" minOccurs="0"/>
                <xsd:element ref="ns2:lcf76f155ced4ddcb4097134ff3c332f" minOccurs="0"/>
                <xsd:element ref="ns4:TaxCatchAll" minOccurs="0"/>
                <xsd:element ref="ns2:TOPIC" minOccurs="0"/>
                <xsd:element ref="ns2:MediaServiceObjectDetectorVersions" minOccurs="0"/>
                <xsd:element ref="ns2:MediaServiceSearchProperties" minOccurs="0"/>
                <xsd:element ref="ns2:Year" minOccurs="0"/>
                <xsd:element ref="ns2:Status" minOccurs="0"/>
                <xsd:element ref="ns2:_Flow_SignoffStatus" minOccurs="0"/>
                <xsd:element ref="ns2:NameofCo_x002d_Chair" minOccurs="0"/>
                <xsd:element ref="ns2:Event" minOccurs="0"/>
                <xsd:element ref="ns2:Status0"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f903c3c-4f52-4be0-a85f-c4d591ba69e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ypeofDocument" ma:index="21" nillable="true" ma:displayName="Type of Document" ma:format="Dropdown" ma:indexed="true" ma:internalName="TypeofDocument">
      <xsd:simpleType>
        <xsd:union memberTypes="dms:Text">
          <xsd:simpleType>
            <xsd:restriction base="dms:Choice">
              <xsd:enumeration value="Agenda"/>
              <xsd:enumeration value="Attendance List"/>
              <xsd:enumeration value="Briefing Notes"/>
              <xsd:enumeration value="Budget &amp; Finance"/>
              <xsd:enumeration value="Concept &amp; Scenario Notes"/>
              <xsd:enumeration value="Invitations"/>
              <xsd:enumeration value="Intervention"/>
              <xsd:enumeration value="Logistics/Admin doc"/>
              <xsd:enumeration value="Meeting Notes"/>
              <xsd:enumeration value="Message to the Parties"/>
              <xsd:enumeration value="MoU and Agreement"/>
              <xsd:enumeration value="Planning Document"/>
              <xsd:enumeration value="Recording"/>
              <xsd:enumeration value="Registration &amp; Attendance"/>
              <xsd:enumeration value="Reports"/>
              <xsd:enumeration value="Speaking Notes"/>
              <xsd:enumeration value="Submissions"/>
              <xsd:enumeration value="Travel &amp; DSA"/>
              <xsd:enumeration value="Venue Quotation"/>
              <xsd:enumeration value="ARCHIVE"/>
              <xsd:enumeration value="Templates"/>
            </xsd:restriction>
          </xsd:simpleType>
        </xsd:un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9d8c265a-5436-43a7-80c1-713d2827ffde" ma:termSetId="09814cd3-568e-fe90-9814-8d621ff8fb84" ma:anchorId="fba54fb3-c3e1-fe81-a776-ca4b69148c4d" ma:open="true" ma:isKeyword="false">
      <xsd:complexType>
        <xsd:sequence>
          <xsd:element ref="pc:Terms" minOccurs="0" maxOccurs="1"/>
        </xsd:sequence>
      </xsd:complexType>
    </xsd:element>
    <xsd:element name="TOPIC" ma:index="25" nillable="true" ma:displayName="TOPIC" ma:format="Dropdown" ma:internalName="TOPIC">
      <xsd:simpleType>
        <xsd:restriction base="dms:Choice">
          <xsd:enumeration value="MWP"/>
          <xsd:enumeration value="BUNKERS"/>
          <xsd:enumeration value="RCC"/>
          <xsd:enumeration value="NDC Activities"/>
        </xsd:restrictio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Year" ma:index="28" nillable="true" ma:displayName="Year" ma:format="Dropdown" ma:internalName="Year">
      <xsd:simpleType>
        <xsd:restriction base="dms:Text">
          <xsd:maxLength value="255"/>
        </xsd:restriction>
      </xsd:simpleType>
    </xsd:element>
    <xsd:element name="Status" ma:index="29" nillable="true" ma:displayName="Travel Status" ma:format="Dropdown" ma:internalName="Status">
      <xsd:simpleType>
        <xsd:restriction base="dms:Choice">
          <xsd:enumeration value="Registration received"/>
          <xsd:enumeration value="Itinarary requested"/>
          <xsd:enumeration value="Itinerary shared with participant"/>
          <xsd:enumeration value="itinerary confirmed"/>
          <xsd:enumeration value="TR requested"/>
          <xsd:enumeration value="Ticket Isssued"/>
          <xsd:enumeration value="Ticket send to Participant"/>
        </xsd:restriction>
      </xsd:simpleType>
    </xsd:element>
    <xsd:element name="_Flow_SignoffStatus" ma:index="30" nillable="true" ma:displayName="Sign-off status" ma:internalName="_x0024_Resources_x003a_core_x002c_Signoff_Status">
      <xsd:simpleType>
        <xsd:restriction base="dms:Text"/>
      </xsd:simpleType>
    </xsd:element>
    <xsd:element name="NameofCo_x002d_Chair" ma:index="31" nillable="true" ma:displayName="Name of invited Person" ma:format="Dropdown" ma:internalName="NameofCo_x002d_Chair">
      <xsd:simpleType>
        <xsd:union memberTypes="dms:Text">
          <xsd:simpleType>
            <xsd:restriction base="dms:Choice">
              <xsd:enumeration value="Angela Churie Kallhauge"/>
              <xsd:enumeration value="Gao Xiang"/>
              <xsd:enumeration value="NFP"/>
              <xsd:enumeration value="Lingyi Xu"/>
              <xsd:enumeration value="Zach Cohen"/>
              <xsd:enumeration value="Choice 6"/>
              <xsd:enumeration value="Shinan Li"/>
            </xsd:restriction>
          </xsd:simpleType>
        </xsd:union>
      </xsd:simpleType>
    </xsd:element>
    <xsd:element name="Event" ma:index="32" nillable="true" ma:displayName="Event" ma:format="Dropdown" ma:internalName="Event">
      <xsd:simpleType>
        <xsd:union memberTypes="dms:Text">
          <xsd:simpleType>
            <xsd:restriction base="dms:Choice">
              <xsd:enumeration value="Climate Week"/>
              <xsd:enumeration value="COP"/>
              <xsd:enumeration value="MWP GD &amp; IFE"/>
              <xsd:enumeration value="Planning Retreat"/>
              <xsd:enumeration value="SB"/>
            </xsd:restriction>
          </xsd:simpleType>
        </xsd:union>
      </xsd:simpleType>
    </xsd:element>
    <xsd:element name="Status0" ma:index="33" nillable="true" ma:displayName="Status" ma:format="Dropdown" ma:internalName="Status0">
      <xsd:simpleType>
        <xsd:restriction base="dms:Choice">
          <xsd:enumeration value="Draft"/>
          <xsd:enumeration value="Pending approval"/>
          <xsd:enumeration value="Approved"/>
          <xsd:enumeration value="Final"/>
        </xsd:restriction>
      </xsd:simpleType>
    </xsd:element>
    <xsd:element name="MediaServiceBillingMetadata" ma:index="3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870fda6-7c17-4a4b-8e4d-1fafecbc98e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b4559c4-8463-4985-927f-f0d558bff8f0"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d4015c78-049a-4d79-be85-e4b313e07bd7}" ma:internalName="TaxCatchAll" ma:showField="CatchAllData" ma:web="f870fda6-7c17-4a4b-8e4d-1fafecbc98e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80912D-5128-4063-BDC7-3462D0B93B10}">
  <ds:schemaRefs>
    <ds:schemaRef ds:uri="Microsoft.SharePoint.Taxonomy.ContentTypeSync"/>
  </ds:schemaRefs>
</ds:datastoreItem>
</file>

<file path=customXml/itemProps2.xml><?xml version="1.0" encoding="utf-8"?>
<ds:datastoreItem xmlns:ds="http://schemas.openxmlformats.org/officeDocument/2006/customXml" ds:itemID="{7DFCE937-1211-43FA-97A1-67EAE3BED969}">
  <ds:schemaRefs>
    <ds:schemaRef ds:uri="f870fda6-7c17-4a4b-8e4d-1fafecbc98e3"/>
    <ds:schemaRef ds:uri="http://schemas.microsoft.com/office/2006/documentManagement/types"/>
    <ds:schemaRef ds:uri="http://purl.org/dc/elements/1.1/"/>
    <ds:schemaRef ds:uri="http://schemas.microsoft.com/office/infopath/2007/PartnerControls"/>
    <ds:schemaRef ds:uri="http://schemas.microsoft.com/office/2006/metadata/properties"/>
    <ds:schemaRef ds:uri="eb4559c4-8463-4985-927f-f0d558bff8f0"/>
    <ds:schemaRef ds:uri="5f903c3c-4f52-4be0-a85f-c4d591ba69ef"/>
    <ds:schemaRef ds:uri="http://www.w3.org/XML/1998/namespace"/>
    <ds:schemaRef ds:uri="http://schemas.openxmlformats.org/package/2006/metadata/core-properties"/>
    <ds:schemaRef ds:uri="http://purl.org/dc/dcmitype/"/>
    <ds:schemaRef ds:uri="http://purl.org/dc/terms/"/>
  </ds:schemaRefs>
</ds:datastoreItem>
</file>

<file path=customXml/itemProps3.xml><?xml version="1.0" encoding="utf-8"?>
<ds:datastoreItem xmlns:ds="http://schemas.openxmlformats.org/officeDocument/2006/customXml" ds:itemID="{F1C590EF-4AF2-41F3-B10B-6B27186F9B6C}">
  <ds:schemaRefs>
    <ds:schemaRef ds:uri="http://schemas.microsoft.com/sharepoint/v3/contenttype/forms"/>
  </ds:schemaRefs>
</ds:datastoreItem>
</file>

<file path=customXml/itemProps4.xml><?xml version="1.0" encoding="utf-8"?>
<ds:datastoreItem xmlns:ds="http://schemas.openxmlformats.org/officeDocument/2006/customXml" ds:itemID="{D300008D-A50C-4319-9519-6EDC78F4E11E}"/>
</file>

<file path=docProps/app.xml><?xml version="1.0" encoding="utf-8"?>
<Properties xmlns="http://schemas.openxmlformats.org/officeDocument/2006/extended-properties" xmlns:vt="http://schemas.openxmlformats.org/officeDocument/2006/docPropsVTypes">
  <Template/>
  <TotalTime>678</TotalTime>
  <Words>579</Words>
  <Application>Microsoft Office PowerPoint</Application>
  <PresentationFormat>Widescreen</PresentationFormat>
  <Paragraphs>82</Paragraphs>
  <Slides>7</Slides>
  <Notes>2</Notes>
  <HiddenSlides>0</HiddenSlides>
  <MMClips>0</MMClips>
  <ScaleCrop>false</ScaleCrop>
  <HeadingPairs>
    <vt:vector size="10" baseType="variant">
      <vt:variant>
        <vt:lpstr>Fonts Used</vt:lpstr>
      </vt:variant>
      <vt:variant>
        <vt:i4>4</vt:i4>
      </vt:variant>
      <vt:variant>
        <vt:lpstr>Theme</vt:lpstr>
      </vt:variant>
      <vt:variant>
        <vt:i4>3</vt:i4>
      </vt:variant>
      <vt:variant>
        <vt:lpstr>Embedded OLE Servers</vt:lpstr>
      </vt:variant>
      <vt:variant>
        <vt:i4>1</vt:i4>
      </vt:variant>
      <vt:variant>
        <vt:lpstr>Slide Titles</vt:lpstr>
      </vt:variant>
      <vt:variant>
        <vt:i4>7</vt:i4>
      </vt:variant>
      <vt:variant>
        <vt:lpstr>Custom Shows</vt:lpstr>
      </vt:variant>
      <vt:variant>
        <vt:i4>1</vt:i4>
      </vt:variant>
    </vt:vector>
  </HeadingPairs>
  <TitlesOfParts>
    <vt:vector size="16" baseType="lpstr">
      <vt:lpstr>Aptos</vt:lpstr>
      <vt:lpstr>Arial</vt:lpstr>
      <vt:lpstr>Calibri</vt:lpstr>
      <vt:lpstr>Trebuchet MS</vt:lpstr>
      <vt:lpstr>BCG Grid 16:9</vt:lpstr>
      <vt:lpstr>1_BCG Grid 16:9</vt:lpstr>
      <vt:lpstr>2_BCG Grid 16:9</vt:lpstr>
      <vt:lpstr>think-cell Slide</vt:lpstr>
      <vt:lpstr>SUSTAINABLE WASTE CHAINS:  MITIGATING GHG EMISSIONS THROUGH CIRCULAR ECONOMY IN LIBERIA  </vt:lpstr>
      <vt:lpstr>SUSTAINABLE WASTE CHAINS: MITIGATING GHG EMISSIONS THROUGH CIRCULAR ECONOMY IN LIBERIA  </vt:lpstr>
      <vt:lpstr>Timelines </vt:lpstr>
      <vt:lpstr>Project Structure </vt:lpstr>
      <vt:lpstr>Climate Impact </vt:lpstr>
      <vt:lpstr>Financing </vt:lpstr>
      <vt:lpstr>SUSTAINABLE WASTE CHAINS: MITIGATING GHG EMISSIONS THROUGH CIRCULAR ECONOMY IN LIBERIA [CONTACT PERSONS] </vt:lpstr>
      <vt:lpstr>Format Guide Workshop</vt:lpstr>
    </vt:vector>
  </TitlesOfParts>
  <Company>Boston Consulting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Boston Consulting Group</dc:creator>
  <cp:lastModifiedBy>Woojoo Kim</cp:lastModifiedBy>
  <cp:revision>43</cp:revision>
  <cp:lastPrinted>1999-12-31T21:00:00Z</cp:lastPrinted>
  <dcterms:created xsi:type="dcterms:W3CDTF">2022-07-19T10:12:06Z</dcterms:created>
  <dcterms:modified xsi:type="dcterms:W3CDTF">2025-09-06T05:53:36Z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Format Name">
    <vt:lpwstr>Grid Format</vt:lpwstr>
  </property>
  <property fmtid="{D5CDD505-2E9C-101B-9397-08002B2CF9AE}" pid="3" name="NXPowerLiteLastOptimized">
    <vt:lpwstr>488649</vt:lpwstr>
  </property>
  <property fmtid="{D5CDD505-2E9C-101B-9397-08002B2CF9AE}" pid="4" name="NXPowerLiteSettings">
    <vt:lpwstr>87000AA0054001</vt:lpwstr>
  </property>
  <property fmtid="{D5CDD505-2E9C-101B-9397-08002B2CF9AE}" pid="5" name="NXPowerLiteVersion">
    <vt:lpwstr>D7.1.8</vt:lpwstr>
  </property>
  <property fmtid="{D5CDD505-2E9C-101B-9397-08002B2CF9AE}" pid="6" name="Template Name">
    <vt:lpwstr>16x9</vt:lpwstr>
  </property>
  <property fmtid="{D5CDD505-2E9C-101B-9397-08002B2CF9AE}" pid="7" name="MSIP_Label_b0d5c4f4-7a29-4385-b7a5-afbe2154ae6f_Enabled">
    <vt:lpwstr>true</vt:lpwstr>
  </property>
  <property fmtid="{D5CDD505-2E9C-101B-9397-08002B2CF9AE}" pid="8" name="MSIP_Label_b0d5c4f4-7a29-4385-b7a5-afbe2154ae6f_SetDate">
    <vt:lpwstr>2022-08-01T13:34:45Z</vt:lpwstr>
  </property>
  <property fmtid="{D5CDD505-2E9C-101B-9397-08002B2CF9AE}" pid="9" name="MSIP_Label_b0d5c4f4-7a29-4385-b7a5-afbe2154ae6f_Method">
    <vt:lpwstr>Standard</vt:lpwstr>
  </property>
  <property fmtid="{D5CDD505-2E9C-101B-9397-08002B2CF9AE}" pid="10" name="MSIP_Label_b0d5c4f4-7a29-4385-b7a5-afbe2154ae6f_Name">
    <vt:lpwstr>Confidential</vt:lpwstr>
  </property>
  <property fmtid="{D5CDD505-2E9C-101B-9397-08002B2CF9AE}" pid="11" name="MSIP_Label_b0d5c4f4-7a29-4385-b7a5-afbe2154ae6f_SiteId">
    <vt:lpwstr>2dfb2f0b-4d21-4268-9559-72926144c918</vt:lpwstr>
  </property>
  <property fmtid="{D5CDD505-2E9C-101B-9397-08002B2CF9AE}" pid="12" name="MSIP_Label_b0d5c4f4-7a29-4385-b7a5-afbe2154ae6f_ActionId">
    <vt:lpwstr>4ad86e32-ec2e-43cb-81fa-e736fe313f0c</vt:lpwstr>
  </property>
  <property fmtid="{D5CDD505-2E9C-101B-9397-08002B2CF9AE}" pid="13" name="MSIP_Label_b0d5c4f4-7a29-4385-b7a5-afbe2154ae6f_ContentBits">
    <vt:lpwstr>0</vt:lpwstr>
  </property>
  <property fmtid="{D5CDD505-2E9C-101B-9397-08002B2CF9AE}" pid="14" name="bcgClassification">
    <vt:lpwstr>bcgConfidential</vt:lpwstr>
  </property>
  <property fmtid="{D5CDD505-2E9C-101B-9397-08002B2CF9AE}" pid="15" name="ContentTypeId">
    <vt:lpwstr>0x010100E17FFE90F61C854097DA07ED277BC344</vt:lpwstr>
  </property>
  <property fmtid="{D5CDD505-2E9C-101B-9397-08002B2CF9AE}" pid="16" name="MediaServiceImageTags">
    <vt:lpwstr/>
  </property>
</Properties>
</file>