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3.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39.xml" ContentType="application/vnd.openxmlformats-officedocument.presentationml.tags+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5117" r:id="rId5"/>
    <p:sldMasterId id="2147485185" r:id="rId6"/>
    <p:sldMasterId id="2147485189" r:id="rId7"/>
  </p:sldMasterIdLst>
  <p:notesMasterIdLst>
    <p:notesMasterId r:id="rId9"/>
  </p:notesMasterIdLst>
  <p:handoutMasterIdLst>
    <p:handoutMasterId r:id="rId10"/>
  </p:handoutMasterIdLst>
  <p:sldIdLst>
    <p:sldId id="2147479607" r:id="rId8"/>
  </p:sldIdLst>
  <p:sldSz cx="12192000" cy="6858000"/>
  <p:notesSz cx="6950075" cy="9236075"/>
  <p:custShowLst>
    <p:custShow name="Format Guide Workshop" id="0">
      <p:sldLst/>
    </p:custShow>
  </p:custShowLst>
  <p:custDataLst>
    <p:tags r:id="rId1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dha, Harsil" initials="MH" lastIdx="1" clrIdx="0">
    <p:extLst>
      <p:ext uri="{19B8F6BF-5375-455C-9EA6-DF929625EA0E}">
        <p15:presenceInfo xmlns:p15="http://schemas.microsoft.com/office/powerpoint/2012/main" userId="Modha, Harsi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EAF3FA"/>
    <a:srgbClr val="97C3DD"/>
    <a:srgbClr val="CE1127"/>
    <a:srgbClr val="203864"/>
    <a:srgbClr val="C8C8C8"/>
    <a:srgbClr val="00B0F0"/>
    <a:srgbClr val="F2F2F2"/>
    <a:srgbClr val="FCEEF3"/>
    <a:srgbClr val="FEF8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55B469-701C-4355-B64E-315FBFD29416}" v="90" dt="2025-08-22T16:19:21.053"/>
    <p1510:client id="{D88DAF91-CC96-4D16-9FFC-F998847BBD43}" v="8" dt="2025-08-22T19:18:10.2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4614"/>
  </p:normalViewPr>
  <p:slideViewPr>
    <p:cSldViewPr snapToGrid="0">
      <p:cViewPr varScale="1">
        <p:scale>
          <a:sx n="59" d="100"/>
          <a:sy n="59" d="100"/>
        </p:scale>
        <p:origin x="940" y="5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Master" Target="slideMasters/slideMaster3.xml"/><Relationship Id="rId12" Type="http://schemas.openxmlformats.org/officeDocument/2006/relationships/commentAuthors" Target="commentAuthors.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tags" Target="tags/tag1.xml"/><Relationship Id="rId5" Type="http://schemas.openxmlformats.org/officeDocument/2006/relationships/slideMaster" Target="slideMasters/slideMaster1.xml"/><Relationship Id="rId15" Type="http://schemas.openxmlformats.org/officeDocument/2006/relationships/theme" Target="theme/theme1.xml"/><Relationship Id="rId10"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notesMaster" Target="notesMasters/notesMaster1.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3"/>
            <a:ext cx="3011699" cy="463408"/>
          </a:xfrm>
          <a:prstGeom prst="rect">
            <a:avLst/>
          </a:prstGeom>
        </p:spPr>
        <p:txBody>
          <a:bodyPr vert="horz" lIns="92492" tIns="46246" rIns="92492" bIns="46246" rtlCol="0"/>
          <a:lstStyle>
            <a:lvl1pPr algn="l">
              <a:defRPr sz="1200"/>
            </a:lvl1pPr>
          </a:lstStyle>
          <a:p>
            <a:endParaRPr lang="en-US" sz="800"/>
          </a:p>
        </p:txBody>
      </p:sp>
      <p:sp>
        <p:nvSpPr>
          <p:cNvPr id="3" name="Date Placeholder 2"/>
          <p:cNvSpPr>
            <a:spLocks noGrp="1"/>
          </p:cNvSpPr>
          <p:nvPr>
            <p:ph type="dt" sz="quarter" idx="1"/>
          </p:nvPr>
        </p:nvSpPr>
        <p:spPr>
          <a:xfrm>
            <a:off x="3936770" y="3"/>
            <a:ext cx="3011699" cy="463408"/>
          </a:xfrm>
          <a:prstGeom prst="rect">
            <a:avLst/>
          </a:prstGeom>
        </p:spPr>
        <p:txBody>
          <a:bodyPr vert="horz" lIns="92492" tIns="46246" rIns="92492" bIns="46246" rtlCol="0"/>
          <a:lstStyle>
            <a:lvl1pPr algn="r">
              <a:defRPr sz="1200"/>
            </a:lvl1pPr>
          </a:lstStyle>
          <a:p>
            <a:fld id="{57691E93-EF64-46CC-85E2-BBB5BEDB9501}" type="datetimeFigureOut">
              <a:rPr lang="en-US" sz="800"/>
              <a:t>8/25/2025</a:t>
            </a:fld>
            <a:endParaRPr lang="en-US" sz="800"/>
          </a:p>
        </p:txBody>
      </p:sp>
      <p:sp>
        <p:nvSpPr>
          <p:cNvPr id="4" name="Footer Placeholder 3"/>
          <p:cNvSpPr>
            <a:spLocks noGrp="1"/>
          </p:cNvSpPr>
          <p:nvPr>
            <p:ph type="ftr" sz="quarter" idx="2"/>
          </p:nvPr>
        </p:nvSpPr>
        <p:spPr>
          <a:xfrm>
            <a:off x="2" y="8772671"/>
            <a:ext cx="3011699" cy="463407"/>
          </a:xfrm>
          <a:prstGeom prst="rect">
            <a:avLst/>
          </a:prstGeom>
        </p:spPr>
        <p:txBody>
          <a:bodyPr vert="horz" lIns="92492" tIns="46246" rIns="92492" bIns="46246" rtlCol="0" anchor="b"/>
          <a:lstStyle>
            <a:lvl1pPr algn="l">
              <a:defRPr sz="1200"/>
            </a:lvl1pPr>
          </a:lstStyle>
          <a:p>
            <a:endParaRPr lang="en-US" sz="800"/>
          </a:p>
        </p:txBody>
      </p:sp>
      <p:sp>
        <p:nvSpPr>
          <p:cNvPr id="5" name="Slide Number Placeholder 4"/>
          <p:cNvSpPr>
            <a:spLocks noGrp="1"/>
          </p:cNvSpPr>
          <p:nvPr>
            <p:ph type="sldNum" sz="quarter" idx="3"/>
          </p:nvPr>
        </p:nvSpPr>
        <p:spPr>
          <a:xfrm>
            <a:off x="3936770" y="8772671"/>
            <a:ext cx="3011699" cy="463407"/>
          </a:xfrm>
          <a:prstGeom prst="rect">
            <a:avLst/>
          </a:prstGeom>
        </p:spPr>
        <p:txBody>
          <a:bodyPr vert="horz" lIns="92492" tIns="46246" rIns="92492" bIns="46246" rtlCol="0" anchor="b"/>
          <a:lstStyle>
            <a:lvl1pPr algn="r">
              <a:defRPr sz="1200"/>
            </a:lvl1pPr>
          </a:lstStyle>
          <a:p>
            <a:fld id="{3DCECA85-2A7A-423F-89EA-6868CB52DF19}" type="slidenum">
              <a:rPr lang="en-US" sz="800"/>
              <a:t>‹#›</a:t>
            </a:fld>
            <a:endParaRPr lang="en-US" sz="800"/>
          </a:p>
        </p:txBody>
      </p:sp>
    </p:spTree>
    <p:extLst>
      <p:ext uri="{BB962C8B-B14F-4D97-AF65-F5344CB8AC3E}">
        <p14:creationId xmlns:p14="http://schemas.microsoft.com/office/powerpoint/2010/main" val="1709377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5" name="Rectangle 54"/>
          <p:cNvSpPr/>
          <p:nvPr/>
        </p:nvSpPr>
        <p:spPr>
          <a:xfrm>
            <a:off x="0" y="4410720"/>
            <a:ext cx="6948467" cy="48253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2492" tIns="46246" rIns="92492" bIns="46246" rtlCol="0" anchor="ctr"/>
          <a:lstStyle/>
          <a:p>
            <a:pPr algn="ctr"/>
            <a:endParaRPr lang="en-US"/>
          </a:p>
        </p:txBody>
      </p:sp>
      <p:sp>
        <p:nvSpPr>
          <p:cNvPr id="2" name="Header Placeholder 1"/>
          <p:cNvSpPr>
            <a:spLocks noGrp="1"/>
          </p:cNvSpPr>
          <p:nvPr>
            <p:ph type="hdr" sz="quarter"/>
          </p:nvPr>
        </p:nvSpPr>
        <p:spPr>
          <a:xfrm>
            <a:off x="82427" y="3"/>
            <a:ext cx="2929274" cy="463408"/>
          </a:xfrm>
          <a:prstGeom prst="rect">
            <a:avLst/>
          </a:prstGeom>
        </p:spPr>
        <p:txBody>
          <a:bodyPr vert="horz" lIns="92492" tIns="46246" rIns="92492" bIns="46246" rtlCol="0"/>
          <a:lstStyle>
            <a:lvl1pPr algn="l">
              <a:defRPr sz="1400"/>
            </a:lvl1pPr>
          </a:lstStyle>
          <a:p>
            <a:endParaRPr lang="en-US"/>
          </a:p>
        </p:txBody>
      </p:sp>
      <p:sp>
        <p:nvSpPr>
          <p:cNvPr id="4" name="Slide Image Placeholder 3"/>
          <p:cNvSpPr>
            <a:spLocks noGrp="1" noRot="1" noChangeAspect="1"/>
          </p:cNvSpPr>
          <p:nvPr>
            <p:ph type="sldImg" idx="2"/>
          </p:nvPr>
        </p:nvSpPr>
        <p:spPr>
          <a:xfrm>
            <a:off x="156103" y="575009"/>
            <a:ext cx="6620256" cy="3724113"/>
          </a:xfrm>
          <a:prstGeom prst="rect">
            <a:avLst/>
          </a:prstGeom>
          <a:noFill/>
          <a:ln w="9525">
            <a:solidFill>
              <a:schemeClr val="bg2"/>
            </a:solidFill>
          </a:ln>
        </p:spPr>
        <p:txBody>
          <a:bodyPr vert="horz" lIns="92492" tIns="46246" rIns="92492" bIns="46246" rtlCol="0" anchor="ctr"/>
          <a:lstStyle/>
          <a:p>
            <a:endParaRPr lang="en-US"/>
          </a:p>
        </p:txBody>
      </p:sp>
      <p:sp>
        <p:nvSpPr>
          <p:cNvPr id="6" name="Footer Placeholder 5"/>
          <p:cNvSpPr>
            <a:spLocks noGrp="1"/>
          </p:cNvSpPr>
          <p:nvPr>
            <p:ph type="ftr" sz="quarter" idx="4"/>
          </p:nvPr>
        </p:nvSpPr>
        <p:spPr>
          <a:xfrm>
            <a:off x="82427" y="8744096"/>
            <a:ext cx="2929274" cy="463407"/>
          </a:xfrm>
          <a:prstGeom prst="rect">
            <a:avLst/>
          </a:prstGeom>
        </p:spPr>
        <p:txBody>
          <a:bodyPr vert="horz" lIns="92492" tIns="46246" rIns="92492" bIns="46246" rtlCol="0" anchor="b"/>
          <a:lstStyle>
            <a:lvl1pPr algn="l">
              <a:defRPr sz="1400"/>
            </a:lvl1pPr>
          </a:lstStyle>
          <a:p>
            <a:endParaRPr lang="en-US"/>
          </a:p>
        </p:txBody>
      </p:sp>
      <p:sp>
        <p:nvSpPr>
          <p:cNvPr id="7" name="Slide Number Placeholder 6"/>
          <p:cNvSpPr>
            <a:spLocks noGrp="1"/>
          </p:cNvSpPr>
          <p:nvPr>
            <p:ph type="sldNum" sz="quarter" idx="5"/>
          </p:nvPr>
        </p:nvSpPr>
        <p:spPr>
          <a:xfrm>
            <a:off x="3936770" y="8744096"/>
            <a:ext cx="2919957" cy="463407"/>
          </a:xfrm>
          <a:prstGeom prst="rect">
            <a:avLst/>
          </a:prstGeom>
        </p:spPr>
        <p:txBody>
          <a:bodyPr vert="horz" lIns="92492" tIns="46246" rIns="92492" bIns="46246" rtlCol="0" anchor="b"/>
          <a:lstStyle>
            <a:lvl1pPr algn="r">
              <a:defRPr sz="1400"/>
            </a:lvl1pPr>
          </a:lstStyle>
          <a:p>
            <a:r>
              <a:rPr lang="en-US"/>
              <a:t>Notes view: </a:t>
            </a:r>
            <a:fld id="{128CEAFE-FA94-43E5-B0FF-D47E1CCDD1B4}" type="slidenum">
              <a:rPr lang="en-US" smtClean="0"/>
              <a:pPr/>
              <a:t>‹#›</a:t>
            </a:fld>
            <a:endParaRPr lang="en-US"/>
          </a:p>
        </p:txBody>
      </p:sp>
      <p:sp>
        <p:nvSpPr>
          <p:cNvPr id="5" name="Notes Placeholder 4"/>
          <p:cNvSpPr>
            <a:spLocks noGrp="1"/>
          </p:cNvSpPr>
          <p:nvPr>
            <p:ph type="body" sz="quarter" idx="3"/>
          </p:nvPr>
        </p:nvSpPr>
        <p:spPr>
          <a:xfrm>
            <a:off x="259519" y="4714653"/>
            <a:ext cx="6413424" cy="3768947"/>
          </a:xfrm>
          <a:prstGeom prst="rect">
            <a:avLst/>
          </a:prstGeom>
        </p:spPr>
        <p:txBody>
          <a:bodyPr vert="horz" lIns="92492" tIns="46246" rIns="92492" bIns="4624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F2C7CF5F-7CF3-4DF3-838A-EE34544862CC}" type="datetimeFigureOut">
              <a:rPr lang="en-US" smtClean="0"/>
              <a:t>8/25/2025</a:t>
            </a:fld>
            <a:endParaRPr lang="en-US"/>
          </a:p>
        </p:txBody>
      </p:sp>
    </p:spTree>
    <p:extLst>
      <p:ext uri="{BB962C8B-B14F-4D97-AF65-F5344CB8AC3E}">
        <p14:creationId xmlns:p14="http://schemas.microsoft.com/office/powerpoint/2010/main" val="4173362221"/>
      </p:ext>
    </p:extLst>
  </p:cSld>
  <p:clrMap bg1="lt1" tx1="dk1" bg2="lt2" tx2="dk2" accent1="accent1" accent2="accent2" accent3="accent3" accent4="accent4" accent5="accent5" accent6="accent6" hlink="hlink" folHlink="folHlink"/>
  <p:notesStyle>
    <a:lvl1pPr marL="0" indent="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1pPr>
    <a:lvl2pPr marL="114300" indent="-11430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2pPr>
    <a:lvl3pPr marL="228600" indent="-114300" algn="l" defTabSz="914400" rtl="0" eaLnBrk="1" latinLnBrk="0" hangingPunct="1">
      <a:spcAft>
        <a:spcPts val="600"/>
      </a:spcAft>
      <a:buClr>
        <a:schemeClr val="tx2"/>
      </a:buClr>
      <a:buFont typeface="Arial" panose="020B0604020202020204" pitchFamily="34" charset="0"/>
      <a:buChar char="•"/>
      <a:defRPr sz="1200" kern="1200">
        <a:solidFill>
          <a:schemeClr val="tx1"/>
        </a:solidFill>
        <a:latin typeface="+mn-lt"/>
        <a:ea typeface="+mn-ea"/>
        <a:cs typeface="+mn-cs"/>
      </a:defRPr>
    </a:lvl3pPr>
    <a:lvl4pPr marL="514350" indent="-114300" algn="l" defTabSz="914400" rtl="0" eaLnBrk="1" latinLnBrk="0" hangingPunct="1">
      <a:spcAft>
        <a:spcPts val="600"/>
      </a:spcAft>
      <a:buFont typeface="Arial" panose="020B0604020202020204" pitchFamily="34" charset="0"/>
      <a:buChar char="•"/>
      <a:defRPr sz="1000" kern="1200">
        <a:solidFill>
          <a:schemeClr val="tx1"/>
        </a:solidFill>
        <a:latin typeface="+mn-lt"/>
        <a:ea typeface="+mn-ea"/>
        <a:cs typeface="+mn-cs"/>
      </a:defRPr>
    </a:lvl4pPr>
    <a:lvl5pPr marL="685800" indent="-114300" algn="l" defTabSz="914400" rtl="0" eaLnBrk="1" latinLnBrk="0" hangingPunct="1">
      <a:spcAft>
        <a:spcPts val="600"/>
      </a:spcAft>
      <a:buClr>
        <a:schemeClr val="tx2"/>
      </a:buClr>
      <a:buFont typeface="Arial" panose="020B0604020202020204" pitchFamily="34" charset="0"/>
      <a:buChar char="•"/>
      <a:defRPr sz="1000" i="1"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910" userDrawn="1">
          <p15:clr>
            <a:srgbClr val="F26B43"/>
          </p15:clr>
        </p15:guide>
        <p15:guide id="2" pos="2189"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a:t>
            </a:fld>
            <a:endParaRPr kumimoji="0" lang="en-US" sz="1400" b="0" i="0" u="none" strike="noStrike" kern="1200" cap="none" spc="0" normalizeH="0" baseline="0" noProof="0">
              <a:ln>
                <a:noFill/>
              </a:ln>
              <a:solidFill>
                <a:srgbClr val="6E6F73"/>
              </a:solidFill>
              <a:effectLst/>
              <a:uLnTx/>
              <a:uFillTx/>
              <a:latin typeface="Trebuchet MS"/>
              <a:ea typeface="+mn-ea"/>
              <a:cs typeface="+mn-cs"/>
            </a:endParaRPr>
          </a:p>
        </p:txBody>
      </p:sp>
    </p:spTree>
    <p:extLst>
      <p:ext uri="{BB962C8B-B14F-4D97-AF65-F5344CB8AC3E}">
        <p14:creationId xmlns:p14="http://schemas.microsoft.com/office/powerpoint/2010/main" val="255596561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5.xml"/><Relationship Id="rId7" Type="http://schemas.openxmlformats.org/officeDocument/2006/relationships/image" Target="../media/image2.emf"/><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oleObject" Target="../embeddings/oleObject2.bin"/><Relationship Id="rId5" Type="http://schemas.openxmlformats.org/officeDocument/2006/relationships/slideMaster" Target="../slideMasters/slideMaster1.xml"/><Relationship Id="rId4" Type="http://schemas.openxmlformats.org/officeDocument/2006/relationships/tags" Target="../tags/tag6.xml"/><Relationship Id="rId9"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8.png"/><Relationship Id="rId4" Type="http://schemas.openxmlformats.org/officeDocument/2006/relationships/image" Target="../media/image7.emf"/></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9.png"/><Relationship Id="rId4" Type="http://schemas.openxmlformats.org/officeDocument/2006/relationships/image" Target="../media/image7.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4.jpe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2.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4.xml"/><Relationship Id="rId7" Type="http://schemas.openxmlformats.org/officeDocument/2006/relationships/image" Target="../media/image2.emf"/><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oleObject" Target="../embeddings/oleObject6.bin"/><Relationship Id="rId5" Type="http://schemas.openxmlformats.org/officeDocument/2006/relationships/slideMaster" Target="../slideMasters/slideMaster1.xml"/><Relationship Id="rId4" Type="http://schemas.openxmlformats.org/officeDocument/2006/relationships/tags" Target="../tags/tag15.xml"/><Relationship Id="rId9"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5.png"/><Relationship Id="rId4" Type="http://schemas.openxmlformats.org/officeDocument/2006/relationships/image" Target="../media/image7.emf"/></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9.png"/><Relationship Id="rId4" Type="http://schemas.openxmlformats.org/officeDocument/2006/relationships/image" Target="../media/image2.emf"/></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tags" Target="../tags/tag20.xml"/><Relationship Id="rId7" Type="http://schemas.openxmlformats.org/officeDocument/2006/relationships/image" Target="../media/image4.jpe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2.emf"/><Relationship Id="rId5" Type="http://schemas.openxmlformats.org/officeDocument/2006/relationships/oleObject" Target="../embeddings/oleObject9.bin"/><Relationship Id="rId4"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1.emf"/><Relationship Id="rId4" Type="http://schemas.openxmlformats.org/officeDocument/2006/relationships/oleObject" Target="../embeddings/oleObject10.bin"/></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1.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1.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25.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1.emf"/><Relationship Id="rId4" Type="http://schemas.openxmlformats.org/officeDocument/2006/relationships/oleObject" Target="../embeddings/oleObject14.bin"/></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28.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29.xml"/><Relationship Id="rId4" Type="http://schemas.openxmlformats.org/officeDocument/2006/relationships/image" Target="../media/image1.emf"/></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30.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6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31.xml"/><Relationship Id="rId5" Type="http://schemas.openxmlformats.org/officeDocument/2006/relationships/image" Target="../media/image5.png"/><Relationship Id="rId4" Type="http://schemas.openxmlformats.org/officeDocument/2006/relationships/image" Target="../media/image1.emf"/></Relationships>
</file>

<file path=ppt/slideLayouts/_rels/slideLayout68.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33.xml"/><Relationship Id="rId4" Type="http://schemas.openxmlformats.org/officeDocument/2006/relationships/image" Target="../media/image10.emf"/></Relationships>
</file>

<file path=ppt/slideLayouts/_rels/slideLayout69.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2.xml"/><Relationship Id="rId1" Type="http://schemas.openxmlformats.org/officeDocument/2006/relationships/tags" Target="../tags/tag34.xml"/><Relationship Id="rId4" Type="http://schemas.openxmlformats.org/officeDocument/2006/relationships/image" Target="../media/image10.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2.xml"/><Relationship Id="rId1" Type="http://schemas.openxmlformats.org/officeDocument/2006/relationships/tags" Target="../tags/tag35.xml"/><Relationship Id="rId4" Type="http://schemas.openxmlformats.org/officeDocument/2006/relationships/image" Target="../media/image10.emf"/></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3.xml"/><Relationship Id="rId1" Type="http://schemas.openxmlformats.org/officeDocument/2006/relationships/tags" Target="../tags/tag37.xml"/><Relationship Id="rId4" Type="http://schemas.openxmlformats.org/officeDocument/2006/relationships/image" Target="../media/image10.emf"/></Relationships>
</file>

<file path=ppt/slideLayouts/_rels/slideLayout72.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3.xml"/><Relationship Id="rId1" Type="http://schemas.openxmlformats.org/officeDocument/2006/relationships/tags" Target="../tags/tag38.xml"/><Relationship Id="rId4" Type="http://schemas.openxmlformats.org/officeDocument/2006/relationships/image" Target="../media/image10.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3985612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Trebuchet MS" panose="020B0603020202020204" pitchFamily="34" charset="0"/>
              <a:ea typeface="+mj-ea"/>
              <a:cs typeface="+mj-cs"/>
              <a:sym typeface="Trebuchet MS" panose="020B0603020202020204" pitchFamily="34" charset="0"/>
            </a:endParaRPr>
          </a:p>
        </p:txBody>
      </p:sp>
      <p:sp>
        <p:nvSpPr>
          <p:cNvPr id="14" name="Rectangle 13"/>
          <p:cNvSpPr/>
          <p:nvPr userDrawn="1"/>
        </p:nvSpPr>
        <p:spPr>
          <a:xfrm>
            <a:off x="0" y="5279183"/>
            <a:ext cx="12192000" cy="157881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pic>
        <p:nvPicPr>
          <p:cNvPr id="18" name="Picture 17"/>
          <p:cNvPicPr>
            <a:picLocks noChangeAspect="1"/>
          </p:cNvPicPr>
          <p:nvPr userDrawn="1"/>
        </p:nvPicPr>
        <p:blipFill rotWithShape="1">
          <a:blip r:embed="rId8">
            <a:extLst>
              <a:ext uri="{28A0092B-C50C-407E-A947-70E740481C1C}">
                <a14:useLocalDpi xmlns:a14="http://schemas.microsoft.com/office/drawing/2010/main" val="0"/>
              </a:ext>
            </a:extLst>
          </a:blip>
          <a:srcRect l="1731" t="8741" r="102" b="27"/>
          <a:stretch/>
        </p:blipFill>
        <p:spPr>
          <a:xfrm rot="16200000" flipH="1">
            <a:off x="8471921" y="1973272"/>
            <a:ext cx="580573" cy="6858000"/>
          </a:xfrm>
          <a:prstGeom prst="rect">
            <a:avLst/>
          </a:prstGeom>
        </p:spPr>
      </p:pic>
      <p:pic>
        <p:nvPicPr>
          <p:cNvPr id="15" name="TitleAndEndImages"/>
          <p:cNvPicPr>
            <a:picLocks noChangeAspect="1"/>
          </p:cNvPicPr>
          <p:nvPr userDrawn="1">
            <p:custDataLst>
              <p:tags r:id="rId3"/>
            </p:custDataLst>
          </p:nvPr>
        </p:nvPicPr>
        <p:blipFill rotWithShape="1">
          <a:blip r:embed="rId9">
            <a:extLst>
              <a:ext uri="{28A0092B-C50C-407E-A947-70E740481C1C}">
                <a14:useLocalDpi xmlns:a14="http://schemas.microsoft.com/office/drawing/2010/main" val="0"/>
              </a:ext>
            </a:extLst>
          </a:blip>
          <a:srcRect b="23056"/>
          <a:stretch/>
        </p:blipFill>
        <p:spPr>
          <a:xfrm flipH="1">
            <a:off x="0" y="0"/>
            <a:ext cx="12192000" cy="5276850"/>
          </a:xfrm>
          <a:prstGeom prst="rect">
            <a:avLst/>
          </a:prstGeom>
        </p:spPr>
      </p:pic>
      <p:sp>
        <p:nvSpPr>
          <p:cNvPr id="20" name="Picture Placeholder 8"/>
          <p:cNvSpPr>
            <a:spLocks noGrp="1"/>
          </p:cNvSpPr>
          <p:nvPr>
            <p:ph type="pic" sz="quarter" idx="13" hasCustomPrompt="1"/>
          </p:nvPr>
        </p:nvSpPr>
        <p:spPr>
          <a:xfrm>
            <a:off x="9366561" y="5570642"/>
            <a:ext cx="1867935" cy="896833"/>
          </a:xfrm>
          <a:prstGeom prst="rect">
            <a:avLst/>
          </a:prstGeom>
        </p:spPr>
        <p:txBody>
          <a:bodyPr anchor="b"/>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a:t>Logo</a:t>
            </a:r>
          </a:p>
        </p:txBody>
      </p:sp>
      <p:sp>
        <p:nvSpPr>
          <p:cNvPr id="21" name="Rectangle 20"/>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sym typeface="Trebuchet MS" panose="020B0603020202020204" pitchFamily="34" charset="0"/>
            </a:endParaRPr>
          </a:p>
        </p:txBody>
      </p:sp>
      <p:sp>
        <p:nvSpPr>
          <p:cNvPr id="22" name="Text Placeholder 6"/>
          <p:cNvSpPr>
            <a:spLocks noGrp="1"/>
          </p:cNvSpPr>
          <p:nvPr>
            <p:ph type="body" sz="quarter" idx="12" hasCustomPrompt="1"/>
          </p:nvPr>
        </p:nvSpPr>
        <p:spPr bwMode="black">
          <a:xfrm>
            <a:off x="1117415" y="6207842"/>
            <a:ext cx="6868800" cy="327148"/>
          </a:xfrm>
          <a:prstGeom prst="rect">
            <a:avLst/>
          </a:prstGeom>
          <a:noFill/>
        </p:spPr>
        <p:txBody>
          <a:bodyPr anchor="ctr"/>
          <a:lstStyle>
            <a:lvl1pPr algn="l">
              <a:lnSpc>
                <a:spcPct val="110000"/>
              </a:lnSpc>
              <a:buNone/>
              <a:defRPr sz="1200" b="1" cap="all" baseline="0">
                <a:solidFill>
                  <a:schemeClr val="accent5"/>
                </a:solidFill>
                <a:latin typeface="+mn-lt"/>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a:t>Click to edit date/place</a:t>
            </a:r>
          </a:p>
        </p:txBody>
      </p:sp>
      <p:sp>
        <p:nvSpPr>
          <p:cNvPr id="26" name="Subtitle 2"/>
          <p:cNvSpPr>
            <a:spLocks noGrp="1"/>
          </p:cNvSpPr>
          <p:nvPr>
            <p:ph type="subTitle" idx="1" hasCustomPrompt="1"/>
          </p:nvPr>
        </p:nvSpPr>
        <p:spPr bwMode="white">
          <a:xfrm>
            <a:off x="1117415" y="5495706"/>
            <a:ext cx="6868800" cy="436195"/>
          </a:xfrm>
          <a:prstGeom prst="rect">
            <a:avLst/>
          </a:prstGeom>
        </p:spPr>
        <p:txBody>
          <a:bodyPr anchor="ctr"/>
          <a:lstStyle>
            <a:lvl1pPr marL="0" indent="0" algn="l">
              <a:lnSpc>
                <a:spcPct val="110000"/>
              </a:lnSpc>
              <a:buNone/>
              <a:defRPr sz="1600" baseline="0">
                <a:solidFill>
                  <a:schemeClr val="bg1"/>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sentence case</a:t>
            </a:r>
          </a:p>
        </p:txBody>
      </p:sp>
      <p:sp>
        <p:nvSpPr>
          <p:cNvPr id="27" name="Title 1"/>
          <p:cNvSpPr>
            <a:spLocks noGrp="1"/>
          </p:cNvSpPr>
          <p:nvPr>
            <p:ph type="ctrTitle" hasCustomPrompt="1"/>
          </p:nvPr>
        </p:nvSpPr>
        <p:spPr bwMode="ltGray">
          <a:xfrm>
            <a:off x="1117415" y="1886242"/>
            <a:ext cx="6868800" cy="3138423"/>
          </a:xfrm>
          <a:prstGeom prst="rect">
            <a:avLst/>
          </a:prstGeom>
        </p:spPr>
        <p:txBody>
          <a:bodyPr anchor="b">
            <a:normAutofit/>
          </a:bodyPr>
          <a:lstStyle>
            <a:lvl1pPr algn="l">
              <a:lnSpc>
                <a:spcPct val="93000"/>
              </a:lnSpc>
              <a:defRPr sz="5400" baseline="0">
                <a:solidFill>
                  <a:schemeClr val="bg1"/>
                </a:solidFill>
                <a:latin typeface="+mj-lt"/>
                <a:sym typeface="Trebuchet MS" panose="020B0603020202020204" pitchFamily="34" charset="0"/>
              </a:defRPr>
            </a:lvl1pPr>
          </a:lstStyle>
          <a:p>
            <a:r>
              <a:rPr lang="en-US"/>
              <a:t>Title in Title Case</a:t>
            </a:r>
          </a:p>
        </p:txBody>
      </p:sp>
      <p:sp>
        <p:nvSpPr>
          <p:cNvPr id="33" name="Freeform 32"/>
          <p:cNvSpPr>
            <a:spLocks noChangeAspect="1"/>
          </p:cNvSpPr>
          <p:nvPr userDrawn="1">
            <p:custDataLst>
              <p:tags r:id="rId4"/>
            </p:custDataLst>
          </p:nvPr>
        </p:nvSpPr>
        <p:spPr bwMode="auto">
          <a:xfrm>
            <a:off x="1117415" y="1112679"/>
            <a:ext cx="2327644" cy="486479"/>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15151835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Green half">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userDrawn="1"/>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Trebuchet MS" panose="020B0603020202020204" pitchFamily="34" charset="0"/>
                <a:sym typeface="Trebuchet MS" panose="020B0603020202020204" pitchFamily="34" charset="0"/>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wrap="square" lIns="0" tIns="0" rIns="320040" bIns="0" anchor="ctr">
            <a:noAutofit/>
          </a:bodyPr>
          <a:lstStyle>
            <a:lvl1pPr>
              <a:defRPr sz="4400">
                <a:solidFill>
                  <a:schemeClr val="bg1"/>
                </a:solidFill>
                <a:latin typeface="+mj-lt"/>
                <a:sym typeface="Trebuchet MS" panose="020B0603020202020204" pitchFamily="34" charset="0"/>
              </a:defRPr>
            </a:lvl1pPr>
          </a:lstStyle>
          <a:p>
            <a:r>
              <a:rPr lang="en-US"/>
              <a:t>Click to add title</a:t>
            </a: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
        <p:nvSpPr>
          <p:cNvPr id="16"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2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19235241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Green two third">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userDrawn="1"/>
        </p:nvSpPr>
        <p:spPr bwMode="gray">
          <a:xfrm>
            <a:off x="7819543" y="0"/>
            <a:ext cx="43724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a:t>Click icon below to insert an image or remove this placeholder to use the whitespace in another way</a:t>
            </a:r>
          </a:p>
        </p:txBody>
      </p:sp>
      <p:sp>
        <p:nvSpPr>
          <p:cNvPr id="12"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5" name="Copyright"/>
          <p:cNvSpPr txBox="1"/>
          <p:nvPr userDrawn="1"/>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14" name="Title 1"/>
          <p:cNvSpPr>
            <a:spLocks noGrp="1"/>
          </p:cNvSpPr>
          <p:nvPr>
            <p:ph type="title" hasCustomPrompt="1"/>
          </p:nvPr>
        </p:nvSpPr>
        <p:spPr bwMode="blackWhite">
          <a:xfrm>
            <a:off x="630000" y="1804650"/>
            <a:ext cx="6247552"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r>
              <a:rPr lang="en-US"/>
              <a:t>Click to edit title</a:t>
            </a:r>
          </a:p>
        </p:txBody>
      </p:sp>
      <p:sp>
        <p:nvSpPr>
          <p:cNvPr id="13" name="TextBox 12"/>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6328090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6"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5"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7" name="Title 2"/>
          <p:cNvSpPr>
            <a:spLocks noGrp="1"/>
          </p:cNvSpPr>
          <p:nvPr>
            <p:ph type="title" hasCustomPrompt="1"/>
          </p:nvPr>
        </p:nvSpPr>
        <p:spPr>
          <a:xfrm>
            <a:off x="630000" y="2764203"/>
            <a:ext cx="2478638" cy="1314311"/>
          </a:xfrm>
          <a:prstGeom prst="rect">
            <a:avLst/>
          </a:prstGeom>
        </p:spPr>
        <p:txBody>
          <a:bodyPr anchor="ctr">
            <a:noAutofit/>
          </a:bodyPr>
          <a:lstStyle>
            <a:lvl1pPr>
              <a:defRPr sz="3200" baseline="0">
                <a:solidFill>
                  <a:schemeClr val="tx2"/>
                </a:solidFill>
                <a:latin typeface="+mj-lt"/>
                <a:sym typeface="Trebuchet MS" panose="020B0603020202020204" pitchFamily="34" charset="0"/>
              </a:defRPr>
            </a:lvl1pPr>
          </a:lstStyle>
          <a:p>
            <a:r>
              <a:rPr lang="en-US">
                <a:solidFill>
                  <a:schemeClr val="tx2"/>
                </a:solidFill>
              </a:rPr>
              <a:t>Click to add title</a:t>
            </a:r>
          </a:p>
        </p:txBody>
      </p:sp>
      <p:pic>
        <p:nvPicPr>
          <p:cNvPr id="9"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2577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sp>
        <p:nvSpPr>
          <p:cNvPr id="16" name="Freeform 14"/>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2764203"/>
            <a:ext cx="2478638" cy="1314311"/>
          </a:xfrm>
        </p:spPr>
        <p:txBody>
          <a:bodyPr anchor="ctr" anchorCtr="0">
            <a:noAutofit/>
          </a:bodyPr>
          <a:lstStyle>
            <a:lvl1pPr>
              <a:defRPr sz="3200" baseline="0">
                <a:solidFill>
                  <a:srgbClr val="FFFFFF"/>
                </a:solidFill>
                <a:latin typeface="+mj-lt"/>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6791741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3252687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solidFill>
              <a:latin typeface="+mn-lt"/>
              <a:ea typeface="+mn-ea"/>
              <a:cs typeface="+mn-cs"/>
              <a:sym typeface="Trebuchet MS" panose="020B0603020202020204" pitchFamily="34" charset="0"/>
            </a:endParaRPr>
          </a:p>
        </p:txBody>
      </p:sp>
      <p:sp>
        <p:nvSpPr>
          <p:cNvPr id="8"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3" name="Pentagon 3"/>
          <p:cNvSpPr/>
          <p:nvPr userDrawn="1"/>
        </p:nvSpPr>
        <p:spPr bwMode="white">
          <a:xfrm>
            <a:off x="1" y="0"/>
            <a:ext cx="5426920"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r>
              <a:rPr lang="en-US"/>
              <a:t>Click to add title</a:t>
            </a:r>
          </a:p>
        </p:txBody>
      </p:sp>
      <p:pic>
        <p:nvPicPr>
          <p:cNvPr id="15" name="Picture 14"/>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2082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sp>
        <p:nvSpPr>
          <p:cNvPr id="13" name="Pentagon 3"/>
          <p:cNvSpPr/>
          <p:nvPr userDrawn="1"/>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29741921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6"/>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8"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4" name="Pentagon 8"/>
          <p:cNvSpPr/>
          <p:nvPr userDrawn="1"/>
        </p:nvSpPr>
        <p:spPr bwMode="white">
          <a:xfrm>
            <a:off x="0" y="0"/>
            <a:ext cx="6363546"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6" name="Title 2"/>
          <p:cNvSpPr>
            <a:spLocks noGrp="1"/>
          </p:cNvSpPr>
          <p:nvPr>
            <p:ph type="title" hasCustomPrompt="1"/>
          </p:nvPr>
        </p:nvSpPr>
        <p:spPr>
          <a:xfrm>
            <a:off x="630000"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a:t>Click to add title</a:t>
            </a:r>
          </a:p>
        </p:txBody>
      </p:sp>
      <p:pic>
        <p:nvPicPr>
          <p:cNvPr id="9"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8717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sp>
        <p:nvSpPr>
          <p:cNvPr id="14" name="Pentagon 8"/>
          <p:cNvSpPr/>
          <p:nvPr userDrawn="1"/>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6" name="Title 2"/>
          <p:cNvSpPr>
            <a:spLocks noGrp="1"/>
          </p:cNvSpPr>
          <p:nvPr>
            <p:ph type="title" hasCustomPrompt="1"/>
          </p:nvPr>
        </p:nvSpPr>
        <p:spPr>
          <a:xfrm>
            <a:off x="630000"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rgbClr val="FFFFFF"/>
                </a:solidFill>
                <a:latin typeface="+mj-lt"/>
                <a:sym typeface="Trebuchet MS" panose="020B0603020202020204" pitchFamily="34" charset="0"/>
              </a:defRPr>
            </a:lvl1pPr>
          </a:lstStyle>
          <a:p>
            <a:pPr lvl="0"/>
            <a:r>
              <a:rPr lang="en-US"/>
              <a:t>Click to add title</a:t>
            </a:r>
          </a:p>
        </p:txBody>
      </p:sp>
      <p:sp>
        <p:nvSpPr>
          <p:cNvPr id="12"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3" name="TextBox 12"/>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24380786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1"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a:t>Click to add title</a:t>
            </a:r>
          </a:p>
        </p:txBody>
      </p:sp>
      <p:pic>
        <p:nvPicPr>
          <p:cNvPr id="16" name="Picture 1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2801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1"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rgbClr val="FFFFFF"/>
                </a:solidFill>
                <a:latin typeface="+mj-lt"/>
                <a:sym typeface="Trebuchet MS" panose="020B0603020202020204" pitchFamily="34" charset="0"/>
              </a:defRPr>
            </a:lvl1pPr>
          </a:lstStyle>
          <a:p>
            <a:pPr lvl="0"/>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369865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2"/>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sym typeface="Trebuchet MS" panose="020B0603020202020204" pitchFamily="34" charset="0"/>
              </a:defRPr>
            </a:lvl1pPr>
          </a:lstStyle>
          <a:p>
            <a:endParaRPr lang="en-US"/>
          </a:p>
        </p:txBody>
      </p:sp>
      <p:sp>
        <p:nvSpPr>
          <p:cNvPr id="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5" name="Title 4"/>
          <p:cNvSpPr>
            <a:spLocks noGrp="1"/>
          </p:cNvSpPr>
          <p:nvPr>
            <p:ph type="title" hasCustomPrompt="1"/>
          </p:nvPr>
        </p:nvSpPr>
        <p:spPr>
          <a:xfrm>
            <a:off x="630000" y="622800"/>
            <a:ext cx="109332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a:t>Click to add title</a:t>
            </a:r>
          </a:p>
        </p:txBody>
      </p:sp>
    </p:spTree>
    <p:extLst>
      <p:ext uri="{BB962C8B-B14F-4D97-AF65-F5344CB8AC3E}">
        <p14:creationId xmlns:p14="http://schemas.microsoft.com/office/powerpoint/2010/main" val="16573120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3" name="TextBox 2"/>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8"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270558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g statement icon">
    <p:bg>
      <p:bgPr>
        <a:solidFill>
          <a:schemeClr val="bg1">
            <a:lumMod val="95000"/>
          </a:schemeClr>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6" name="Rectangle 5"/>
          <p:cNvSpPr/>
          <p:nvPr userDrawn="1"/>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3379662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84261971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Box 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sym typeface="Trebuchet MS" panose="020B0603020202020204" pitchFamily="34" charset="0"/>
            </a:endParaRPr>
          </a:p>
        </p:txBody>
      </p:sp>
    </p:spTree>
    <p:extLst>
      <p:ext uri="{BB962C8B-B14F-4D97-AF65-F5344CB8AC3E}">
        <p14:creationId xmlns:p14="http://schemas.microsoft.com/office/powerpoint/2010/main" val="12021792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chemeClr val="tx1">
            <a:lumMod val="50000"/>
          </a:schemeClr>
        </a:solidFill>
        <a:effectLst/>
      </p:bgPr>
    </p:bg>
    <p:spTree>
      <p:nvGrpSpPr>
        <p:cNvPr id="1" name=""/>
        <p:cNvGrpSpPr/>
        <p:nvPr/>
      </p:nvGrpSpPr>
      <p:grpSpPr>
        <a:xfrm>
          <a:off x="0" y="0"/>
          <a:ext cx="0" cy="0"/>
          <a:chOff x="0" y="0"/>
          <a:chExt cx="0" cy="0"/>
        </a:xfrm>
      </p:grpSpPr>
      <p:sp>
        <p:nvSpPr>
          <p:cNvPr id="5" name="TextBox 4"/>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4"/>
          </p:nvPr>
        </p:nvSpPr>
        <p:spPr bwMode="white">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4" name="Title 3"/>
          <p:cNvSpPr>
            <a:spLocks noGrp="1"/>
          </p:cNvSpPr>
          <p:nvPr>
            <p:ph type="title" hasCustomPrompt="1"/>
          </p:nvPr>
        </p:nvSpPr>
        <p:spPr>
          <a:xfrm>
            <a:off x="630000" y="622800"/>
            <a:ext cx="10933200" cy="470898"/>
          </a:xfrm>
        </p:spPr>
        <p:txBody>
          <a:bodyPr/>
          <a:lstStyle>
            <a:lvl1pPr>
              <a:defRPr sz="3400">
                <a:solidFill>
                  <a:schemeClr val="bg1"/>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1830073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3014252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val="2902310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isclaimer">
    <p:bg>
      <p:bgPr>
        <a:solidFill>
          <a:schemeClr val="bg2"/>
        </a:solidFill>
        <a:effectLst/>
      </p:bgPr>
    </p:bg>
    <p:spTree>
      <p:nvGrpSpPr>
        <p:cNvPr id="1" name=""/>
        <p:cNvGrpSpPr/>
        <p:nvPr/>
      </p:nvGrpSpPr>
      <p:grpSpPr>
        <a:xfrm>
          <a:off x="0" y="0"/>
          <a:ext cx="0" cy="0"/>
          <a:chOff x="0" y="0"/>
          <a:chExt cx="0" cy="0"/>
        </a:xfrm>
      </p:grpSpPr>
      <p:sp>
        <p:nvSpPr>
          <p:cNvPr id="6" name="Rectangle 5"/>
          <p:cNvSpPr/>
          <p:nvPr/>
        </p:nvSpPr>
        <p:spPr>
          <a:xfrm>
            <a:off x="5021826" y="1664256"/>
            <a:ext cx="6209072" cy="3323987"/>
          </a:xfrm>
          <a:prstGeom prst="rect">
            <a:avLst/>
          </a:prstGeom>
        </p:spPr>
        <p:txBody>
          <a:bodyPr wrap="square" lIns="0" tIns="0" rIns="0" bIns="0" anchor="ctr">
            <a:spAutoFit/>
          </a:bodyPr>
          <a:lstStyle/>
          <a:p>
            <a:pPr indent="0">
              <a:lnSpc>
                <a:spcPct val="100000"/>
              </a:lnSpc>
            </a:pPr>
            <a:r>
              <a:rPr lang="en-US" sz="900" b="0">
                <a:latin typeface="+mn-lt"/>
                <a:sym typeface="Trebuchet MS" panose="020B0603020202020204" pitchFamily="34" charset="0"/>
              </a:rPr>
              <a:t>The services and materials provided by Boston Consulting Group (BCG) are subject to BCG's Standard Terms </a:t>
            </a:r>
            <a:br>
              <a:rPr lang="en-US" sz="900" b="0">
                <a:latin typeface="+mn-lt"/>
                <a:sym typeface="Trebuchet MS" panose="020B0603020202020204" pitchFamily="34" charset="0"/>
              </a:rPr>
            </a:br>
            <a:r>
              <a:rPr lang="en-US" sz="900" b="0">
                <a:latin typeface="+mn-lt"/>
                <a:sym typeface="Trebuchet MS" panose="020B0603020202020204" pitchFamily="34" charset="0"/>
              </a:rPr>
              <a:t>(a copy of which is available upon request) or such other agreement as may have been previously executed by BCG. BCG does not provide legal, accounting, or tax advice. The Client is responsible for obtaining independent advice concerning these matters. This advice may affect the guidance given by BCG. Further, BCG has made no undertaking </a:t>
            </a:r>
            <a:br>
              <a:rPr lang="en-US" sz="900" b="0">
                <a:latin typeface="+mn-lt"/>
                <a:sym typeface="Trebuchet MS" panose="020B0603020202020204" pitchFamily="34" charset="0"/>
              </a:rPr>
            </a:br>
            <a:r>
              <a:rPr lang="en-US" sz="900" b="0">
                <a:latin typeface="+mn-lt"/>
                <a:sym typeface="Trebuchet MS" panose="020B0603020202020204" pitchFamily="34" charset="0"/>
              </a:rPr>
              <a:t>to update these materials after the date hereof, notwithstanding that such information may become outdated </a:t>
            </a:r>
            <a:br>
              <a:rPr lang="en-US" sz="900" b="0">
                <a:latin typeface="+mn-lt"/>
                <a:sym typeface="Trebuchet MS" panose="020B0603020202020204" pitchFamily="34" charset="0"/>
              </a:rPr>
            </a:br>
            <a:r>
              <a:rPr lang="en-US" sz="900" b="0">
                <a:latin typeface="+mn-lt"/>
                <a:sym typeface="Trebuchet MS" panose="020B0603020202020204" pitchFamily="34" charset="0"/>
              </a:rPr>
              <a:t>or inaccurate.</a:t>
            </a:r>
          </a:p>
          <a:p>
            <a:pPr indent="0">
              <a:lnSpc>
                <a:spcPct val="100000"/>
              </a:lnSpc>
            </a:pPr>
            <a:r>
              <a:rPr lang="en-US" sz="900" b="0">
                <a:latin typeface="+mn-lt"/>
                <a:sym typeface="Trebuchet MS" panose="020B0603020202020204" pitchFamily="34" charset="0"/>
              </a:rPr>
              <a:t> </a:t>
            </a:r>
          </a:p>
          <a:p>
            <a:pPr indent="0">
              <a:lnSpc>
                <a:spcPct val="100000"/>
              </a:lnSpc>
            </a:pPr>
            <a:r>
              <a:rPr lang="en-US" sz="900" b="0">
                <a:latin typeface="+mn-lt"/>
                <a:sym typeface="Trebuchet MS" panose="020B0603020202020204" pitchFamily="34" charset="0"/>
              </a:rPr>
              <a:t>The materials contained in this presentation are designed for the sole use by the board of directors or senior management of the Client and solely for the limited purposes described in the presentation. The materials shall not be copied or given to any person or entity other than the Client (“Third Party”) without the prior written consent of BCG. These materials serve only as the focus for discussion; they are incomplete without the accompanying oral commentary and may not be relied on as a stand-alone document. Further, Third Parties may not, and it is unreasonable for any Third Party to, rely on these materials for any purpose whatsoever. To the fullest extent permitted by law (and except to the extent otherwise agreed in a signed writing by BCG), BCG shall have no liability whatsoever to any Third Party, and any Third Party hereby waives any rights and claims it may have at any time against BCG with regard to the services, this presentation, or other materials, including the accuracy or completeness thereof. Receipt and review of this document shall be deemed agreement with and consideration for the foregoing.</a:t>
            </a:r>
          </a:p>
          <a:p>
            <a:pPr indent="0">
              <a:lnSpc>
                <a:spcPct val="100000"/>
              </a:lnSpc>
            </a:pPr>
            <a:endParaRPr lang="en-US" sz="900" b="0">
              <a:latin typeface="+mn-lt"/>
              <a:sym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900" b="0">
                <a:latin typeface="+mn-lt"/>
                <a:sym typeface="Trebuchet MS" panose="020B0603020202020204" pitchFamily="34" charset="0"/>
              </a:rPr>
              <a:t>BCG does not provide fairness opinions or valuations of market transactions, and these materials should not be relied on or construed as such. Further, the financial evaluations, projected market and financial information, and conclusions contained in these materials are based upon standard valuation methodologies, are not definitive forecasts, and are not guaranteed by BCG. BCG has used public and/or confidential data and assumptions provided to BCG by the Client. BCG has not independently verified the data and assumptions used in these analyses. Changes in the underlying data or operating assumptions will clearly impact the analyses and conclusions.</a:t>
            </a:r>
          </a:p>
        </p:txBody>
      </p:sp>
      <p:sp>
        <p:nvSpPr>
          <p:cNvPr id="7" name="Title 6"/>
          <p:cNvSpPr txBox="1">
            <a:spLocks/>
          </p:cNvSpPr>
          <p:nvPr/>
        </p:nvSpPr>
        <p:spPr>
          <a:xfrm>
            <a:off x="639044" y="2973076"/>
            <a:ext cx="3199529" cy="706347"/>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a:gradFill>
                  <a:gsLst>
                    <a:gs pos="100000">
                      <a:schemeClr val="tx2"/>
                    </a:gs>
                    <a:gs pos="2000">
                      <a:schemeClr val="accent2"/>
                    </a:gs>
                  </a:gsLst>
                  <a:lin ang="2700000" scaled="0"/>
                </a:gradFill>
                <a:latin typeface="+mn-lt"/>
                <a:sym typeface="Trebuchet MS" panose="020B0603020202020204" pitchFamily="34" charset="0"/>
              </a:rPr>
              <a:t>Disclaimer</a:t>
            </a:r>
          </a:p>
        </p:txBody>
      </p:sp>
      <p:cxnSp>
        <p:nvCxnSpPr>
          <p:cNvPr id="9" name="Straight Connector 8"/>
          <p:cNvCxnSpPr/>
          <p:nvPr/>
        </p:nvCxnSpPr>
        <p:spPr>
          <a:xfrm>
            <a:off x="4367898" y="1630185"/>
            <a:ext cx="0" cy="3392129"/>
          </a:xfrm>
          <a:prstGeom prst="line">
            <a:avLst/>
          </a:prstGeom>
          <a:ln w="9525">
            <a:solidFill>
              <a:schemeClr val="tx2"/>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0"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8249069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7353693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9" name="TitleAndEndImages"/>
          <p:cNvPicPr>
            <a:picLocks noChangeAspect="1"/>
          </p:cNvPicPr>
          <p:nvPr userDrawn="1">
            <p:custDataLst>
              <p:tags r:id="rId2"/>
            </p:custDataLst>
          </p:nvPr>
        </p:nvPicPr>
        <p:blipFill>
          <a:blip r:embed="rId7">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8" name="Rectangle 7"/>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sym typeface="Trebuchet MS" panose="020B0603020202020204" pitchFamily="34" charset="0"/>
            </a:endParaRPr>
          </a:p>
        </p:txBody>
      </p:sp>
      <p:sp>
        <p:nvSpPr>
          <p:cNvPr id="15" name="TextBox 14"/>
          <p:cNvSpPr txBox="1"/>
          <p:nvPr/>
        </p:nvSpPr>
        <p:spPr bwMode="white">
          <a:xfrm>
            <a:off x="924979" y="5715178"/>
            <a:ext cx="840801" cy="170110"/>
          </a:xfrm>
          <a:prstGeom prst="rect">
            <a:avLst/>
          </a:prstGeom>
          <a:noFill/>
        </p:spPr>
        <p:txBody>
          <a:bodyPr wrap="none" lIns="0" tIns="0" rIns="0" bIns="0" rtlCol="0" anchor="b">
            <a:noAutofit/>
          </a:bodyPr>
          <a:lstStyle/>
          <a:p>
            <a:pPr>
              <a:lnSpc>
                <a:spcPct val="90000"/>
              </a:lnSpc>
              <a:spcAft>
                <a:spcPts val="600"/>
              </a:spcAft>
            </a:pPr>
            <a:r>
              <a:rPr lang="en-US" sz="1200">
                <a:solidFill>
                  <a:schemeClr val="bg1"/>
                </a:solidFill>
                <a:latin typeface="+mn-lt"/>
                <a:sym typeface="Trebuchet MS" panose="020B0603020202020204" pitchFamily="34" charset="0"/>
              </a:rPr>
              <a:t>bcg.com</a:t>
            </a:r>
          </a:p>
        </p:txBody>
      </p:sp>
      <p:sp>
        <p:nvSpPr>
          <p:cNvPr id="7" name="Freeform 6"/>
          <p:cNvSpPr>
            <a:spLocks noChangeAspect="1"/>
          </p:cNvSpPr>
          <p:nvPr userDrawn="1">
            <p:custDataLst>
              <p:tags r:id="rId3"/>
            </p:custDataLst>
          </p:nvPr>
        </p:nvSpPr>
        <p:spPr bwMode="auto">
          <a:xfrm>
            <a:off x="2676858" y="2969513"/>
            <a:ext cx="4033357" cy="842974"/>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36612475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pSp>
        <p:nvGrpSpPr>
          <p:cNvPr id="49" name="Group 48"/>
          <p:cNvGrpSpPr/>
          <p:nvPr userDrawn="1"/>
        </p:nvGrpSpPr>
        <p:grpSpPr>
          <a:xfrm>
            <a:off x="-600" y="-1"/>
            <a:ext cx="12193800" cy="6858001"/>
            <a:chOff x="-600" y="-1"/>
            <a:chExt cx="12193800" cy="6858001"/>
          </a:xfrm>
        </p:grpSpPr>
        <p:sp>
          <p:nvSpPr>
            <p:cNvPr id="50"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ndParaRPr>
            </a:p>
          </p:txBody>
        </p:sp>
        <p:grpSp>
          <p:nvGrpSpPr>
            <p:cNvPr id="51" name="Baselines / anchors"/>
            <p:cNvGrpSpPr/>
            <p:nvPr userDrawn="1"/>
          </p:nvGrpSpPr>
          <p:grpSpPr>
            <a:xfrm>
              <a:off x="-600" y="622800"/>
              <a:ext cx="12193200" cy="5536800"/>
              <a:chOff x="12623800" y="622800"/>
              <a:chExt cx="11176000" cy="5536800"/>
            </a:xfrm>
          </p:grpSpPr>
          <p:cxnSp>
            <p:nvCxnSpPr>
              <p:cNvPr id="77" name="Straight Connector 76"/>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52" name="Gutter space"/>
            <p:cNvGrpSpPr/>
            <p:nvPr userDrawn="1"/>
          </p:nvGrpSpPr>
          <p:grpSpPr>
            <a:xfrm>
              <a:off x="1277000" y="623550"/>
              <a:ext cx="9638000" cy="5537047"/>
              <a:chOff x="1277000" y="623550"/>
              <a:chExt cx="9638000" cy="5537047"/>
            </a:xfrm>
          </p:grpSpPr>
          <p:sp>
            <p:nvSpPr>
              <p:cNvPr id="66"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7"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8"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9"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0"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1"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2"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3"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4"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5"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6"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sp>
          <p:nvSpPr>
            <p:cNvPr id="53"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endParaRPr>
            </a:p>
          </p:txBody>
        </p:sp>
        <p:sp>
          <p:nvSpPr>
            <p:cNvPr id="54"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57"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nvGrpSpPr>
            <p:cNvPr id="58" name="Five column measure"/>
            <p:cNvGrpSpPr/>
            <p:nvPr userDrawn="1"/>
          </p:nvGrpSpPr>
          <p:grpSpPr>
            <a:xfrm>
              <a:off x="629400" y="5975122"/>
              <a:ext cx="10933200" cy="79536"/>
              <a:chOff x="629400" y="5975122"/>
              <a:chExt cx="10933200" cy="79536"/>
            </a:xfrm>
          </p:grpSpPr>
          <p:sp>
            <p:nvSpPr>
              <p:cNvPr id="61"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2"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3"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4"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5"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sp>
          <p:nvSpPr>
            <p:cNvPr id="59"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ndParaRPr>
            </a:p>
          </p:txBody>
        </p:sp>
        <p:sp>
          <p:nvSpPr>
            <p:cNvPr id="60" name="Footnote example"/>
            <p:cNvSpPr txBox="1"/>
            <p:nvPr/>
          </p:nvSpPr>
          <p:spPr>
            <a:xfrm>
              <a:off x="630000" y="6144442"/>
              <a:ext cx="9030914" cy="415498"/>
            </a:xfrm>
            <a:prstGeom prst="rect">
              <a:avLst/>
            </a:prstGeom>
            <a:noFill/>
          </p:spPr>
          <p:txBody>
            <a:bodyPr wrap="square" lIns="0" tIns="0" rIns="0" bIns="0" rtlCol="0" anchor="b">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1. xxxx  2. xxxx  3. List footnotes in numerical order. Footnote numbers are not bracketed. Use 10pt font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Note: Do not put a period at the end of the note or the source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Source: Include a source for every chart that you use. Separate sources with a semicolon; BCG-related sources go at the end</a:t>
              </a:r>
            </a:p>
          </p:txBody>
        </p:sp>
      </p:grpSp>
      <p:sp>
        <p:nvSpPr>
          <p:cNvPr id="2" name="Date Placeholder 1"/>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5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36959937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66548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384" imgH="384" progId="TCLayout.ActiveDocument.1">
                  <p:embed/>
                </p:oleObj>
              </mc:Choice>
              <mc:Fallback>
                <p:oleObj name="think-cell Slide" r:id="rId6" imgW="384" imgH="384" progId="TCLayout.ActiveDocument.1">
                  <p:embed/>
                  <p:pic>
                    <p:nvPicPr>
                      <p:cNvPr id="3" name="Object 2"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Trebuchet MS" panose="020B0603020202020204" pitchFamily="34" charset="0"/>
              <a:ea typeface="+mj-ea"/>
              <a:cs typeface="+mj-cs"/>
              <a:sym typeface="Trebuchet MS" panose="020B0603020202020204" pitchFamily="34" charset="0"/>
            </a:endParaRPr>
          </a:p>
        </p:txBody>
      </p:sp>
      <p:sp>
        <p:nvSpPr>
          <p:cNvPr id="14" name="Rectangle 13"/>
          <p:cNvSpPr/>
          <p:nvPr userDrawn="1"/>
        </p:nvSpPr>
        <p:spPr>
          <a:xfrm>
            <a:off x="0" y="5279183"/>
            <a:ext cx="12192000" cy="157881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pic>
        <p:nvPicPr>
          <p:cNvPr id="18" name="Picture 17"/>
          <p:cNvPicPr>
            <a:picLocks noChangeAspect="1"/>
          </p:cNvPicPr>
          <p:nvPr userDrawn="1"/>
        </p:nvPicPr>
        <p:blipFill rotWithShape="1">
          <a:blip r:embed="rId8">
            <a:extLst>
              <a:ext uri="{28A0092B-C50C-407E-A947-70E740481C1C}">
                <a14:useLocalDpi xmlns:a14="http://schemas.microsoft.com/office/drawing/2010/main" val="0"/>
              </a:ext>
            </a:extLst>
          </a:blip>
          <a:srcRect l="1731" t="8741" r="102" b="27"/>
          <a:stretch/>
        </p:blipFill>
        <p:spPr>
          <a:xfrm rot="16200000" flipH="1">
            <a:off x="8471921" y="1973272"/>
            <a:ext cx="580573" cy="6858000"/>
          </a:xfrm>
          <a:prstGeom prst="rect">
            <a:avLst/>
          </a:prstGeom>
        </p:spPr>
      </p:pic>
      <p:pic>
        <p:nvPicPr>
          <p:cNvPr id="15" name="TitleAndEndImages"/>
          <p:cNvPicPr>
            <a:picLocks noChangeAspect="1"/>
          </p:cNvPicPr>
          <p:nvPr userDrawn="1">
            <p:custDataLst>
              <p:tags r:id="rId3"/>
            </p:custDataLst>
          </p:nvPr>
        </p:nvPicPr>
        <p:blipFill rotWithShape="1">
          <a:blip r:embed="rId9">
            <a:extLst>
              <a:ext uri="{28A0092B-C50C-407E-A947-70E740481C1C}">
                <a14:useLocalDpi xmlns:a14="http://schemas.microsoft.com/office/drawing/2010/main" val="0"/>
              </a:ext>
            </a:extLst>
          </a:blip>
          <a:srcRect b="23056"/>
          <a:stretch/>
        </p:blipFill>
        <p:spPr>
          <a:xfrm flipH="1">
            <a:off x="0" y="0"/>
            <a:ext cx="12192000" cy="5276850"/>
          </a:xfrm>
          <a:prstGeom prst="rect">
            <a:avLst/>
          </a:prstGeom>
        </p:spPr>
      </p:pic>
      <p:sp>
        <p:nvSpPr>
          <p:cNvPr id="20" name="Picture Placeholder 8"/>
          <p:cNvSpPr>
            <a:spLocks noGrp="1"/>
          </p:cNvSpPr>
          <p:nvPr>
            <p:ph type="pic" sz="quarter" idx="13" hasCustomPrompt="1"/>
          </p:nvPr>
        </p:nvSpPr>
        <p:spPr>
          <a:xfrm>
            <a:off x="9366561" y="5570642"/>
            <a:ext cx="1867935" cy="896833"/>
          </a:xfrm>
          <a:prstGeom prst="rect">
            <a:avLst/>
          </a:prstGeom>
        </p:spPr>
        <p:txBody>
          <a:bodyPr anchor="b"/>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a:t>Logo</a:t>
            </a:r>
          </a:p>
        </p:txBody>
      </p:sp>
      <p:sp>
        <p:nvSpPr>
          <p:cNvPr id="21" name="Rectangle 20"/>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sym typeface="Trebuchet MS" panose="020B0603020202020204" pitchFamily="34" charset="0"/>
            </a:endParaRPr>
          </a:p>
        </p:txBody>
      </p:sp>
      <p:sp>
        <p:nvSpPr>
          <p:cNvPr id="22" name="Text Placeholder 6"/>
          <p:cNvSpPr>
            <a:spLocks noGrp="1"/>
          </p:cNvSpPr>
          <p:nvPr>
            <p:ph type="body" sz="quarter" idx="12" hasCustomPrompt="1"/>
          </p:nvPr>
        </p:nvSpPr>
        <p:spPr bwMode="black">
          <a:xfrm>
            <a:off x="1117415" y="6207842"/>
            <a:ext cx="6868800" cy="327148"/>
          </a:xfrm>
          <a:prstGeom prst="rect">
            <a:avLst/>
          </a:prstGeom>
          <a:noFill/>
        </p:spPr>
        <p:txBody>
          <a:bodyPr anchor="ctr"/>
          <a:lstStyle>
            <a:lvl1pPr algn="l">
              <a:lnSpc>
                <a:spcPct val="110000"/>
              </a:lnSpc>
              <a:buNone/>
              <a:defRPr sz="1200" b="1" cap="all" baseline="0">
                <a:solidFill>
                  <a:schemeClr val="accent5"/>
                </a:solidFill>
                <a:latin typeface="+mn-lt"/>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a:t>Click to edit date/place</a:t>
            </a:r>
          </a:p>
        </p:txBody>
      </p:sp>
      <p:sp>
        <p:nvSpPr>
          <p:cNvPr id="26" name="Subtitle 2"/>
          <p:cNvSpPr>
            <a:spLocks noGrp="1"/>
          </p:cNvSpPr>
          <p:nvPr>
            <p:ph type="subTitle" idx="1" hasCustomPrompt="1"/>
          </p:nvPr>
        </p:nvSpPr>
        <p:spPr bwMode="white">
          <a:xfrm>
            <a:off x="1117415" y="5495706"/>
            <a:ext cx="6868800" cy="436195"/>
          </a:xfrm>
          <a:prstGeom prst="rect">
            <a:avLst/>
          </a:prstGeom>
        </p:spPr>
        <p:txBody>
          <a:bodyPr anchor="ctr"/>
          <a:lstStyle>
            <a:lvl1pPr marL="0" indent="0" algn="l">
              <a:lnSpc>
                <a:spcPct val="110000"/>
              </a:lnSpc>
              <a:buNone/>
              <a:defRPr sz="1600">
                <a:solidFill>
                  <a:schemeClr val="bg1"/>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sentence case</a:t>
            </a:r>
          </a:p>
        </p:txBody>
      </p:sp>
      <p:sp>
        <p:nvSpPr>
          <p:cNvPr id="27" name="Title 1"/>
          <p:cNvSpPr>
            <a:spLocks noGrp="1"/>
          </p:cNvSpPr>
          <p:nvPr>
            <p:ph type="ctrTitle" hasCustomPrompt="1"/>
          </p:nvPr>
        </p:nvSpPr>
        <p:spPr bwMode="ltGray">
          <a:xfrm>
            <a:off x="1117415" y="1886242"/>
            <a:ext cx="6868800" cy="3138423"/>
          </a:xfrm>
        </p:spPr>
        <p:txBody>
          <a:bodyPr anchor="b">
            <a:normAutofit/>
          </a:bodyPr>
          <a:lstStyle>
            <a:lvl1pPr algn="l">
              <a:lnSpc>
                <a:spcPct val="93000"/>
              </a:lnSpc>
              <a:defRPr sz="5400">
                <a:solidFill>
                  <a:schemeClr val="bg1"/>
                </a:solidFill>
                <a:latin typeface="+mj-lt"/>
                <a:sym typeface="Trebuchet MS" panose="020B0603020202020204" pitchFamily="34" charset="0"/>
              </a:defRPr>
            </a:lvl1pPr>
          </a:lstStyle>
          <a:p>
            <a:r>
              <a:rPr lang="en-US"/>
              <a:t>Title in Title Case</a:t>
            </a:r>
          </a:p>
        </p:txBody>
      </p:sp>
      <p:sp>
        <p:nvSpPr>
          <p:cNvPr id="13" name="Freeform 12"/>
          <p:cNvSpPr>
            <a:spLocks noChangeAspect="1"/>
          </p:cNvSpPr>
          <p:nvPr userDrawn="1">
            <p:custDataLst>
              <p:tags r:id="rId4"/>
            </p:custDataLst>
          </p:nvPr>
        </p:nvSpPr>
        <p:spPr bwMode="auto">
          <a:xfrm>
            <a:off x="1117415" y="1112679"/>
            <a:ext cx="2327644" cy="486479"/>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630000" y="622800"/>
            <a:ext cx="10933350" cy="470898"/>
          </a:xfrm>
        </p:spPr>
        <p:txBody>
          <a:bodyPr/>
          <a:lstStyle>
            <a:lvl1pPr>
              <a:defRPr sz="3400"/>
            </a:lvl1pPr>
          </a:lstStyle>
          <a:p>
            <a:r>
              <a:rPr lang="en-US"/>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629399" y="2085628"/>
            <a:ext cx="10933801" cy="4089131"/>
          </a:xfrm>
        </p:spPr>
        <p:txBody>
          <a:bodyPr/>
          <a:lstStyle>
            <a:lvl1pPr>
              <a:lnSpc>
                <a:spcPct val="100000"/>
              </a:lnSpc>
              <a:spcBef>
                <a:spcPts val="0"/>
              </a:spcBef>
              <a:spcAft>
                <a:spcPts val="0"/>
              </a:spcAft>
              <a:defRPr sz="2000"/>
            </a:lvl1pPr>
            <a:lvl2pPr>
              <a:lnSpc>
                <a:spcPct val="100000"/>
              </a:lnSpc>
              <a:spcBef>
                <a:spcPts val="0"/>
              </a:spcBef>
              <a:spcAft>
                <a:spcPts val="0"/>
              </a:spcAft>
              <a:defRPr sz="2000"/>
            </a:lvl2pPr>
            <a:lvl3pPr>
              <a:lnSpc>
                <a:spcPct val="100000"/>
              </a:lnSpc>
              <a:spcBef>
                <a:spcPts val="0"/>
              </a:spcBef>
              <a:spcAft>
                <a:spcPts val="0"/>
              </a:spcAft>
              <a:defRPr sz="2000"/>
            </a:lvl3pPr>
            <a:lvl4pPr>
              <a:lnSpc>
                <a:spcPct val="100000"/>
              </a:lnSpc>
              <a:spcBef>
                <a:spcPts val="0"/>
              </a:spcBef>
              <a:spcAft>
                <a:spcPts val="0"/>
              </a:spcAft>
              <a:defRPr sz="2800"/>
            </a:lvl4pPr>
            <a:lvl5pPr>
              <a:lnSpc>
                <a:spcPct val="100000"/>
              </a:lnSpc>
              <a:spcBef>
                <a:spcPts val="0"/>
              </a:spcBef>
              <a:spcAft>
                <a:spcPts val="0"/>
              </a:spcAft>
              <a:defRPr sz="2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2730003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sp>
        <p:nvSpPr>
          <p:cNvPr id="57" name="Date Placeholder 56"/>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8" name="Title 7"/>
          <p:cNvSpPr>
            <a:spLocks noGrp="1"/>
          </p:cNvSpPr>
          <p:nvPr>
            <p:ph type="title" hasCustomPrompt="1"/>
          </p:nvPr>
        </p:nvSpPr>
        <p:spPr>
          <a:xfrm>
            <a:off x="630000" y="622800"/>
            <a:ext cx="10933350" cy="332399"/>
          </a:xfrm>
        </p:spPr>
        <p:txBody>
          <a:bodyPr/>
          <a:lstStyle>
            <a:lvl1pPr>
              <a:defRPr>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2220698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 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p:txBody>
          <a:body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629400" y="2085628"/>
            <a:ext cx="10933950" cy="4072976"/>
          </a:xfrm>
        </p:spPr>
        <p:txBody>
          <a:bodyPr/>
          <a:lstStyle>
            <a:lvl1pPr>
              <a:lnSpc>
                <a:spcPct val="100000"/>
              </a:lnSpc>
              <a:spcBef>
                <a:spcPts val="0"/>
              </a:spcBef>
              <a:spcAft>
                <a:spcPts val="0"/>
              </a:spcAft>
              <a:defRPr/>
            </a:lvl1pPr>
            <a:lvl2pPr>
              <a:lnSpc>
                <a:spcPct val="100000"/>
              </a:lnSpc>
              <a:spcBef>
                <a:spcPts val="0"/>
              </a:spcBef>
              <a:spcAft>
                <a:spcPts val="0"/>
              </a:spcAft>
              <a:defRPr/>
            </a:lvl2pPr>
            <a:lvl3pPr>
              <a:lnSpc>
                <a:spcPct val="100000"/>
              </a:lnSpc>
              <a:spcBef>
                <a:spcPts val="0"/>
              </a:spcBef>
              <a:spcAft>
                <a:spcPts val="0"/>
              </a:spcAft>
              <a:defRPr/>
            </a:lvl3pPr>
            <a:lvl4pPr>
              <a:lnSpc>
                <a:spcPct val="100000"/>
              </a:lnSpc>
              <a:spcBef>
                <a:spcPts val="0"/>
              </a:spcBef>
              <a:spcAft>
                <a:spcPts val="0"/>
              </a:spcAft>
              <a:defRPr/>
            </a:lvl4pPr>
            <a:lvl5pPr>
              <a:lnSpc>
                <a:spcPct val="100000"/>
              </a:lnSpc>
              <a:spcBef>
                <a:spcPts val="0"/>
              </a:spcBef>
              <a:spcAft>
                <a:spcPts val="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4043400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7" name="Rectangle 6"/>
          <p:cNvSpPr/>
          <p:nvPr userDrawn="1"/>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a:solidFill>
                  <a:schemeClr val="tx2"/>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630000" y="1227048"/>
            <a:ext cx="3744000" cy="664797"/>
          </a:xfrm>
        </p:spPr>
        <p:txBody>
          <a:bodyPr anchor="t">
            <a:noAutofit/>
          </a:bodyPr>
          <a:lstStyle>
            <a:lvl1pPr>
              <a:defRPr sz="2400">
                <a:solidFill>
                  <a:schemeClr val="tx2"/>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9007530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 Section header box">
    <p:spTree>
      <p:nvGrpSpPr>
        <p:cNvPr id="1" name=""/>
        <p:cNvGrpSpPr/>
        <p:nvPr/>
      </p:nvGrpSpPr>
      <p:grpSpPr>
        <a:xfrm>
          <a:off x="0" y="0"/>
          <a:ext cx="0" cy="0"/>
          <a:chOff x="0" y="0"/>
          <a:chExt cx="0" cy="0"/>
        </a:xfrm>
      </p:grpSpPr>
      <p:sp>
        <p:nvSpPr>
          <p:cNvPr id="9" name="Date Placeholder 8"/>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n-ea"/>
                <a:cs typeface="Arial" panose="020B0604020202020204" pitchFamily="34" charset="0"/>
                <a:sym typeface="Trebuchet MS" panose="020B0603020202020204" pitchFamily="34" charset="0"/>
              </a:defRPr>
            </a:lvl1pPr>
          </a:lstStyle>
          <a:p>
            <a:r>
              <a:rPr lang="en-US"/>
              <a:t>Click to add section title</a:t>
            </a:r>
          </a:p>
        </p:txBody>
      </p:sp>
      <p:sp>
        <p:nvSpPr>
          <p:cNvPr id="11" name="Rectangle 10"/>
          <p:cNvSpPr/>
          <p:nvPr userDrawn="1"/>
        </p:nvSpPr>
        <p:spPr bwMode="white">
          <a:xfrm>
            <a:off x="1280693" y="1424081"/>
            <a:ext cx="951721" cy="951721"/>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val="281990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solidFill>
          <a:schemeClr val="bg1"/>
        </a:solidFill>
        <a:effectLst/>
      </p:bgPr>
    </p:bg>
    <p:spTree>
      <p:nvGrpSpPr>
        <p:cNvPr id="1" name=""/>
        <p:cNvGrpSpPr/>
        <p:nvPr/>
      </p:nvGrpSpPr>
      <p:grpSpPr>
        <a:xfrm>
          <a:off x="0" y="0"/>
          <a:ext cx="0" cy="0"/>
          <a:chOff x="0" y="0"/>
          <a:chExt cx="0" cy="0"/>
        </a:xfrm>
      </p:grpSpPr>
      <p:sp>
        <p:nvSpPr>
          <p:cNvPr id="9" name="Date Placeholder 8"/>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tx2"/>
                </a:solidFill>
                <a:latin typeface="+mj-lt"/>
                <a:sym typeface="Trebuchet MS" panose="020B0603020202020204" pitchFamily="34" charset="0"/>
              </a:defRPr>
            </a:lvl1pPr>
          </a:lstStyle>
          <a:p>
            <a:r>
              <a:rPr lang="en-US"/>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0523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8"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20" name="TextBox 1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24" name="Rectangle 23"/>
          <p:cNvSpPr/>
          <p:nvPr userDrawn="1"/>
        </p:nvSpPr>
        <p:spPr bwMode="white">
          <a:xfrm>
            <a:off x="0" y="0"/>
            <a:ext cx="40795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2522366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userDrawn="1"/>
        </p:nvSpPr>
        <p:spPr bwMode="white">
          <a:xfrm>
            <a:off x="0" y="0"/>
            <a:ext cx="71719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8"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6276529" cy="332399"/>
          </a:xfrm>
          <a:prstGeom prst="rect">
            <a:avLst/>
          </a:prstGeom>
        </p:spPr>
        <p:txBody>
          <a:bodyPr/>
          <a:lstStyle>
            <a:lvl1pPr>
              <a:defRPr>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482945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userDrawn="1"/>
        </p:nvSpPr>
        <p:spPr bwMode="white">
          <a:xfrm>
            <a:off x="0" y="0"/>
            <a:ext cx="90342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2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8101584" cy="332399"/>
          </a:xfrm>
          <a:prstGeom prst="rect">
            <a:avLst/>
          </a:prstGeom>
        </p:spPr>
        <p:txBody>
          <a:bodyPr/>
          <a:lstStyle>
            <a:lvl1pPr>
              <a:defRPr>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793922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23" name="Picture 22"/>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anchor="ctr">
            <a:noAutofit/>
          </a:bodyPr>
          <a:lstStyle>
            <a:lvl1pPr>
              <a:defRPr sz="2400">
                <a:solidFill>
                  <a:schemeClr val="bg1"/>
                </a:solidFill>
                <a:latin typeface="+mj-lt"/>
                <a:sym typeface="Trebuchet MS" panose="020B0603020202020204" pitchFamily="34" charset="0"/>
              </a:defRPr>
            </a:lvl1pPr>
          </a:lstStyle>
          <a:p>
            <a:r>
              <a:rPr lang="en-US"/>
              <a:t>Click to add title</a:t>
            </a:r>
          </a:p>
        </p:txBody>
      </p:sp>
      <p:sp>
        <p:nvSpPr>
          <p:cNvPr id="26" name="Rectangle 25"/>
          <p:cNvSpPr/>
          <p:nvPr userDrawn="1"/>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25"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2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28" name="TextBox 2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0604520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userDrawn="1"/>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Trebuchet MS" panose="020B0603020202020204" pitchFamily="34" charset="0"/>
                <a:sym typeface="Trebuchet MS" panose="020B0603020202020204" pitchFamily="34" charset="0"/>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wrap="square" lIns="0" tIns="0" rIns="320040" bIns="0" anchor="ctr">
            <a:noAutofit/>
          </a:bodyPr>
          <a:lstStyle>
            <a:lvl1pPr>
              <a:defRPr sz="4400">
                <a:solidFill>
                  <a:schemeClr val="bg1"/>
                </a:solidFill>
                <a:latin typeface="+mj-lt"/>
                <a:sym typeface="Trebuchet MS" panose="020B0603020202020204" pitchFamily="34" charset="0"/>
              </a:defRPr>
            </a:lvl1pPr>
          </a:lstStyle>
          <a:p>
            <a:r>
              <a:rPr lang="en-US"/>
              <a:t>Click to add title</a:t>
            </a:r>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
        <p:nvSpPr>
          <p:cNvPr id="15"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19301659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sym typeface="Trebuchet MS" panose="020B0603020202020204" pitchFamily="34" charset="0"/>
              </a:defRPr>
            </a:lvl1pPr>
          </a:lstStyle>
          <a:p>
            <a:endParaRPr lang="en-US"/>
          </a:p>
        </p:txBody>
      </p:sp>
      <p:sp>
        <p:nvSpPr>
          <p:cNvPr id="9" name="Title 1"/>
          <p:cNvSpPr>
            <a:spLocks noGrp="1"/>
          </p:cNvSpPr>
          <p:nvPr>
            <p:ph type="title" hasCustomPrompt="1"/>
          </p:nvPr>
        </p:nvSpPr>
        <p:spPr bwMode="ltGray">
          <a:xfrm>
            <a:off x="630000" y="1544274"/>
            <a:ext cx="3452400" cy="1495794"/>
          </a:xfrm>
          <a:noFill/>
        </p:spPr>
        <p:txBody>
          <a:bodyPr wrap="square" lIns="0" tIns="0" rIns="320040" bIns="0" anchor="b">
            <a:noAutofit/>
          </a:bodyPr>
          <a:lstStyle>
            <a:lvl1pPr>
              <a:defRPr sz="3200">
                <a:solidFill>
                  <a:schemeClr val="tx2"/>
                </a:solidFill>
                <a:latin typeface="+mj-lt"/>
              </a:defRPr>
            </a:lvl1pPr>
          </a:lstStyle>
          <a:p>
            <a:r>
              <a:rPr lang="en-US"/>
              <a:t>Click to add title</a:t>
            </a:r>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20527104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userDrawn="1"/>
        </p:nvSpPr>
        <p:spPr bwMode="gray">
          <a:xfrm>
            <a:off x="7819543" y="0"/>
            <a:ext cx="43724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15" name="Title 1"/>
          <p:cNvSpPr>
            <a:spLocks noGrp="1"/>
          </p:cNvSpPr>
          <p:nvPr>
            <p:ph type="title" hasCustomPrompt="1"/>
          </p:nvPr>
        </p:nvSpPr>
        <p:spPr bwMode="black">
          <a:xfrm>
            <a:off x="630936" y="1785600"/>
            <a:ext cx="6247552"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r>
              <a:rPr lang="en-US"/>
              <a:t>Click to add title</a:t>
            </a:r>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2905789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42795716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0" name="Title 2"/>
          <p:cNvSpPr>
            <a:spLocks noGrp="1"/>
          </p:cNvSpPr>
          <p:nvPr>
            <p:ph type="title" hasCustomPrompt="1"/>
          </p:nvPr>
        </p:nvSpPr>
        <p:spPr>
          <a:xfrm>
            <a:off x="630000" y="2764203"/>
            <a:ext cx="2478638" cy="1314311"/>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32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chemeClr val="bg1"/>
        </a:solidFill>
        <a:effectLst/>
      </p:bgPr>
    </p:bg>
    <p:spTree>
      <p:nvGrpSpPr>
        <p:cNvPr id="1" name=""/>
        <p:cNvGrpSpPr/>
        <p:nvPr/>
      </p:nvGrpSpPr>
      <p:grpSpPr>
        <a:xfrm>
          <a:off x="0" y="0"/>
          <a:ext cx="0" cy="0"/>
          <a:chOff x="0" y="0"/>
          <a:chExt cx="0" cy="0"/>
        </a:xfrm>
      </p:grpSpPr>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5" name="Title 4"/>
          <p:cNvSpPr>
            <a:spLocks noGrp="1"/>
          </p:cNvSpPr>
          <p:nvPr>
            <p:ph type="title" hasCustomPrompt="1"/>
          </p:nvPr>
        </p:nvSpPr>
        <p:spPr>
          <a:xfrm>
            <a:off x="630000" y="2764203"/>
            <a:ext cx="2478638" cy="1314311"/>
          </a:xfrm>
        </p:spPr>
        <p:txBody>
          <a:bodyPr anchor="ctr" anchorCtr="0">
            <a:noAutofit/>
          </a:bodyPr>
          <a:lstStyle>
            <a:lvl1pPr>
              <a:defRPr>
                <a:solidFill>
                  <a:srgbClr val="FFFFFF"/>
                </a:solidFill>
                <a:latin typeface="+mj-lt"/>
              </a:defRPr>
            </a:lvl1pPr>
          </a:lstStyle>
          <a:p>
            <a:r>
              <a:rPr lang="en-US"/>
              <a:t>Click to add title</a:t>
            </a:r>
          </a:p>
        </p:txBody>
      </p:sp>
      <p:sp>
        <p:nvSpPr>
          <p:cNvPr id="15"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9979161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9" name="TextBox 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solidFill>
              <a:latin typeface="+mn-lt"/>
              <a:ea typeface="+mn-ea"/>
              <a:cs typeface="+mn-cs"/>
              <a:sym typeface="Trebuchet MS" panose="020B0603020202020204" pitchFamily="34" charset="0"/>
            </a:endParaRPr>
          </a:p>
        </p:txBody>
      </p:sp>
      <p:sp>
        <p:nvSpPr>
          <p:cNvPr id="10"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9" name="Pentagon 3"/>
          <p:cNvSpPr/>
          <p:nvPr userDrawn="1"/>
        </p:nvSpPr>
        <p:spPr bwMode="white">
          <a:xfrm>
            <a:off x="1" y="0"/>
            <a:ext cx="5426920"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6992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chemeClr val="bg1"/>
        </a:solidFill>
        <a:effectLst/>
      </p:bgPr>
    </p:bg>
    <p:spTree>
      <p:nvGrpSpPr>
        <p:cNvPr id="1" name=""/>
        <p:cNvGrpSpPr/>
        <p:nvPr/>
      </p:nvGrpSpPr>
      <p:grpSpPr>
        <a:xfrm>
          <a:off x="0" y="0"/>
          <a:ext cx="0" cy="0"/>
          <a:chOff x="0" y="0"/>
          <a:chExt cx="0" cy="0"/>
        </a:xfrm>
      </p:grpSpPr>
      <p:sp>
        <p:nvSpPr>
          <p:cNvPr id="19" name="Pentagon 3"/>
          <p:cNvSpPr/>
          <p:nvPr userDrawn="1"/>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589356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9" name="Pentagon 8"/>
          <p:cNvSpPr/>
          <p:nvPr/>
        </p:nvSpPr>
        <p:spPr bwMode="white">
          <a:xfrm>
            <a:off x="0" y="0"/>
            <a:ext cx="6363546"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a:lstStyle>
            <a:lvl1pPr>
              <a:defRPr>
                <a:latin typeface="+mj-lt"/>
                <a:sym typeface="Trebuchet MS" panose="020B0603020202020204" pitchFamily="34" charset="0"/>
              </a:defRPr>
            </a:lvl1pPr>
          </a:lstStyle>
          <a:p>
            <a:r>
              <a:rPr lang="en-US"/>
              <a:t>Click to add title</a:t>
            </a: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18"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10" name="Picture 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8095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chemeClr val="bg1"/>
        </a:solidFill>
        <a:effectLst/>
      </p:bgPr>
    </p:bg>
    <p:spTree>
      <p:nvGrpSpPr>
        <p:cNvPr id="1" name=""/>
        <p:cNvGrpSpPr/>
        <p:nvPr/>
      </p:nvGrpSpPr>
      <p:grpSpPr>
        <a:xfrm>
          <a:off x="0" y="0"/>
          <a:ext cx="0" cy="0"/>
          <a:chOff x="0" y="0"/>
          <a:chExt cx="0" cy="0"/>
        </a:xfrm>
      </p:grpSpPr>
      <p:sp>
        <p:nvSpPr>
          <p:cNvPr id="9"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a:lstStyle>
            <a:lvl1pPr>
              <a:defRPr>
                <a:solidFill>
                  <a:srgbClr val="FFFFFF"/>
                </a:solidFill>
                <a:latin typeface="+mj-lt"/>
                <a:sym typeface="Trebuchet MS" panose="020B0603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9690273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a:lstStyle>
            <a:lvl1pPr>
              <a:defRPr>
                <a:latin typeface="+mj-lt"/>
                <a:sym typeface="Trebuchet MS" panose="020B0603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83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chemeClr val="bg1"/>
        </a:soli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a:lstStyle>
            <a:lvl1pPr>
              <a:defRPr>
                <a:solidFill>
                  <a:srgbClr val="FFFFFF"/>
                </a:solidFill>
                <a:latin typeface="+mj-lt"/>
                <a:sym typeface="Trebuchet MS" panose="020B0603020202020204" pitchFamily="34" charset="0"/>
              </a:defRPr>
            </a:lvl1pPr>
          </a:lstStyle>
          <a:p>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9849398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7"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0" name="TextBox 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1"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5850758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blackWhite">
          <a:xfrm>
            <a:off x="1284742" y="2668041"/>
            <a:ext cx="9620491" cy="3201026"/>
          </a:xfrm>
          <a:prstGeom prst="rect">
            <a:avLst/>
          </a:prstGeom>
          <a:ln w="9525">
            <a:solidFill>
              <a:schemeClr val="bg1"/>
            </a:solidFill>
          </a:ln>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
        <p:nvSpPr>
          <p:cNvPr id="4" name="TextBox 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59" name="Rectangle 58"/>
          <p:cNvSpPr/>
          <p:nvPr userDrawn="1"/>
        </p:nvSpPr>
        <p:spPr bwMode="white">
          <a:xfrm>
            <a:off x="1284743" y="1428131"/>
            <a:ext cx="947672" cy="947672"/>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val="712323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 Big statement icon">
    <p:bg>
      <p:bgPr>
        <a:solidFill>
          <a:schemeClr val="bg1"/>
        </a:solid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lvl1pPr>
              <a:defRPr>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6" name="Rectangle 5"/>
          <p:cNvSpPr/>
          <p:nvPr userDrawn="1"/>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39361921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chemeClr val="accent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406658069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Box 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0"/>
          </p:nvPr>
        </p:nvSpPr>
        <p:spPr/>
        <p:txBody>
          <a:bodyPr/>
          <a:lstStyle>
            <a:lvl1pPr>
              <a:defRPr>
                <a:solidFill>
                  <a:schemeClr val="bg1"/>
                </a:solidFill>
                <a:latin typeface="+mn-lt"/>
                <a:sym typeface="Trebuchet MS" panose="020B0603020202020204" pitchFamily="34" charset="0"/>
              </a:defRPr>
            </a:lvl1pPr>
          </a:lstStyle>
          <a:p>
            <a:endParaRPr lang="en-US"/>
          </a:p>
        </p:txBody>
      </p:sp>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sym typeface="Trebuchet MS" panose="020B0603020202020204" pitchFamily="34" charset="0"/>
            </a:endParaRPr>
          </a:p>
        </p:txBody>
      </p:sp>
    </p:spTree>
    <p:extLst>
      <p:ext uri="{BB962C8B-B14F-4D97-AF65-F5344CB8AC3E}">
        <p14:creationId xmlns:p14="http://schemas.microsoft.com/office/powerpoint/2010/main" val="37419413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chemeClr val="tx1">
            <a:lumMod val="50000"/>
          </a:schemeClr>
        </a:solidFill>
        <a:effectLst/>
      </p:bgPr>
    </p:bg>
    <p:spTree>
      <p:nvGrpSpPr>
        <p:cNvPr id="1" name=""/>
        <p:cNvGrpSpPr/>
        <p:nvPr/>
      </p:nvGrpSpPr>
      <p:grpSpPr>
        <a:xfrm>
          <a:off x="0" y="0"/>
          <a:ext cx="0" cy="0"/>
          <a:chOff x="0" y="0"/>
          <a:chExt cx="0" cy="0"/>
        </a:xfrm>
      </p:grpSpPr>
      <p:sp>
        <p:nvSpPr>
          <p:cNvPr id="5" name="TextBox 4"/>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3" name="Date Placeholder 2"/>
          <p:cNvSpPr>
            <a:spLocks noGrp="1"/>
          </p:cNvSpPr>
          <p:nvPr>
            <p:ph type="dt" sz="half" idx="10"/>
          </p:nvPr>
        </p:nvSpPr>
        <p:spPr/>
        <p:txBody>
          <a:bodyPr/>
          <a:lstStyle>
            <a:lvl1pPr>
              <a:defRPr>
                <a:solidFill>
                  <a:schemeClr val="bg1"/>
                </a:solidFill>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10933200" cy="332399"/>
          </a:xfrm>
        </p:spPr>
        <p:txBody>
          <a:bodyPr/>
          <a:lstStyle>
            <a:lvl1pPr>
              <a:defRPr>
                <a:solidFill>
                  <a:schemeClr val="bg1"/>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25483755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20" name="TextBox 19"/>
          <p:cNvSpPr txBox="1"/>
          <p:nvPr userDrawn="1"/>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mn-lt"/>
                <a:sym typeface="Trebuchet MS" panose="020B0603020202020204" pitchFamily="34" charset="0"/>
              </a:rPr>
              <a:t>Table of contents</a:t>
            </a:r>
          </a:p>
        </p:txBody>
      </p:sp>
      <p:sp>
        <p:nvSpPr>
          <p:cNvPr id="15"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24"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10" name="Picture 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9090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6"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1" name="TextBox 10"/>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640827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 Blank">
    <p:bg>
      <p:bgPr>
        <a:solidFill>
          <a:schemeClr val="bg1"/>
        </a:solidFill>
        <a:effectLst/>
      </p:bgPr>
    </p:bg>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lvl1pPr>
              <a:defRPr>
                <a:latin typeface="+mn-lt"/>
                <a:sym typeface="Trebuchet MS" panose="020B0603020202020204" pitchFamily="34" charset="0"/>
              </a:defRPr>
            </a:lvl1pPr>
          </a:lstStyle>
          <a:p>
            <a:endParaRPr lang="en-US"/>
          </a:p>
        </p:txBody>
      </p:sp>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1571185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sp>
        <p:nvSpPr>
          <p:cNvPr id="6" name="Rectangle 5"/>
          <p:cNvSpPr/>
          <p:nvPr/>
        </p:nvSpPr>
        <p:spPr>
          <a:xfrm>
            <a:off x="5021826" y="1664256"/>
            <a:ext cx="6209072" cy="3323987"/>
          </a:xfrm>
          <a:prstGeom prst="rect">
            <a:avLst/>
          </a:prstGeom>
        </p:spPr>
        <p:txBody>
          <a:bodyPr wrap="square" lIns="0" tIns="0" rIns="0" bIns="0" anchor="ctr">
            <a:spAutoFit/>
          </a:bodyPr>
          <a:lstStyle/>
          <a:p>
            <a:pPr indent="0">
              <a:lnSpc>
                <a:spcPct val="100000"/>
              </a:lnSpc>
            </a:pPr>
            <a:r>
              <a:rPr lang="en-US" sz="900" b="0">
                <a:latin typeface="+mn-lt"/>
                <a:sym typeface="Trebuchet MS" panose="020B0603020202020204" pitchFamily="34" charset="0"/>
              </a:rPr>
              <a:t>The services and materials provided by Boston Consulting Group (BCG) are subject to BCG's Standard Terms </a:t>
            </a:r>
            <a:br>
              <a:rPr lang="en-US" sz="900" b="0">
                <a:latin typeface="+mn-lt"/>
                <a:sym typeface="Trebuchet MS" panose="020B0603020202020204" pitchFamily="34" charset="0"/>
              </a:rPr>
            </a:br>
            <a:r>
              <a:rPr lang="en-US" sz="900" b="0">
                <a:latin typeface="+mn-lt"/>
                <a:sym typeface="Trebuchet MS" panose="020B0603020202020204" pitchFamily="34" charset="0"/>
              </a:rPr>
              <a:t>(a copy of which is available upon request) or such other agreement as may have been previously executed by BCG. BCG does not provide legal, accounting, or tax advice. The Client is responsible for obtaining independent advice concerning these matters. This advice may affect the guidance given by BCG. Further, BCG has made no undertaking </a:t>
            </a:r>
            <a:br>
              <a:rPr lang="en-US" sz="900" b="0">
                <a:latin typeface="+mn-lt"/>
                <a:sym typeface="Trebuchet MS" panose="020B0603020202020204" pitchFamily="34" charset="0"/>
              </a:rPr>
            </a:br>
            <a:r>
              <a:rPr lang="en-US" sz="900" b="0">
                <a:latin typeface="+mn-lt"/>
                <a:sym typeface="Trebuchet MS" panose="020B0603020202020204" pitchFamily="34" charset="0"/>
              </a:rPr>
              <a:t>to update these materials after the date hereof, notwithstanding that such information may become outdated </a:t>
            </a:r>
            <a:br>
              <a:rPr lang="en-US" sz="900" b="0">
                <a:latin typeface="+mn-lt"/>
                <a:sym typeface="Trebuchet MS" panose="020B0603020202020204" pitchFamily="34" charset="0"/>
              </a:rPr>
            </a:br>
            <a:r>
              <a:rPr lang="en-US" sz="900" b="0">
                <a:latin typeface="+mn-lt"/>
                <a:sym typeface="Trebuchet MS" panose="020B0603020202020204" pitchFamily="34" charset="0"/>
              </a:rPr>
              <a:t>or inaccurate.</a:t>
            </a:r>
          </a:p>
          <a:p>
            <a:pPr indent="0">
              <a:lnSpc>
                <a:spcPct val="100000"/>
              </a:lnSpc>
            </a:pPr>
            <a:r>
              <a:rPr lang="en-US" sz="900" b="0">
                <a:latin typeface="+mn-lt"/>
                <a:sym typeface="Trebuchet MS" panose="020B0603020202020204" pitchFamily="34" charset="0"/>
              </a:rPr>
              <a:t> </a:t>
            </a:r>
          </a:p>
          <a:p>
            <a:pPr indent="0">
              <a:lnSpc>
                <a:spcPct val="100000"/>
              </a:lnSpc>
            </a:pPr>
            <a:r>
              <a:rPr lang="en-US" sz="900" b="0">
                <a:latin typeface="+mn-lt"/>
                <a:sym typeface="Trebuchet MS" panose="020B0603020202020204" pitchFamily="34" charset="0"/>
              </a:rPr>
              <a:t>The materials contained in this presentation are designed for the sole use by the board of directors or senior management of the Client and solely for the limited purposes described in the presentation. The materials shall not be copied or given to any person or entity other than the Client (“Third Party”) without the prior written consent of BCG. These materials serve only as the focus for discussion; they are incomplete without the accompanying oral commentary and may not be relied on as a stand-alone document. Further, Third Parties may not, and it is unreasonable for any Third Party to, rely on these materials for any purpose whatsoever. To the fullest extent permitted by law (and except to the extent otherwise agreed in a signed writing by BCG), BCG shall have no liability whatsoever to any Third Party, and any Third Party hereby waives any rights and claims it may have at any time against BCG with regard to the services, this presentation, or other materials, including the accuracy or completeness thereof. Receipt and review </a:t>
            </a:r>
            <a:br>
              <a:rPr lang="en-US" sz="900" b="0">
                <a:latin typeface="+mn-lt"/>
                <a:sym typeface="Trebuchet MS" panose="020B0603020202020204" pitchFamily="34" charset="0"/>
              </a:rPr>
            </a:br>
            <a:r>
              <a:rPr lang="en-US" sz="900" b="0">
                <a:latin typeface="+mn-lt"/>
                <a:sym typeface="Trebuchet MS" panose="020B0603020202020204" pitchFamily="34" charset="0"/>
              </a:rPr>
              <a:t>of this document shall be deemed agreement with and consideration for the foregoing.</a:t>
            </a:r>
          </a:p>
          <a:p>
            <a:pPr indent="0">
              <a:lnSpc>
                <a:spcPct val="100000"/>
              </a:lnSpc>
            </a:pPr>
            <a:endParaRPr lang="en-US" sz="900" b="0">
              <a:latin typeface="+mn-lt"/>
              <a:sym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900" b="0">
                <a:latin typeface="+mn-lt"/>
                <a:sym typeface="Trebuchet MS" panose="020B0603020202020204" pitchFamily="34" charset="0"/>
              </a:rPr>
              <a:t>BCG does not provide fairness opinions or valuations of market transactions, and these materials should not be relied </a:t>
            </a:r>
            <a:br>
              <a:rPr lang="en-US" sz="900" b="0">
                <a:latin typeface="+mn-lt"/>
                <a:sym typeface="Trebuchet MS" panose="020B0603020202020204" pitchFamily="34" charset="0"/>
              </a:rPr>
            </a:br>
            <a:r>
              <a:rPr lang="en-US" sz="900" b="0">
                <a:latin typeface="+mn-lt"/>
                <a:sym typeface="Trebuchet MS" panose="020B0603020202020204" pitchFamily="34" charset="0"/>
              </a:rPr>
              <a:t>on or construed as such. Further, the financial evaluations, projected market and financial information, and conclusions contained in these materials are based upon standard valuation methodologies, are not definitive forecasts, and are not guaranteed by BCG. BCG has used public and/or confidential data and assumptions provided to BCG by the Client. BCG has not independently verified the data and assumptions used in these analyses. Changes in the underlying data </a:t>
            </a:r>
            <a:br>
              <a:rPr lang="en-US" sz="900" b="0">
                <a:latin typeface="+mn-lt"/>
                <a:sym typeface="Trebuchet MS" panose="020B0603020202020204" pitchFamily="34" charset="0"/>
              </a:rPr>
            </a:br>
            <a:r>
              <a:rPr lang="en-US" sz="900" b="0">
                <a:latin typeface="+mn-lt"/>
                <a:sym typeface="Trebuchet MS" panose="020B0603020202020204" pitchFamily="34" charset="0"/>
              </a:rPr>
              <a:t>or operating assumptions will clearly impact the analyses and conclusions.</a:t>
            </a:r>
          </a:p>
        </p:txBody>
      </p:sp>
      <p:sp>
        <p:nvSpPr>
          <p:cNvPr id="7" name="Title 6"/>
          <p:cNvSpPr txBox="1">
            <a:spLocks/>
          </p:cNvSpPr>
          <p:nvPr/>
        </p:nvSpPr>
        <p:spPr>
          <a:xfrm>
            <a:off x="639044" y="2973076"/>
            <a:ext cx="3199529" cy="706347"/>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a:gradFill>
                  <a:gsLst>
                    <a:gs pos="100000">
                      <a:schemeClr val="tx2"/>
                    </a:gs>
                    <a:gs pos="2000">
                      <a:schemeClr val="accent2"/>
                    </a:gs>
                  </a:gsLst>
                  <a:lin ang="2700000" scaled="0"/>
                </a:gradFill>
                <a:latin typeface="+mn-lt"/>
                <a:sym typeface="Trebuchet MS" panose="020B0603020202020204" pitchFamily="34" charset="0"/>
              </a:rPr>
              <a:t>Disclaimer</a:t>
            </a:r>
          </a:p>
        </p:txBody>
      </p:sp>
      <p:cxnSp>
        <p:nvCxnSpPr>
          <p:cNvPr id="9" name="Straight Connector 8"/>
          <p:cNvCxnSpPr/>
          <p:nvPr/>
        </p:nvCxnSpPr>
        <p:spPr>
          <a:xfrm>
            <a:off x="4367898" y="1630185"/>
            <a:ext cx="0" cy="3392129"/>
          </a:xfrm>
          <a:prstGeom prst="line">
            <a:avLst/>
          </a:prstGeom>
          <a:ln w="9525">
            <a:solidFill>
              <a:schemeClr val="tx2"/>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lvl1pPr>
              <a:defRPr>
                <a:latin typeface="+mn-lt"/>
                <a:sym typeface="Trebuchet MS" panose="020B0603020202020204" pitchFamily="34" charset="0"/>
              </a:defRPr>
            </a:lvl1pPr>
          </a:lstStyle>
          <a:p>
            <a:endParaRPr lang="en-US"/>
          </a:p>
        </p:txBody>
      </p:sp>
      <p:sp>
        <p:nvSpPr>
          <p:cNvPr id="10"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24132211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38753822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9" name="TitleAndEndImages"/>
          <p:cNvPicPr>
            <a:picLocks noChangeAspect="1"/>
          </p:cNvPicPr>
          <p:nvPr userDrawn="1">
            <p:custDataLst>
              <p:tags r:id="rId2"/>
            </p:custDataLst>
          </p:nvPr>
        </p:nvPicPr>
        <p:blipFill>
          <a:blip r:embed="rId7">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8" name="Rectangle 7"/>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sym typeface="Trebuchet MS" panose="020B0603020202020204" pitchFamily="34" charset="0"/>
            </a:endParaRPr>
          </a:p>
        </p:txBody>
      </p:sp>
      <p:sp>
        <p:nvSpPr>
          <p:cNvPr id="15" name="TextBox 14"/>
          <p:cNvSpPr txBox="1"/>
          <p:nvPr/>
        </p:nvSpPr>
        <p:spPr bwMode="white">
          <a:xfrm>
            <a:off x="924979" y="5715178"/>
            <a:ext cx="840801" cy="170110"/>
          </a:xfrm>
          <a:prstGeom prst="rect">
            <a:avLst/>
          </a:prstGeom>
          <a:noFill/>
        </p:spPr>
        <p:txBody>
          <a:bodyPr wrap="none" lIns="0" tIns="0" rIns="0" bIns="0" rtlCol="0" anchor="b">
            <a:noAutofit/>
          </a:bodyPr>
          <a:lstStyle/>
          <a:p>
            <a:pPr>
              <a:lnSpc>
                <a:spcPct val="90000"/>
              </a:lnSpc>
              <a:spcAft>
                <a:spcPts val="600"/>
              </a:spcAft>
            </a:pPr>
            <a:r>
              <a:rPr lang="en-US" sz="1200">
                <a:solidFill>
                  <a:schemeClr val="bg1"/>
                </a:solidFill>
                <a:latin typeface="+mn-lt"/>
                <a:sym typeface="Trebuchet MS" panose="020B0603020202020204" pitchFamily="34" charset="0"/>
              </a:rPr>
              <a:t>bcg.com</a:t>
            </a:r>
          </a:p>
        </p:txBody>
      </p:sp>
      <p:sp>
        <p:nvSpPr>
          <p:cNvPr id="10" name="Freeform 9"/>
          <p:cNvSpPr>
            <a:spLocks noChangeAspect="1"/>
          </p:cNvSpPr>
          <p:nvPr userDrawn="1">
            <p:custDataLst>
              <p:tags r:id="rId3"/>
            </p:custDataLst>
          </p:nvPr>
        </p:nvSpPr>
        <p:spPr bwMode="auto">
          <a:xfrm>
            <a:off x="2676857" y="2969513"/>
            <a:ext cx="4033357" cy="842974"/>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23516218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pSp>
        <p:nvGrpSpPr>
          <p:cNvPr id="144" name="Group 143"/>
          <p:cNvGrpSpPr/>
          <p:nvPr userDrawn="1"/>
        </p:nvGrpSpPr>
        <p:grpSpPr>
          <a:xfrm>
            <a:off x="-600" y="-1"/>
            <a:ext cx="12193800" cy="6858001"/>
            <a:chOff x="-600" y="-1"/>
            <a:chExt cx="12193800" cy="6858001"/>
          </a:xfrm>
        </p:grpSpPr>
        <p:sp>
          <p:nvSpPr>
            <p:cNvPr id="145"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ndParaRPr>
            </a:p>
          </p:txBody>
        </p:sp>
        <p:grpSp>
          <p:nvGrpSpPr>
            <p:cNvPr id="146" name="Baselines / anchors"/>
            <p:cNvGrpSpPr/>
            <p:nvPr userDrawn="1"/>
          </p:nvGrpSpPr>
          <p:grpSpPr>
            <a:xfrm>
              <a:off x="-600" y="622800"/>
              <a:ext cx="12193200" cy="5536800"/>
              <a:chOff x="12623800" y="622800"/>
              <a:chExt cx="11176000" cy="5536800"/>
            </a:xfrm>
          </p:grpSpPr>
          <p:cxnSp>
            <p:nvCxnSpPr>
              <p:cNvPr id="170" name="Straight Connector 169"/>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147" name="Gutter space"/>
            <p:cNvGrpSpPr/>
            <p:nvPr userDrawn="1"/>
          </p:nvGrpSpPr>
          <p:grpSpPr>
            <a:xfrm>
              <a:off x="1277000" y="623550"/>
              <a:ext cx="9638000" cy="5537047"/>
              <a:chOff x="1277000" y="623550"/>
              <a:chExt cx="9638000" cy="5537047"/>
            </a:xfrm>
          </p:grpSpPr>
          <p:sp>
            <p:nvSpPr>
              <p:cNvPr id="159"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0"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1"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2"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3"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4"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5"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6"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7"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8"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9"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sp>
          <p:nvSpPr>
            <p:cNvPr id="148"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endParaRPr>
            </a:p>
          </p:txBody>
        </p:sp>
        <p:sp>
          <p:nvSpPr>
            <p:cNvPr id="149"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0"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nvGrpSpPr>
            <p:cNvPr id="151" name="Five column measure"/>
            <p:cNvGrpSpPr/>
            <p:nvPr userDrawn="1"/>
          </p:nvGrpSpPr>
          <p:grpSpPr>
            <a:xfrm>
              <a:off x="629400" y="5975122"/>
              <a:ext cx="10933200" cy="79536"/>
              <a:chOff x="629400" y="5975122"/>
              <a:chExt cx="10933200" cy="79536"/>
            </a:xfrm>
          </p:grpSpPr>
          <p:sp>
            <p:nvSpPr>
              <p:cNvPr id="154"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5"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6"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7"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8"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sp>
          <p:nvSpPr>
            <p:cNvPr id="152"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ndParaRPr>
            </a:p>
          </p:txBody>
        </p:sp>
        <p:sp>
          <p:nvSpPr>
            <p:cNvPr id="153" name="Footnote example"/>
            <p:cNvSpPr txBox="1"/>
            <p:nvPr/>
          </p:nvSpPr>
          <p:spPr>
            <a:xfrm>
              <a:off x="630000" y="6144442"/>
              <a:ext cx="9030914" cy="415498"/>
            </a:xfrm>
            <a:prstGeom prst="rect">
              <a:avLst/>
            </a:prstGeom>
            <a:noFill/>
          </p:spPr>
          <p:txBody>
            <a:bodyPr wrap="square" lIns="0" tIns="0" rIns="0" bIns="0" rtlCol="0" anchor="b">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1. xxxx  2. xxxx  3. List footnotes in numerical order. Footnote numbers are not bracketed. Use 10pt font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Note: Do not put a period at the end of the note or the source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Source: Include a source for every chart that you use. Separate sources with a semicolon; BCG-related sources go at the end</a:t>
              </a:r>
            </a:p>
          </p:txBody>
        </p:sp>
      </p:grpSp>
      <p:sp>
        <p:nvSpPr>
          <p:cNvPr id="2" name="Date Placeholder 1"/>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5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38187540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solidFill>
              <a:latin typeface="Trebuchet MS" panose="020B0603020202020204" pitchFamily="34" charset="0"/>
              <a:sym typeface="Trebuchet MS" panose="020B0603020202020204" pitchFamily="34" charset="0"/>
            </a:endParaRPr>
          </a:p>
        </p:txBody>
      </p:sp>
      <p:sp>
        <p:nvSpPr>
          <p:cNvPr id="11" name="Rectangle 10"/>
          <p:cNvSpPr/>
          <p:nvPr userDrawn="1"/>
        </p:nvSpPr>
        <p:spPr bwMode="invGray">
          <a:xfrm>
            <a:off x="1388145" y="4691187"/>
            <a:ext cx="929337" cy="995874"/>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Trebuchet MS" panose="020B0603020202020204" pitchFamily="34" charset="0"/>
            </a:endParaRPr>
          </a:p>
        </p:txBody>
      </p:sp>
      <p:sp>
        <p:nvSpPr>
          <p:cNvPr id="12" name="Rectangle 11"/>
          <p:cNvSpPr/>
          <p:nvPr userDrawn="1">
            <p:custDataLst>
              <p:tags r:id="rId2"/>
            </p:custDataLst>
          </p:nvPr>
        </p:nvSpPr>
        <p:spPr>
          <a:xfrm>
            <a:off x="2509482" y="4691187"/>
            <a:ext cx="1570152" cy="1468176"/>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Trebuchet MS" panose="020B0603020202020204" pitchFamily="34" charset="0"/>
            </a:endParaRPr>
          </a:p>
        </p:txBody>
      </p:sp>
      <p:sp>
        <p:nvSpPr>
          <p:cNvPr id="2" name="TextBox 1"/>
          <p:cNvSpPr txBox="1"/>
          <p:nvPr userDrawn="1"/>
        </p:nvSpPr>
        <p:spPr>
          <a:xfrm>
            <a:off x="630000" y="907199"/>
            <a:ext cx="3448800" cy="3488400"/>
          </a:xfrm>
          <a:prstGeom prst="rect">
            <a:avLst/>
          </a:prstGeom>
          <a:noFill/>
          <a:ln>
            <a:solidFill>
              <a:schemeClr val="bg1"/>
            </a:solidFill>
          </a:ln>
        </p:spPr>
        <p:txBody>
          <a:bodyPr wrap="square" lIns="612000" tIns="468000" rIns="0" bIns="0" rtlCol="0" anchor="t">
            <a:spAutoFit/>
          </a:bodyPr>
          <a:lstStyle/>
          <a:p>
            <a:pPr>
              <a:lnSpc>
                <a:spcPct val="90000"/>
              </a:lnSpc>
              <a:spcAft>
                <a:spcPts val="600"/>
              </a:spcAft>
            </a:pPr>
            <a:endParaRPr lang="en-US" sz="5400">
              <a:solidFill>
                <a:schemeClr val="bg1"/>
              </a:solidFill>
            </a:endParaRPr>
          </a:p>
        </p:txBody>
      </p:sp>
      <p:sp>
        <p:nvSpPr>
          <p:cNvPr id="10" name="TextBox 1"/>
          <p:cNvSpPr txBox="1"/>
          <p:nvPr userDrawn="1"/>
        </p:nvSpPr>
        <p:spPr>
          <a:xfrm>
            <a:off x="1109949" y="1115416"/>
            <a:ext cx="2488182" cy="896399"/>
          </a:xfrm>
          <a:prstGeom prst="rect">
            <a:avLst/>
          </a:prstGeom>
          <a:noFill/>
        </p:spPr>
        <p:txBody>
          <a:bodyPr wrap="none" rtlCol="0">
            <a:spAutoFit/>
          </a:bodyPr>
          <a:lstStyle/>
          <a:p>
            <a:pPr algn="ctr" fontAlgn="auto">
              <a:lnSpc>
                <a:spcPct val="95000"/>
              </a:lnSpc>
              <a:spcBef>
                <a:spcPts val="0"/>
              </a:spcBef>
              <a:spcAft>
                <a:spcPts val="0"/>
              </a:spcAft>
            </a:pPr>
            <a:r>
              <a:rPr lang="en-US" sz="5400">
                <a:solidFill>
                  <a:schemeClr val="bg1"/>
                </a:solidFill>
                <a:latin typeface="+mj-lt"/>
              </a:rPr>
              <a:t>Agenda</a:t>
            </a:r>
          </a:p>
        </p:txBody>
      </p:sp>
    </p:spTree>
    <p:extLst>
      <p:ext uri="{BB962C8B-B14F-4D97-AF65-F5344CB8AC3E}">
        <p14:creationId xmlns:p14="http://schemas.microsoft.com/office/powerpoint/2010/main" val="2570314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line">
    <p:bg bwMode="black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5" name="TextBox 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4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bg1"/>
                </a:solidFill>
                <a:latin typeface="+mj-lt"/>
                <a:sym typeface="Trebuchet MS" panose="020B0603020202020204" pitchFamily="34" charset="0"/>
              </a:defRPr>
            </a:lvl1pPr>
          </a:lstStyle>
          <a:p>
            <a:r>
              <a:rPr lang="en-US"/>
              <a:t>Click to add big statement text</a:t>
            </a:r>
          </a:p>
        </p:txBody>
      </p:sp>
      <p:cxnSp>
        <p:nvCxnSpPr>
          <p:cNvPr id="148" name="Straight Connector 147"/>
          <p:cNvCxnSpPr/>
          <p:nvPr userDrawn="1"/>
        </p:nvCxnSpPr>
        <p:spPr bwMode="white">
          <a:xfrm>
            <a:off x="618898" y="3680016"/>
            <a:ext cx="11576304"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5058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96349202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solidFill>
              <a:latin typeface="Trebuchet MS" panose="020B0603020202020204" pitchFamily="34" charset="0"/>
              <a:sym typeface="Trebuchet MS" panose="020B0603020202020204" pitchFamily="34" charset="0"/>
            </a:endParaRPr>
          </a:p>
        </p:txBody>
      </p:sp>
      <p:sp>
        <p:nvSpPr>
          <p:cNvPr id="10" name="Rectangle 9"/>
          <p:cNvSpPr/>
          <p:nvPr userDrawn="1"/>
        </p:nvSpPr>
        <p:spPr bwMode="white">
          <a:xfrm>
            <a:off x="1284743" y="1428131"/>
            <a:ext cx="947672" cy="94767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Trebuchet MS" panose="020B0603020202020204" pitchFamily="34" charset="0"/>
              <a:sym typeface="Trebuchet MS" panose="020B0603020202020204" pitchFamily="34" charset="0"/>
            </a:endParaRPr>
          </a:p>
        </p:txBody>
      </p:sp>
      <p:sp>
        <p:nvSpPr>
          <p:cNvPr id="13" name="Rectangle 12"/>
          <p:cNvSpPr/>
          <p:nvPr userDrawn="1"/>
        </p:nvSpPr>
        <p:spPr>
          <a:xfrm>
            <a:off x="1285200" y="2667600"/>
            <a:ext cx="9619200"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Trebuchet MS" panose="020B0603020202020204" pitchFamily="34" charset="0"/>
            </a:endParaRPr>
          </a:p>
        </p:txBody>
      </p:sp>
    </p:spTree>
    <p:extLst>
      <p:ext uri="{BB962C8B-B14F-4D97-AF65-F5344CB8AC3E}">
        <p14:creationId xmlns:p14="http://schemas.microsoft.com/office/powerpoint/2010/main" val="3729285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solidFill>
              <a:latin typeface="Trebuchet MS" panose="020B0603020202020204" pitchFamily="34" charset="0"/>
              <a:sym typeface="Trebuchet MS" panose="020B0603020202020204" pitchFamily="34" charset="0"/>
            </a:endParaRPr>
          </a:p>
        </p:txBody>
      </p:sp>
      <p:sp>
        <p:nvSpPr>
          <p:cNvPr id="10"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bg1"/>
                </a:solidFill>
              </a:rPr>
              <a:t>Agenda</a:t>
            </a:r>
          </a:p>
        </p:txBody>
      </p:sp>
      <p:cxnSp>
        <p:nvCxnSpPr>
          <p:cNvPr id="13" name="Straight Connector 12"/>
          <p:cNvCxnSpPr/>
          <p:nvPr userDrawn="1"/>
        </p:nvCxnSpPr>
        <p:spPr bwMode="white">
          <a:xfrm>
            <a:off x="618898" y="1206000"/>
            <a:ext cx="11576304"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60771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userDrawn="1"/>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TextBox 16"/>
          <p:cNvSpPr txBox="1"/>
          <p:nvPr userDrawn="1"/>
        </p:nvSpPr>
        <p:spPr>
          <a:xfrm>
            <a:off x="630000" y="3207715"/>
            <a:ext cx="1547143" cy="443198"/>
          </a:xfrm>
          <a:prstGeom prst="rect">
            <a:avLst/>
          </a:prstGeom>
          <a:noFill/>
        </p:spPr>
        <p:txBody>
          <a:bodyPr wrap="square" lIns="0" tIns="0" rIns="0" bIns="0" rtlCol="0" anchor="t">
            <a:spAutoFit/>
          </a:bodyPr>
          <a:lstStyle/>
          <a:p>
            <a:pPr>
              <a:lnSpc>
                <a:spcPct val="90000"/>
              </a:lnSpc>
              <a:spcAft>
                <a:spcPts val="600"/>
              </a:spcAft>
            </a:pPr>
            <a:r>
              <a:rPr lang="en-US" sz="3200">
                <a:solidFill>
                  <a:schemeClr val="bg1"/>
                </a:solidFill>
              </a:rPr>
              <a:t>Agenda</a:t>
            </a:r>
          </a:p>
        </p:txBody>
      </p:sp>
    </p:spTree>
    <p:extLst>
      <p:ext uri="{BB962C8B-B14F-4D97-AF65-F5344CB8AC3E}">
        <p14:creationId xmlns:p14="http://schemas.microsoft.com/office/powerpoint/2010/main" val="2270190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lumMod val="50000"/>
                </a:schemeClr>
              </a:solidFill>
              <a:latin typeface="Trebuchet MS" panose="020B0603020202020204" pitchFamily="34" charset="0"/>
              <a:sym typeface="Trebuchet MS" panose="020B0603020202020204" pitchFamily="34" charset="0"/>
            </a:endParaRPr>
          </a:p>
        </p:txBody>
      </p:sp>
      <p:sp>
        <p:nvSpPr>
          <p:cNvPr id="8" name="Rectangle 7"/>
          <p:cNvSpPr/>
          <p:nvPr userDrawn="1"/>
        </p:nvSpPr>
        <p:spPr bwMode="invGray">
          <a:xfrm>
            <a:off x="1388145" y="4691187"/>
            <a:ext cx="929337" cy="995874"/>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Trebuchet MS" panose="020B0603020202020204" pitchFamily="34" charset="0"/>
            </a:endParaRPr>
          </a:p>
        </p:txBody>
      </p:sp>
      <p:sp>
        <p:nvSpPr>
          <p:cNvPr id="10" name="Rectangle 9"/>
          <p:cNvSpPr/>
          <p:nvPr userDrawn="1">
            <p:custDataLst>
              <p:tags r:id="rId2"/>
            </p:custDataLst>
          </p:nvPr>
        </p:nvSpPr>
        <p:spPr>
          <a:xfrm>
            <a:off x="2509482" y="4691187"/>
            <a:ext cx="1570152" cy="1468176"/>
          </a:xfrm>
          <a:prstGeom prst="rect">
            <a:avLst/>
          </a:prstGeom>
          <a:noFill/>
          <a:ln w="9525" cmpd="sng">
            <a:solidFill>
              <a:schemeClr val="accent4"/>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Trebuchet MS" panose="020B0603020202020204" pitchFamily="34" charset="0"/>
            </a:endParaRPr>
          </a:p>
        </p:txBody>
      </p:sp>
      <p:sp>
        <p:nvSpPr>
          <p:cNvPr id="11" name="TextBox 10"/>
          <p:cNvSpPr txBox="1"/>
          <p:nvPr userDrawn="1"/>
        </p:nvSpPr>
        <p:spPr>
          <a:xfrm>
            <a:off x="630000" y="907198"/>
            <a:ext cx="3448800" cy="3488400"/>
          </a:xfrm>
          <a:prstGeom prst="rect">
            <a:avLst/>
          </a:prstGeom>
          <a:noFill/>
          <a:ln>
            <a:solidFill>
              <a:schemeClr val="accent4"/>
            </a:solidFill>
          </a:ln>
        </p:spPr>
        <p:txBody>
          <a:bodyPr wrap="square" lIns="612000" tIns="468000" rIns="0" bIns="0" rtlCol="0" anchor="t">
            <a:spAutoFit/>
          </a:bodyPr>
          <a:lstStyle/>
          <a:p>
            <a:pPr>
              <a:lnSpc>
                <a:spcPct val="90000"/>
              </a:lnSpc>
              <a:spcAft>
                <a:spcPts val="600"/>
              </a:spcAft>
            </a:pPr>
            <a:endParaRPr lang="en-US" sz="5400">
              <a:solidFill>
                <a:schemeClr val="accent4"/>
              </a:solidFill>
            </a:endParaRPr>
          </a:p>
        </p:txBody>
      </p:sp>
      <p:sp>
        <p:nvSpPr>
          <p:cNvPr id="9" name="TextBox 1"/>
          <p:cNvSpPr txBox="1"/>
          <p:nvPr userDrawn="1"/>
        </p:nvSpPr>
        <p:spPr>
          <a:xfrm>
            <a:off x="1109949" y="1115416"/>
            <a:ext cx="2488182" cy="896399"/>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t>Agenda</a:t>
            </a:r>
          </a:p>
        </p:txBody>
      </p:sp>
    </p:spTree>
    <p:extLst>
      <p:ext uri="{BB962C8B-B14F-4D97-AF65-F5344CB8AC3E}">
        <p14:creationId xmlns:p14="http://schemas.microsoft.com/office/powerpoint/2010/main" val="18655767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24400617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lumMod val="50000"/>
                </a:schemeClr>
              </a:solidFill>
              <a:latin typeface="Trebuchet MS" panose="020B0603020202020204" pitchFamily="34" charset="0"/>
              <a:sym typeface="Trebuchet MS" panose="020B0603020202020204" pitchFamily="34" charset="0"/>
            </a:endParaRPr>
          </a:p>
        </p:txBody>
      </p:sp>
      <p:sp>
        <p:nvSpPr>
          <p:cNvPr id="8" name="Rectangle 7"/>
          <p:cNvSpPr/>
          <p:nvPr userDrawn="1"/>
        </p:nvSpPr>
        <p:spPr bwMode="white">
          <a:xfrm>
            <a:off x="1284743" y="1428131"/>
            <a:ext cx="947672" cy="947672"/>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Trebuchet MS" panose="020B0603020202020204" pitchFamily="34" charset="0"/>
              <a:sym typeface="Trebuchet MS" panose="020B0603020202020204" pitchFamily="34" charset="0"/>
            </a:endParaRPr>
          </a:p>
        </p:txBody>
      </p:sp>
      <p:sp>
        <p:nvSpPr>
          <p:cNvPr id="10" name="Rectangle 9"/>
          <p:cNvSpPr/>
          <p:nvPr userDrawn="1"/>
        </p:nvSpPr>
        <p:spPr>
          <a:xfrm>
            <a:off x="1285200" y="2667600"/>
            <a:ext cx="9619200"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Trebuchet MS" panose="020B0603020202020204" pitchFamily="34" charset="0"/>
            </a:endParaRPr>
          </a:p>
        </p:txBody>
      </p:sp>
    </p:spTree>
    <p:extLst>
      <p:ext uri="{BB962C8B-B14F-4D97-AF65-F5344CB8AC3E}">
        <p14:creationId xmlns:p14="http://schemas.microsoft.com/office/powerpoint/2010/main" val="32061407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lumMod val="50000"/>
                </a:schemeClr>
              </a:solidFill>
              <a:latin typeface="Trebuchet MS" panose="020B0603020202020204" pitchFamily="34" charset="0"/>
              <a:sym typeface="Trebuchet MS" panose="020B0603020202020204" pitchFamily="34" charset="0"/>
            </a:endParaRPr>
          </a:p>
        </p:txBody>
      </p:sp>
      <p:sp>
        <p:nvSpPr>
          <p:cNvPr id="7"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accent4"/>
                </a:solidFill>
              </a:rPr>
              <a:t>Agenda</a:t>
            </a:r>
          </a:p>
        </p:txBody>
      </p:sp>
      <p:cxnSp>
        <p:nvCxnSpPr>
          <p:cNvPr id="9" name="Straight Connector 8"/>
          <p:cNvCxnSpPr/>
          <p:nvPr userDrawn="1"/>
        </p:nvCxnSpPr>
        <p:spPr bwMode="white">
          <a:xfrm>
            <a:off x="618898" y="1206000"/>
            <a:ext cx="11576304"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43396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userDrawn="1"/>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2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28" name="TextBox 2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0" name="TextBox 9"/>
          <p:cNvSpPr txBox="1"/>
          <p:nvPr userDrawn="1"/>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a:solidFill>
                  <a:schemeClr val="bg1"/>
                </a:solidFill>
              </a:rPr>
              <a:t>Agenda</a:t>
            </a:r>
          </a:p>
        </p:txBody>
      </p:sp>
    </p:spTree>
    <p:extLst>
      <p:ext uri="{BB962C8B-B14F-4D97-AF65-F5344CB8AC3E}">
        <p14:creationId xmlns:p14="http://schemas.microsoft.com/office/powerpoint/2010/main" val="17847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Trebuchet MS" panose="020B0603020202020204" pitchFamily="34" charset="0"/>
              <a:sym typeface="Trebuchet MS" panose="020B0603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Trebuchet MS" panose="020B0603020202020204" pitchFamily="34" charset="0"/>
              <a:sym typeface="Trebuchet MS" panose="020B0603020202020204" pitchFamily="34" charset="0"/>
            </a:endParaRPr>
          </a:p>
        </p:txBody>
      </p:sp>
      <p:sp>
        <p:nvSpPr>
          <p:cNvPr id="20" name="TextBox 19"/>
          <p:cNvSpPr txBox="1"/>
          <p:nvPr userDrawn="1"/>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Trebuchet MS" panose="020B0603020202020204" pitchFamily="34" charset="0"/>
                <a:sym typeface="Trebuchet MS" panose="020B0603020202020204" pitchFamily="34" charset="0"/>
              </a:rPr>
              <a:t>Table of contents</a:t>
            </a:r>
          </a:p>
        </p:txBody>
      </p:sp>
      <p:sp>
        <p:nvSpPr>
          <p:cNvPr id="24"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solidFill>
              <a:latin typeface="Trebuchet MS" panose="020B0603020202020204" pitchFamily="34" charset="0"/>
              <a:sym typeface="Trebuchet MS" panose="020B0603020202020204" pitchFamily="34" charset="0"/>
            </a:endParaRPr>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pic>
        <p:nvPicPr>
          <p:cNvPr id="9" name="Picture 8"/>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6578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DA20E25-1042-466C-B185-3AD5086F356E}"/>
              </a:ext>
            </a:extLst>
          </p:cNvPr>
          <p:cNvGraphicFramePr>
            <a:graphicFrameLocks noChangeAspect="1"/>
          </p:cNvGraphicFramePr>
          <p:nvPr userDrawn="1">
            <p:custDataLst>
              <p:tags r:id="rId1"/>
            </p:custDataLst>
            <p:extLst>
              <p:ext uri="{D42A27DB-BD31-4B8C-83A1-F6EECF244321}">
                <p14:modId xmlns:p14="http://schemas.microsoft.com/office/powerpoint/2010/main" val="16533135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2" name="Object 1" hidden="1">
                        <a:extLst>
                          <a:ext uri="{FF2B5EF4-FFF2-40B4-BE49-F238E27FC236}">
                            <a16:creationId xmlns:a16="http://schemas.microsoft.com/office/drawing/2014/main" id="{ADA20E25-1042-466C-B185-3AD5086F35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27071163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2C516A1-5BCF-4149-8FBB-EC27DDD4F90C}"/>
              </a:ext>
            </a:extLst>
          </p:cNvPr>
          <p:cNvGraphicFramePr>
            <a:graphicFrameLocks noChangeAspect="1"/>
          </p:cNvGraphicFramePr>
          <p:nvPr userDrawn="1">
            <p:custDataLst>
              <p:tags r:id="rId1"/>
            </p:custDataLst>
            <p:extLst>
              <p:ext uri="{D42A27DB-BD31-4B8C-83A1-F6EECF244321}">
                <p14:modId xmlns:p14="http://schemas.microsoft.com/office/powerpoint/2010/main" val="30985633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3" name="Object 2" hidden="1">
                        <a:extLst>
                          <a:ext uri="{FF2B5EF4-FFF2-40B4-BE49-F238E27FC236}">
                            <a16:creationId xmlns:a16="http://schemas.microsoft.com/office/drawing/2014/main" id="{D2C516A1-5BCF-4149-8FBB-EC27DDD4F90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itle 1"/>
          <p:cNvSpPr>
            <a:spLocks noGrp="1"/>
          </p:cNvSpPr>
          <p:nvPr>
            <p:ph type="title" hasCustomPrompt="1"/>
          </p:nvPr>
        </p:nvSpPr>
        <p:spPr bwMode="blackWhite">
          <a:xfrm>
            <a:off x="630000" y="3826800"/>
            <a:ext cx="10936800" cy="2041200"/>
          </a:xfrm>
          <a:prstGeom prst="rect">
            <a:avLst/>
          </a:prstGeom>
        </p:spPr>
        <p:txBody>
          <a:bodyPr vert="horz" anchor="t">
            <a:noAutofit/>
          </a:bodyPr>
          <a:lstStyle>
            <a:lvl1pPr>
              <a:defRPr sz="5400">
                <a:solidFill>
                  <a:srgbClr val="2E3558"/>
                </a:solidFill>
                <a:latin typeface="Calibri" panose="020F0502020204030204" pitchFamily="34" charset="0"/>
                <a:cs typeface="Calibri" panose="020F0502020204030204" pitchFamily="34" charset="0"/>
                <a:sym typeface="Trebuchet MS" panose="020B0603020202020204" pitchFamily="34" charset="0"/>
              </a:defRPr>
            </a:lvl1pPr>
          </a:lstStyle>
          <a:p>
            <a:r>
              <a:rPr lang="en-US"/>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rgbClr val="2E3558"/>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28208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White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7"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2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20" name="TextBox 1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6" name="Rectangle 25"/>
          <p:cNvSpPr/>
          <p:nvPr userDrawn="1"/>
        </p:nvSpPr>
        <p:spPr bwMode="white">
          <a:xfrm>
            <a:off x="0" y="0"/>
            <a:ext cx="407950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anchor="ctr">
            <a:noAutofit/>
          </a:bodyPr>
          <a:lstStyle>
            <a:lvl1pPr>
              <a:defRPr sz="3200">
                <a:solidFill>
                  <a:schemeClr val="tx2"/>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884277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D. Title Onl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562AD15-DE2A-473A-A3DE-7674D3FD4B2D}"/>
              </a:ext>
            </a:extLst>
          </p:cNvPr>
          <p:cNvGraphicFramePr>
            <a:graphicFrameLocks noChangeAspect="1"/>
          </p:cNvGraphicFramePr>
          <p:nvPr userDrawn="1">
            <p:custDataLst>
              <p:tags r:id="rId1"/>
            </p:custDataLst>
            <p:extLst>
              <p:ext uri="{D42A27DB-BD31-4B8C-83A1-F6EECF244321}">
                <p14:modId xmlns:p14="http://schemas.microsoft.com/office/powerpoint/2010/main" val="26581897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3" name="Object 2" hidden="1">
                        <a:extLst>
                          <a:ext uri="{FF2B5EF4-FFF2-40B4-BE49-F238E27FC236}">
                            <a16:creationId xmlns:a16="http://schemas.microsoft.com/office/drawing/2014/main" id="{7562AD15-DE2A-473A-A3DE-7674D3FD4B2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874928D9-6048-4E78-B04E-A4A4D9B6D838}"/>
              </a:ext>
            </a:extLst>
          </p:cNvPr>
          <p:cNvSpPr/>
          <p:nvPr userDrawn="1"/>
        </p:nvSpPr>
        <p:spPr>
          <a:xfrm>
            <a:off x="0" y="-4603"/>
            <a:ext cx="12192000" cy="998488"/>
          </a:xfrm>
          <a:prstGeom prst="rect">
            <a:avLst/>
          </a:prstGeom>
          <a:solidFill>
            <a:srgbClr val="203864"/>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8" name="Title 7"/>
          <p:cNvSpPr>
            <a:spLocks noGrp="1"/>
          </p:cNvSpPr>
          <p:nvPr>
            <p:ph type="title" hasCustomPrompt="1"/>
          </p:nvPr>
        </p:nvSpPr>
        <p:spPr>
          <a:xfrm>
            <a:off x="630000" y="327833"/>
            <a:ext cx="10933350" cy="332399"/>
          </a:xfrm>
          <a:prstGeom prst="rect">
            <a:avLst/>
          </a:prstGeom>
        </p:spPr>
        <p:txBody>
          <a:bodyPr vert="horz"/>
          <a:lstStyle>
            <a:lvl1pPr>
              <a:defRPr>
                <a:solidFill>
                  <a:srgbClr val="FFFFFF"/>
                </a:solidFill>
                <a:latin typeface="Calibri" panose="020F0502020204030204" pitchFamily="34" charset="0"/>
                <a:cs typeface="Calibri" panose="020F0502020204030204" pitchFamily="34" charset="0"/>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12193546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562AD15-DE2A-473A-A3DE-7674D3FD4B2D}"/>
              </a:ext>
            </a:extLst>
          </p:cNvPr>
          <p:cNvGraphicFramePr>
            <a:graphicFrameLocks noChangeAspect="1"/>
          </p:cNvGraphicFramePr>
          <p:nvPr userDrawn="1">
            <p:custDataLst>
              <p:tags r:id="rId1"/>
            </p:custDataLst>
            <p:extLst>
              <p:ext uri="{D42A27DB-BD31-4B8C-83A1-F6EECF244321}">
                <p14:modId xmlns:p14="http://schemas.microsoft.com/office/powerpoint/2010/main" val="26581897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3" name="Object 2" hidden="1">
                        <a:extLst>
                          <a:ext uri="{FF2B5EF4-FFF2-40B4-BE49-F238E27FC236}">
                            <a16:creationId xmlns:a16="http://schemas.microsoft.com/office/drawing/2014/main" id="{7562AD15-DE2A-473A-A3DE-7674D3FD4B2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874928D9-6048-4E78-B04E-A4A4D9B6D838}"/>
              </a:ext>
            </a:extLst>
          </p:cNvPr>
          <p:cNvSpPr/>
          <p:nvPr userDrawn="1"/>
        </p:nvSpPr>
        <p:spPr>
          <a:xfrm>
            <a:off x="0" y="-4603"/>
            <a:ext cx="12192000" cy="998488"/>
          </a:xfrm>
          <a:prstGeom prst="rect">
            <a:avLst/>
          </a:prstGeom>
          <a:solidFill>
            <a:srgbClr val="203864"/>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8" name="Title 7"/>
          <p:cNvSpPr>
            <a:spLocks noGrp="1"/>
          </p:cNvSpPr>
          <p:nvPr>
            <p:ph type="title" hasCustomPrompt="1"/>
          </p:nvPr>
        </p:nvSpPr>
        <p:spPr>
          <a:xfrm>
            <a:off x="630000" y="327833"/>
            <a:ext cx="10933350" cy="332399"/>
          </a:xfrm>
          <a:prstGeom prst="rect">
            <a:avLst/>
          </a:prstGeom>
        </p:spPr>
        <p:txBody>
          <a:bodyPr vert="horz"/>
          <a:lstStyle>
            <a:lvl1pPr>
              <a:defRPr>
                <a:solidFill>
                  <a:srgbClr val="FFFFFF"/>
                </a:solidFill>
                <a:latin typeface="Calibri" panose="020F0502020204030204" pitchFamily="34" charset="0"/>
                <a:cs typeface="Calibri" panose="020F0502020204030204" pitchFamily="34" charset="0"/>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0598273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D. Section header line">
    <p:bg bwMode="blackWhite">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2C516A1-5BCF-4149-8FBB-EC27DDD4F90C}"/>
              </a:ext>
            </a:extLst>
          </p:cNvPr>
          <p:cNvGraphicFramePr>
            <a:graphicFrameLocks noChangeAspect="1"/>
          </p:cNvGraphicFramePr>
          <p:nvPr userDrawn="1">
            <p:custDataLst>
              <p:tags r:id="rId1"/>
            </p:custDataLst>
            <p:extLst>
              <p:ext uri="{D42A27DB-BD31-4B8C-83A1-F6EECF244321}">
                <p14:modId xmlns:p14="http://schemas.microsoft.com/office/powerpoint/2010/main" val="30985633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3" name="Object 2" hidden="1">
                        <a:extLst>
                          <a:ext uri="{FF2B5EF4-FFF2-40B4-BE49-F238E27FC236}">
                            <a16:creationId xmlns:a16="http://schemas.microsoft.com/office/drawing/2014/main" id="{D2C516A1-5BCF-4149-8FBB-EC27DDD4F90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itle 1"/>
          <p:cNvSpPr>
            <a:spLocks noGrp="1"/>
          </p:cNvSpPr>
          <p:nvPr>
            <p:ph type="title" hasCustomPrompt="1"/>
          </p:nvPr>
        </p:nvSpPr>
        <p:spPr bwMode="blackWhite">
          <a:xfrm>
            <a:off x="630000" y="3826800"/>
            <a:ext cx="10936800" cy="2041200"/>
          </a:xfrm>
          <a:prstGeom prst="rect">
            <a:avLst/>
          </a:prstGeom>
        </p:spPr>
        <p:txBody>
          <a:bodyPr vert="horz" anchor="t">
            <a:noAutofit/>
          </a:bodyPr>
          <a:lstStyle>
            <a:lvl1pPr>
              <a:defRPr sz="5400">
                <a:solidFill>
                  <a:srgbClr val="2E3558"/>
                </a:solidFill>
                <a:latin typeface="Calibri" panose="020F0502020204030204" pitchFamily="34" charset="0"/>
                <a:cs typeface="Calibri" panose="020F0502020204030204" pitchFamily="34" charset="0"/>
                <a:sym typeface="Trebuchet MS" panose="020B0603020202020204" pitchFamily="34" charset="0"/>
              </a:defRPr>
            </a:lvl1pPr>
          </a:lstStyle>
          <a:p>
            <a:r>
              <a:rPr lang="en-US"/>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rgbClr val="2E3558"/>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20883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Green highlight">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userDrawn="1"/>
        </p:nvSpPr>
        <p:spPr bwMode="white">
          <a:xfrm>
            <a:off x="0" y="0"/>
            <a:ext cx="717195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6"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20"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7" name="TextBox 16"/>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3"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a:t>Click to add title</a:t>
            </a:r>
          </a:p>
        </p:txBody>
      </p:sp>
    </p:spTree>
    <p:extLst>
      <p:ext uri="{BB962C8B-B14F-4D97-AF65-F5344CB8AC3E}">
        <p14:creationId xmlns:p14="http://schemas.microsoft.com/office/powerpoint/2010/main" val="35922638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Green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anchor="ctr">
            <a:noAutofit/>
          </a:bodyPr>
          <a:lstStyle>
            <a:lvl1pPr>
              <a:defRPr sz="3200">
                <a:solidFill>
                  <a:schemeClr val="bg1"/>
                </a:solidFill>
                <a:latin typeface="+mj-lt"/>
                <a:sym typeface="Trebuchet MS" panose="020B0603020202020204" pitchFamily="34" charset="0"/>
              </a:defRPr>
            </a:lvl1pPr>
          </a:lstStyle>
          <a:p>
            <a:r>
              <a:rPr lang="en-US"/>
              <a:t>Click to add title</a:t>
            </a:r>
          </a:p>
        </p:txBody>
      </p:sp>
      <p:sp>
        <p:nvSpPr>
          <p:cNvPr id="13" name="Rectangle 12"/>
          <p:cNvSpPr/>
          <p:nvPr userDrawn="1"/>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12"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6514967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ags" Target="../tags/tag2.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0.xml"/><Relationship Id="rId7" Type="http://schemas.openxmlformats.org/officeDocument/2006/relationships/image" Target="../media/image1.emf"/><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oleObject" Target="../embeddings/oleObject19.bin"/><Relationship Id="rId5" Type="http://schemas.openxmlformats.org/officeDocument/2006/relationships/tags" Target="../tags/tag3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image" Target="../media/image1.emf"/><Relationship Id="rId5" Type="http://schemas.openxmlformats.org/officeDocument/2006/relationships/oleObject" Target="../embeddings/oleObject23.bin"/><Relationship Id="rId4" Type="http://schemas.openxmlformats.org/officeDocument/2006/relationships/tags" Target="../tags/tag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9"/>
            </p:custDataLst>
            <p:extLst>
              <p:ext uri="{D42A27DB-BD31-4B8C-83A1-F6EECF244321}">
                <p14:modId xmlns:p14="http://schemas.microsoft.com/office/powerpoint/2010/main" val="11941417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0" imgW="270" imgH="270" progId="TCLayout.ActiveDocument.1">
                  <p:embed/>
                </p:oleObj>
              </mc:Choice>
              <mc:Fallback>
                <p:oleObj name="think-cell Slide" r:id="rId70" imgW="270" imgH="270" progId="TCLayout.ActiveDocument.1">
                  <p:embed/>
                  <p:pic>
                    <p:nvPicPr>
                      <p:cNvPr id="2" name="Object 1" hidden="1"/>
                      <p:cNvPicPr/>
                      <p:nvPr/>
                    </p:nvPicPr>
                    <p:blipFill>
                      <a:blip r:embed="rId71"/>
                      <a:stretch>
                        <a:fillRect/>
                      </a:stretch>
                    </p:blipFill>
                    <p:spPr>
                      <a:xfrm>
                        <a:off x="1588" y="1588"/>
                        <a:ext cx="1587" cy="1587"/>
                      </a:xfrm>
                      <a:prstGeom prst="rect">
                        <a:avLst/>
                      </a:prstGeom>
                    </p:spPr>
                  </p:pic>
                </p:oleObj>
              </mc:Fallback>
            </mc:AlternateContent>
          </a:graphicData>
        </a:graphic>
      </p:graphicFrame>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Tree>
    <p:extLst>
      <p:ext uri="{BB962C8B-B14F-4D97-AF65-F5344CB8AC3E}">
        <p14:creationId xmlns:p14="http://schemas.microsoft.com/office/powerpoint/2010/main" val="835336367"/>
      </p:ext>
    </p:extLst>
  </p:cSld>
  <p:clrMap bg1="lt1" tx1="dk1" bg2="lt2" tx2="dk2" accent1="accent1" accent2="accent2" accent3="accent3" accent4="accent4" accent5="accent5" accent6="accent6" hlink="hlink" folHlink="folHlink"/>
  <p:sldLayoutIdLst>
    <p:sldLayoutId id="2147485115" r:id="rId1"/>
    <p:sldLayoutId id="2147485086" r:id="rId2"/>
    <p:sldLayoutId id="2147485183" r:id="rId3"/>
    <p:sldLayoutId id="2147485158" r:id="rId4"/>
    <p:sldLayoutId id="2147485113" r:id="rId5"/>
    <p:sldLayoutId id="2147485114" r:id="rId6"/>
    <p:sldLayoutId id="2147485154" r:id="rId7"/>
    <p:sldLayoutId id="2147485162" r:id="rId8"/>
    <p:sldLayoutId id="2147485149" r:id="rId9"/>
    <p:sldLayoutId id="2147485087" r:id="rId10"/>
    <p:sldLayoutId id="2147485112" r:id="rId11"/>
    <p:sldLayoutId id="2147485155" r:id="rId12"/>
    <p:sldLayoutId id="2147485164" r:id="rId13"/>
    <p:sldLayoutId id="2147485109" r:id="rId14"/>
    <p:sldLayoutId id="2147485165" r:id="rId15"/>
    <p:sldLayoutId id="2147485110" r:id="rId16"/>
    <p:sldLayoutId id="2147485166" r:id="rId17"/>
    <p:sldLayoutId id="2147485156" r:id="rId18"/>
    <p:sldLayoutId id="2147485167" r:id="rId19"/>
    <p:sldLayoutId id="2147485108" r:id="rId20"/>
    <p:sldLayoutId id="2147485107" r:id="rId21"/>
    <p:sldLayoutId id="2147485106" r:id="rId22"/>
    <p:sldLayoutId id="2147485090" r:id="rId23"/>
    <p:sldLayoutId id="2147485091" r:id="rId24"/>
    <p:sldLayoutId id="2147485092" r:id="rId25"/>
    <p:sldLayoutId id="2147485093" r:id="rId26"/>
    <p:sldLayoutId id="2147485116" r:id="rId27"/>
    <p:sldLayoutId id="2147485161" r:id="rId28"/>
    <p:sldLayoutId id="2147485159" r:id="rId29"/>
    <p:sldLayoutId id="2147485119" r:id="rId30"/>
    <p:sldLayoutId id="2147485184" r:id="rId31"/>
    <p:sldLayoutId id="2147485137" r:id="rId32"/>
    <p:sldLayoutId id="2147485120" r:id="rId33"/>
    <p:sldLayoutId id="2147485121" r:id="rId34"/>
    <p:sldLayoutId id="2147485141" r:id="rId35"/>
    <p:sldLayoutId id="2147485163" r:id="rId36"/>
    <p:sldLayoutId id="2147485139" r:id="rId37"/>
    <p:sldLayoutId id="2147485140" r:id="rId38"/>
    <p:sldLayoutId id="2147485122" r:id="rId39"/>
    <p:sldLayoutId id="2147485123" r:id="rId40"/>
    <p:sldLayoutId id="2147485151" r:id="rId41"/>
    <p:sldLayoutId id="2147485168" r:id="rId42"/>
    <p:sldLayoutId id="2147485127" r:id="rId43"/>
    <p:sldLayoutId id="2147485169" r:id="rId44"/>
    <p:sldLayoutId id="2147485126" r:id="rId45"/>
    <p:sldLayoutId id="2147485170" r:id="rId46"/>
    <p:sldLayoutId id="2147485153" r:id="rId47"/>
    <p:sldLayoutId id="2147485171" r:id="rId48"/>
    <p:sldLayoutId id="2147485128" r:id="rId49"/>
    <p:sldLayoutId id="2147485129" r:id="rId50"/>
    <p:sldLayoutId id="2147485130" r:id="rId51"/>
    <p:sldLayoutId id="2147485131" r:id="rId52"/>
    <p:sldLayoutId id="2147485145" r:id="rId53"/>
    <p:sldLayoutId id="2147485133" r:id="rId54"/>
    <p:sldLayoutId id="2147485144" r:id="rId55"/>
    <p:sldLayoutId id="2147485134" r:id="rId56"/>
    <p:sldLayoutId id="2147485146" r:id="rId57"/>
    <p:sldLayoutId id="2147485160" r:id="rId58"/>
    <p:sldLayoutId id="2147485172" r:id="rId59"/>
    <p:sldLayoutId id="2147485173" r:id="rId60"/>
    <p:sldLayoutId id="2147485174" r:id="rId61"/>
    <p:sldLayoutId id="2147485175" r:id="rId62"/>
    <p:sldLayoutId id="2147485176" r:id="rId63"/>
    <p:sldLayoutId id="2147485177" r:id="rId64"/>
    <p:sldLayoutId id="2147485178" r:id="rId65"/>
    <p:sldLayoutId id="2147485179" r:id="rId66"/>
    <p:sldLayoutId id="2147485180" r:id="rId6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userDrawn="1">
          <p15:clr>
            <a:srgbClr val="F26B43"/>
          </p15:clr>
        </p15:guide>
        <p15:guide id="2" pos="396" userDrawn="1">
          <p15:clr>
            <a:srgbClr val="F26B43"/>
          </p15:clr>
        </p15:guide>
        <p15:guide id="3" pos="7284" userDrawn="1">
          <p15:clr>
            <a:srgbClr val="F26B43"/>
          </p15:clr>
        </p15:guide>
        <p15:guide id="4" orient="horz" pos="388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5"/>
            </p:custDataLst>
            <p:extLst>
              <p:ext uri="{D42A27DB-BD31-4B8C-83A1-F6EECF244321}">
                <p14:modId xmlns:p14="http://schemas.microsoft.com/office/powerpoint/2010/main" val="155219409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1326927467"/>
      </p:ext>
    </p:extLst>
  </p:cSld>
  <p:clrMap bg1="lt1" tx1="dk1" bg2="lt2" tx2="dk2" accent1="accent1" accent2="accent2" accent3="accent3" accent4="accent4" accent5="accent5" accent6="accent6" hlink="hlink" folHlink="folHlink"/>
  <p:sldLayoutIdLst>
    <p:sldLayoutId id="2147485186" r:id="rId1"/>
    <p:sldLayoutId id="2147485187" r:id="rId2"/>
    <p:sldLayoutId id="2147485188" r:id="rId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4"/>
            </p:custDataLst>
            <p:extLst>
              <p:ext uri="{D42A27DB-BD31-4B8C-83A1-F6EECF244321}">
                <p14:modId xmlns:p14="http://schemas.microsoft.com/office/powerpoint/2010/main" val="27716027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551726DD-2250-497E-BCDF-D3B37765041D}"/>
              </a:ext>
            </a:extLst>
          </p:cNvPr>
          <p:cNvSpPr/>
          <p:nvPr userDrawn="1"/>
        </p:nvSpPr>
        <p:spPr>
          <a:xfrm>
            <a:off x="0" y="-4603"/>
            <a:ext cx="12192000" cy="998488"/>
          </a:xfrm>
          <a:prstGeom prst="rect">
            <a:avLst/>
          </a:prstGeom>
          <a:solidFill>
            <a:srgbClr val="203864"/>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8" name="Title 7">
            <a:extLst>
              <a:ext uri="{FF2B5EF4-FFF2-40B4-BE49-F238E27FC236}">
                <a16:creationId xmlns:a16="http://schemas.microsoft.com/office/drawing/2014/main" id="{39D71B02-156B-4CF9-8C4D-854B9113DC1B}"/>
              </a:ext>
            </a:extLst>
          </p:cNvPr>
          <p:cNvSpPr txBox="1">
            <a:spLocks/>
          </p:cNvSpPr>
          <p:nvPr userDrawn="1"/>
        </p:nvSpPr>
        <p:spPr>
          <a:xfrm>
            <a:off x="630000" y="327833"/>
            <a:ext cx="10933350" cy="332399"/>
          </a:xfrm>
          <a:prstGeom prst="rect">
            <a:avLst/>
          </a:prstGeom>
        </p:spPr>
        <p:txBody>
          <a:bodyPr vert="horz"/>
          <a:lstStyle>
            <a:lvl1pPr algn="l" defTabSz="914400" rtl="0" eaLnBrk="1" latinLnBrk="0" hangingPunct="1">
              <a:lnSpc>
                <a:spcPct val="90000"/>
              </a:lnSpc>
              <a:spcBef>
                <a:spcPct val="0"/>
              </a:spcBef>
              <a:buNone/>
              <a:defRPr sz="2400" kern="1200">
                <a:solidFill>
                  <a:srgbClr val="FFFFFF"/>
                </a:solidFill>
                <a:latin typeface="Calibri" panose="020F0502020204030204" pitchFamily="34" charset="0"/>
                <a:ea typeface="+mj-ea"/>
                <a:cs typeface="Calibri" panose="020F0502020204030204" pitchFamily="34" charset="0"/>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608589861"/>
      </p:ext>
    </p:extLst>
  </p:cSld>
  <p:clrMap bg1="lt1" tx1="dk1" bg2="lt2" tx2="dk2" accent1="accent1" accent2="accent2" accent3="accent3" accent4="accent4" accent5="accent5" accent6="accent6" hlink="hlink" folHlink="folHlink"/>
  <p:sldLayoutIdLst>
    <p:sldLayoutId id="2147485190" r:id="rId1"/>
    <p:sldLayoutId id="2147485191"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notesSlide" Target="../notesSlides/notesSlide1.xml"/><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slideLayout" Target="../slideLayouts/slideLayout70.xml"/><Relationship Id="rId1" Type="http://schemas.openxmlformats.org/officeDocument/2006/relationships/tags" Target="../tags/tag39.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emf"/><Relationship Id="rId10" Type="http://schemas.openxmlformats.org/officeDocument/2006/relationships/image" Target="../media/image15.jpeg"/><Relationship Id="rId4" Type="http://schemas.openxmlformats.org/officeDocument/2006/relationships/oleObject" Target="../embeddings/oleObject26.bin"/><Relationship Id="rId9"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99163B9-59D8-4692-8262-CF1EC1DA2A2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2" name="Object 1" hidden="1">
                        <a:extLst>
                          <a:ext uri="{FF2B5EF4-FFF2-40B4-BE49-F238E27FC236}">
                            <a16:creationId xmlns:a16="http://schemas.microsoft.com/office/drawing/2014/main" id="{E99163B9-59D8-4692-8262-CF1EC1DA2A2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8" name="Rectangle: Rounded Corners 127">
            <a:extLst>
              <a:ext uri="{FF2B5EF4-FFF2-40B4-BE49-F238E27FC236}">
                <a16:creationId xmlns:a16="http://schemas.microsoft.com/office/drawing/2014/main" id="{04A7A74E-D993-4663-B6E1-0C7ECECC8C90}"/>
              </a:ext>
            </a:extLst>
          </p:cNvPr>
          <p:cNvSpPr>
            <a:spLocks noChangeAspect="1"/>
          </p:cNvSpPr>
          <p:nvPr/>
        </p:nvSpPr>
        <p:spPr>
          <a:xfrm>
            <a:off x="1686097" y="5453987"/>
            <a:ext cx="1928603" cy="707834"/>
          </a:xfrm>
          <a:prstGeom prst="roundRect">
            <a:avLst/>
          </a:prstGeom>
          <a:solidFill>
            <a:schemeClr val="accent6">
              <a:lumMod val="20000"/>
              <a:lumOff val="80000"/>
            </a:schemeClr>
          </a:solidFill>
          <a:ln w="19050" cap="rnd">
            <a:solidFill>
              <a:srgbClr val="2E3558"/>
            </a:solidFill>
          </a:ln>
        </p:spPr>
        <p:style>
          <a:lnRef idx="2">
            <a:schemeClr val="accent1">
              <a:shade val="50000"/>
            </a:schemeClr>
          </a:lnRef>
          <a:fillRef idx="1">
            <a:schemeClr val="accent1"/>
          </a:fillRef>
          <a:effectRef idx="0">
            <a:schemeClr val="accent1"/>
          </a:effectRef>
          <a:fontRef idx="minor">
            <a:schemeClr val="lt1"/>
          </a:fontRef>
        </p:style>
        <p:txBody>
          <a:bodyPr wrap="square" lIns="37440" tIns="37440" rIns="37440" bIns="37440" rtlCol="0" anchor="ctr">
            <a:noAutofit/>
          </a:bodyPr>
          <a:lstStyle/>
          <a:p>
            <a:pPr lvl="0" algn="ctr">
              <a:defRPr/>
            </a:pPr>
            <a:r>
              <a:rPr lang="nb-NO" sz="1200" b="1" kern="0" dirty="0">
                <a:solidFill>
                  <a:srgbClr val="2E3558"/>
                </a:solidFill>
                <a:latin typeface="+mj-lt"/>
                <a:cs typeface="Calibri" panose="020F0502020204030204" pitchFamily="34" charset="0"/>
              </a:rPr>
              <a:t>31% carbon retention</a:t>
            </a:r>
            <a:br>
              <a:rPr lang="nb-NO" sz="1400" b="1" kern="0" dirty="0">
                <a:solidFill>
                  <a:srgbClr val="2E3558"/>
                </a:solidFill>
                <a:latin typeface="+mj-lt"/>
                <a:cs typeface="Calibri" panose="020F0502020204030204" pitchFamily="34" charset="0"/>
              </a:rPr>
            </a:br>
            <a:r>
              <a:rPr lang="nb-NO" sz="900" kern="0" dirty="0">
                <a:solidFill>
                  <a:srgbClr val="2E3558"/>
                </a:solidFill>
                <a:latin typeface="+mj-lt"/>
                <a:cs typeface="Calibri" panose="020F0502020204030204" pitchFamily="34" charset="0"/>
              </a:rPr>
              <a:t>from organic waste management</a:t>
            </a:r>
          </a:p>
        </p:txBody>
      </p:sp>
      <p:sp>
        <p:nvSpPr>
          <p:cNvPr id="5" name="Rectangle 4">
            <a:extLst>
              <a:ext uri="{FF2B5EF4-FFF2-40B4-BE49-F238E27FC236}">
                <a16:creationId xmlns:a16="http://schemas.microsoft.com/office/drawing/2014/main" id="{B649F9A4-5736-4E33-A7AE-BEF8602D286A}"/>
              </a:ext>
            </a:extLst>
          </p:cNvPr>
          <p:cNvSpPr/>
          <p:nvPr/>
        </p:nvSpPr>
        <p:spPr>
          <a:xfrm>
            <a:off x="785257" y="1801817"/>
            <a:ext cx="4863517" cy="1410411"/>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37160" rIns="91440" bIns="45720" numCol="1" spcCol="0" rtlCol="0" fromWordArt="0" anchor="t" anchorCtr="0" forceAA="0" compatLnSpc="1">
            <a:prstTxWarp prst="textNoShape">
              <a:avLst/>
            </a:prstTxWarp>
            <a:noAutofit/>
          </a:bodyPr>
          <a:lstStyle/>
          <a:p>
            <a:pPr lvl="0" algn="just">
              <a:defRPr/>
            </a:pPr>
            <a:r>
              <a:rPr lang="en-US" sz="1100" dirty="0">
                <a:solidFill>
                  <a:srgbClr val="37373A"/>
                </a:solidFill>
              </a:rPr>
              <a:t>This project aims to implement a school composting system in five public schools in the Greater Santo Domingo area. It focuses on reducing methane emissions through improved organic waste management and climate education. It targets around 3,500 beneficiaries and integrates composting into the school curriculum as a model for scalable and inclusive climate action.</a:t>
            </a:r>
            <a:endParaRPr lang="en-US" sz="1100" dirty="0">
              <a:solidFill>
                <a:srgbClr val="37373A"/>
              </a:solidFill>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D0B502D8-51CB-4A93-957E-5316BB3085A3}"/>
              </a:ext>
            </a:extLst>
          </p:cNvPr>
          <p:cNvSpPr/>
          <p:nvPr/>
        </p:nvSpPr>
        <p:spPr>
          <a:xfrm>
            <a:off x="9015699" y="6039961"/>
            <a:ext cx="2890353" cy="738664"/>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lvl="0">
              <a:defRPr/>
            </a:pPr>
            <a:r>
              <a:rPr kumimoji="0" lang="en-US" sz="1050" b="1" i="0" u="none" strike="noStrike" kern="1200" cap="none" spc="0" normalizeH="0" baseline="0" noProof="0" dirty="0">
                <a:ln>
                  <a:noFill/>
                </a:ln>
                <a:solidFill>
                  <a:srgbClr val="2E3558"/>
                </a:solidFill>
                <a:effectLst/>
                <a:uLnTx/>
                <a:uFillTx/>
                <a:latin typeface="+mj-lt"/>
                <a:cs typeface="Calibri" panose="020F0502020204030204" pitchFamily="34" charset="0"/>
              </a:rPr>
              <a:t>Rationale: </a:t>
            </a:r>
            <a:r>
              <a:rPr kumimoji="0" lang="en-US" sz="1050" b="1" i="0" u="none" strike="noStrike" kern="1200" cap="none" spc="0" normalizeH="0" baseline="0" noProof="0" dirty="0">
                <a:ln>
                  <a:noFill/>
                </a:ln>
                <a:solidFill>
                  <a:srgbClr val="575757"/>
                </a:solidFill>
                <a:effectLst/>
                <a:uLnTx/>
                <a:uFillTx/>
                <a:latin typeface="+mj-lt"/>
                <a:cs typeface="Calibri" panose="020F0502020204030204" pitchFamily="34" charset="0"/>
              </a:rPr>
              <a:t>T</a:t>
            </a:r>
            <a:r>
              <a:rPr lang="en-US" sz="1050" dirty="0">
                <a:solidFill>
                  <a:srgbClr val="575757"/>
                </a:solidFill>
                <a:latin typeface="+mj-lt"/>
                <a:cs typeface="Calibri" panose="020F0502020204030204" pitchFamily="34" charset="0"/>
              </a:rPr>
              <a:t>o cover initial infrastructure and training costs, an external grant is desired.</a:t>
            </a:r>
            <a:endParaRPr kumimoji="0" lang="en-US" sz="1050" b="0" i="0" u="none" strike="noStrike" kern="1200" cap="none" spc="0" normalizeH="0" baseline="0" noProof="0" dirty="0">
              <a:ln>
                <a:noFill/>
              </a:ln>
              <a:solidFill>
                <a:srgbClr val="575757"/>
              </a:solidFill>
              <a:effectLst/>
              <a:uLnTx/>
              <a:uFillTx/>
              <a:latin typeface="+mj-lt"/>
              <a:cs typeface="Calibri" panose="020F0502020204030204" pitchFamily="34" charset="0"/>
            </a:endParaRPr>
          </a:p>
        </p:txBody>
      </p:sp>
      <p:sp>
        <p:nvSpPr>
          <p:cNvPr id="15" name="Rectangle 14">
            <a:extLst>
              <a:ext uri="{FF2B5EF4-FFF2-40B4-BE49-F238E27FC236}">
                <a16:creationId xmlns:a16="http://schemas.microsoft.com/office/drawing/2014/main" id="{2881073F-FD45-4DEF-B346-F1AFE7B36FA2}"/>
              </a:ext>
            </a:extLst>
          </p:cNvPr>
          <p:cNvSpPr/>
          <p:nvPr/>
        </p:nvSpPr>
        <p:spPr>
          <a:xfrm>
            <a:off x="752120" y="4632658"/>
            <a:ext cx="7821366" cy="2088181"/>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575757"/>
              </a:solidFill>
              <a:effectLst/>
              <a:uLnTx/>
              <a:uFillTx/>
              <a:latin typeface="Calibri" panose="020F050202020403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id="{47276310-3D43-44F3-900E-1CDE36B202DC}"/>
              </a:ext>
            </a:extLst>
          </p:cNvPr>
          <p:cNvSpPr/>
          <p:nvPr/>
        </p:nvSpPr>
        <p:spPr>
          <a:xfrm>
            <a:off x="808421" y="4884018"/>
            <a:ext cx="981042" cy="338554"/>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defRPr/>
            </a:pPr>
            <a:r>
              <a:rPr lang="en-US" sz="1100" b="1" dirty="0">
                <a:solidFill>
                  <a:srgbClr val="2E3558"/>
                </a:solidFill>
                <a:latin typeface="+mj-lt"/>
                <a:cs typeface="Calibri" panose="020F0502020204030204" pitchFamily="34" charset="0"/>
              </a:rPr>
              <a:t>Mitigation (avoidance):</a:t>
            </a:r>
          </a:p>
        </p:txBody>
      </p:sp>
      <p:sp>
        <p:nvSpPr>
          <p:cNvPr id="19" name="TextBox 18">
            <a:extLst>
              <a:ext uri="{FF2B5EF4-FFF2-40B4-BE49-F238E27FC236}">
                <a16:creationId xmlns:a16="http://schemas.microsoft.com/office/drawing/2014/main" id="{18E374AB-F55F-4FAB-94D8-D3D4CFAD3D78}"/>
              </a:ext>
            </a:extLst>
          </p:cNvPr>
          <p:cNvSpPr txBox="1"/>
          <p:nvPr/>
        </p:nvSpPr>
        <p:spPr>
          <a:xfrm>
            <a:off x="2528757" y="1702796"/>
            <a:ext cx="1376516" cy="198041"/>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rPr>
              <a:t>Project</a:t>
            </a:r>
            <a:r>
              <a:rPr kumimoji="0" lang="en-US" sz="1200" b="0"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rPr>
              <a:t> </a:t>
            </a:r>
            <a:r>
              <a:rPr kumimoji="0" lang="en-US" sz="1200" b="1"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rPr>
              <a:t>overview</a:t>
            </a:r>
          </a:p>
        </p:txBody>
      </p:sp>
      <p:sp>
        <p:nvSpPr>
          <p:cNvPr id="21" name="Rectangle 20">
            <a:extLst>
              <a:ext uri="{FF2B5EF4-FFF2-40B4-BE49-F238E27FC236}">
                <a16:creationId xmlns:a16="http://schemas.microsoft.com/office/drawing/2014/main" id="{06B43EF0-CD6E-41E1-BEE5-C537F0EEE17A}"/>
              </a:ext>
            </a:extLst>
          </p:cNvPr>
          <p:cNvSpPr/>
          <p:nvPr/>
        </p:nvSpPr>
        <p:spPr>
          <a:xfrm>
            <a:off x="752119" y="3367386"/>
            <a:ext cx="5498889" cy="1064991"/>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575757"/>
              </a:solidFill>
              <a:effectLst/>
              <a:uLnTx/>
              <a:uFillTx/>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7FEC81C0-5EE6-4B93-AAE4-D0B157EB65F7}"/>
              </a:ext>
            </a:extLst>
          </p:cNvPr>
          <p:cNvSpPr txBox="1"/>
          <p:nvPr/>
        </p:nvSpPr>
        <p:spPr>
          <a:xfrm>
            <a:off x="3266791" y="3250755"/>
            <a:ext cx="777006" cy="198041"/>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rPr>
              <a:t>Key info</a:t>
            </a:r>
          </a:p>
        </p:txBody>
      </p:sp>
      <p:sp>
        <p:nvSpPr>
          <p:cNvPr id="24" name="TextBox 23">
            <a:extLst>
              <a:ext uri="{FF2B5EF4-FFF2-40B4-BE49-F238E27FC236}">
                <a16:creationId xmlns:a16="http://schemas.microsoft.com/office/drawing/2014/main" id="{515B8835-0C1C-4A3D-99F1-4D8B2E10B3A4}"/>
              </a:ext>
            </a:extLst>
          </p:cNvPr>
          <p:cNvSpPr txBox="1"/>
          <p:nvPr/>
        </p:nvSpPr>
        <p:spPr>
          <a:xfrm>
            <a:off x="2466689" y="4530701"/>
            <a:ext cx="1251378" cy="198041"/>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rPr>
              <a:t>Climate impact</a:t>
            </a:r>
          </a:p>
        </p:txBody>
      </p:sp>
      <p:sp>
        <p:nvSpPr>
          <p:cNvPr id="12" name="Rectangle 11">
            <a:extLst>
              <a:ext uri="{FF2B5EF4-FFF2-40B4-BE49-F238E27FC236}">
                <a16:creationId xmlns:a16="http://schemas.microsoft.com/office/drawing/2014/main" id="{38D45408-E3DC-45A4-BE8A-A006947DF262}"/>
              </a:ext>
            </a:extLst>
          </p:cNvPr>
          <p:cNvSpPr/>
          <p:nvPr/>
        </p:nvSpPr>
        <p:spPr>
          <a:xfrm>
            <a:off x="8804635" y="4635149"/>
            <a:ext cx="3101417" cy="2085690"/>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575757"/>
              </a:solidFill>
              <a:effectLst/>
              <a:uLnTx/>
              <a:uFillTx/>
              <a:latin typeface="Calibri" panose="020F0502020204030204" pitchFamily="34" charset="0"/>
              <a:cs typeface="Calibri" panose="020F0502020204030204" pitchFamily="34" charset="0"/>
            </a:endParaRPr>
          </a:p>
        </p:txBody>
      </p:sp>
      <p:sp>
        <p:nvSpPr>
          <p:cNvPr id="101" name="Rectangle 100">
            <a:extLst>
              <a:ext uri="{FF2B5EF4-FFF2-40B4-BE49-F238E27FC236}">
                <a16:creationId xmlns:a16="http://schemas.microsoft.com/office/drawing/2014/main" id="{93A7E114-DE3F-4AD7-BC5B-57493305814D}"/>
              </a:ext>
            </a:extLst>
          </p:cNvPr>
          <p:cNvSpPr/>
          <p:nvPr/>
        </p:nvSpPr>
        <p:spPr>
          <a:xfrm>
            <a:off x="5818182" y="1801817"/>
            <a:ext cx="6087871" cy="1419015"/>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575757"/>
              </a:solidFill>
              <a:effectLst/>
              <a:uLnTx/>
              <a:uFillTx/>
              <a:latin typeface="Calibri" panose="020F0502020204030204" pitchFamily="34" charset="0"/>
              <a:cs typeface="Calibri" panose="020F0502020204030204" pitchFamily="34" charset="0"/>
            </a:endParaRPr>
          </a:p>
        </p:txBody>
      </p:sp>
      <p:sp>
        <p:nvSpPr>
          <p:cNvPr id="108" name="TextBox 107">
            <a:extLst>
              <a:ext uri="{FF2B5EF4-FFF2-40B4-BE49-F238E27FC236}">
                <a16:creationId xmlns:a16="http://schemas.microsoft.com/office/drawing/2014/main" id="{1921ADCE-C6B9-4094-96EA-960FE64D1F6C}"/>
              </a:ext>
            </a:extLst>
          </p:cNvPr>
          <p:cNvSpPr txBox="1"/>
          <p:nvPr/>
        </p:nvSpPr>
        <p:spPr>
          <a:xfrm>
            <a:off x="4612110" y="1233799"/>
            <a:ext cx="3578939" cy="369275"/>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fontAlgn="auto">
              <a:lnSpc>
                <a:spcPct val="100000"/>
              </a:lnSpc>
              <a:spcBef>
                <a:spcPts val="0"/>
              </a:spcBef>
              <a:spcAft>
                <a:spcPts val="0"/>
              </a:spcAft>
              <a:buClrTx/>
              <a:buSzTx/>
              <a:buFontTx/>
              <a:buNone/>
              <a:tabLst/>
              <a:defRPr/>
            </a:pPr>
            <a:r>
              <a:rPr lang="en-US" sz="2800" b="1" dirty="0">
                <a:solidFill>
                  <a:srgbClr val="575757"/>
                </a:solidFill>
              </a:rPr>
              <a:t>Dominican Republic</a:t>
            </a:r>
          </a:p>
        </p:txBody>
      </p:sp>
      <p:sp>
        <p:nvSpPr>
          <p:cNvPr id="112" name="NavigationTriangle">
            <a:extLst>
              <a:ext uri="{FF2B5EF4-FFF2-40B4-BE49-F238E27FC236}">
                <a16:creationId xmlns:a16="http://schemas.microsoft.com/office/drawing/2014/main" id="{1752C441-1174-4BEC-BFE9-251C9E9FE4E6}"/>
              </a:ext>
            </a:extLst>
          </p:cNvPr>
          <p:cNvSpPr>
            <a:spLocks noChangeAspect="1"/>
          </p:cNvSpPr>
          <p:nvPr/>
        </p:nvSpPr>
        <p:spPr>
          <a:xfrm rot="16200000">
            <a:off x="11175326" y="-13783"/>
            <a:ext cx="1017006" cy="1016339"/>
          </a:xfrm>
          <a:prstGeom prst="triangle">
            <a:avLst>
              <a:gd name="adj" fmla="val 100000"/>
            </a:avLst>
          </a:prstGeom>
          <a:solidFill>
            <a:srgbClr val="FFFFFF"/>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Trebuchet MS"/>
              <a:ea typeface="+mn-ea"/>
              <a:cs typeface="+mn-cs"/>
            </a:endParaRPr>
          </a:p>
        </p:txBody>
      </p:sp>
      <p:sp>
        <p:nvSpPr>
          <p:cNvPr id="113" name="TextBox 112">
            <a:extLst>
              <a:ext uri="{FF2B5EF4-FFF2-40B4-BE49-F238E27FC236}">
                <a16:creationId xmlns:a16="http://schemas.microsoft.com/office/drawing/2014/main" id="{894797D2-014B-49B5-9AE9-1D17B4A02A01}"/>
              </a:ext>
            </a:extLst>
          </p:cNvPr>
          <p:cNvSpPr txBox="1"/>
          <p:nvPr/>
        </p:nvSpPr>
        <p:spPr>
          <a:xfrm>
            <a:off x="9694605" y="229511"/>
            <a:ext cx="1709855" cy="26233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r">
              <a:defRPr/>
            </a:pPr>
            <a:r>
              <a:rPr lang="en-US" sz="1200" b="1" dirty="0">
                <a:solidFill>
                  <a:prstClr val="white"/>
                </a:solidFill>
                <a:latin typeface="Calibri" panose="020F0502020204030204" pitchFamily="34" charset="0"/>
                <a:cs typeface="Calibri" panose="020F0502020204030204" pitchFamily="34" charset="0"/>
              </a:rPr>
              <a:t>IFE</a:t>
            </a:r>
          </a:p>
        </p:txBody>
      </p:sp>
      <p:sp>
        <p:nvSpPr>
          <p:cNvPr id="137" name="Oval 136">
            <a:extLst>
              <a:ext uri="{FF2B5EF4-FFF2-40B4-BE49-F238E27FC236}">
                <a16:creationId xmlns:a16="http://schemas.microsoft.com/office/drawing/2014/main" id="{CD7E5B91-F579-4613-AAE5-CBC474BA4456}"/>
              </a:ext>
            </a:extLst>
          </p:cNvPr>
          <p:cNvSpPr/>
          <p:nvPr/>
        </p:nvSpPr>
        <p:spPr>
          <a:xfrm>
            <a:off x="9938951" y="4989842"/>
            <a:ext cx="964608" cy="964608"/>
          </a:xfrm>
          <a:prstGeom prst="ellipse">
            <a:avLst/>
          </a:prstGeom>
          <a:solidFill>
            <a:schemeClr val="accent4">
              <a:lumMod val="20000"/>
              <a:lumOff val="80000"/>
            </a:schemeClr>
          </a:solidFill>
          <a:ln w="28575">
            <a:solidFill>
              <a:srgbClr val="2E3558"/>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r>
              <a:rPr lang="en-US" sz="1100" b="1" kern="0" dirty="0">
                <a:solidFill>
                  <a:srgbClr val="2E3558"/>
                </a:solidFill>
                <a:latin typeface="Calibri" panose="020F0502020204030204" pitchFamily="34" charset="0"/>
                <a:cs typeface="Calibri" panose="020F0502020204030204" pitchFamily="34" charset="0"/>
              </a:rPr>
              <a:t>USD 62,317.48</a:t>
            </a:r>
            <a:endParaRPr kumimoji="0" lang="en-US" sz="1100" b="1" i="0" u="none" strike="noStrike" kern="0" cap="none" spc="0" normalizeH="0" baseline="0" noProof="0" dirty="0">
              <a:ln>
                <a:noFill/>
              </a:ln>
              <a:solidFill>
                <a:srgbClr val="2E3558"/>
              </a:solidFill>
              <a:effectLst/>
              <a:uLnTx/>
              <a:uFillTx/>
              <a:latin typeface="Calibri" panose="020F0502020204030204" pitchFamily="34" charset="0"/>
              <a:cs typeface="Calibri" panose="020F0502020204030204" pitchFamily="34" charset="0"/>
            </a:endParaRPr>
          </a:p>
        </p:txBody>
      </p:sp>
      <p:sp>
        <p:nvSpPr>
          <p:cNvPr id="138" name="Rectangle 137">
            <a:extLst>
              <a:ext uri="{FF2B5EF4-FFF2-40B4-BE49-F238E27FC236}">
                <a16:creationId xmlns:a16="http://schemas.microsoft.com/office/drawing/2014/main" id="{9CD98ED8-F000-41A2-A09E-C9B15275DA4A}"/>
              </a:ext>
            </a:extLst>
          </p:cNvPr>
          <p:cNvSpPr/>
          <p:nvPr/>
        </p:nvSpPr>
        <p:spPr>
          <a:xfrm>
            <a:off x="9340823" y="4719282"/>
            <a:ext cx="1587342" cy="276999"/>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defRPr/>
            </a:pPr>
            <a:r>
              <a:rPr lang="en-US" sz="1200" dirty="0">
                <a:solidFill>
                  <a:srgbClr val="575757"/>
                </a:solidFill>
                <a:latin typeface="+mj-lt"/>
                <a:cs typeface="Calibri" panose="020F0502020204030204" pitchFamily="34" charset="0"/>
              </a:rPr>
              <a:t>Funds required</a:t>
            </a:r>
          </a:p>
        </p:txBody>
      </p:sp>
      <p:sp>
        <p:nvSpPr>
          <p:cNvPr id="25" name="TextBox 24">
            <a:extLst>
              <a:ext uri="{FF2B5EF4-FFF2-40B4-BE49-F238E27FC236}">
                <a16:creationId xmlns:a16="http://schemas.microsoft.com/office/drawing/2014/main" id="{39277E75-C420-4760-8EBB-D73A866E4652}"/>
              </a:ext>
            </a:extLst>
          </p:cNvPr>
          <p:cNvSpPr txBox="1"/>
          <p:nvPr/>
        </p:nvSpPr>
        <p:spPr>
          <a:xfrm>
            <a:off x="8800118" y="4531953"/>
            <a:ext cx="854707" cy="198041"/>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rPr>
              <a:t>Financing</a:t>
            </a:r>
          </a:p>
        </p:txBody>
      </p:sp>
      <p:sp>
        <p:nvSpPr>
          <p:cNvPr id="104" name="TextBox 103">
            <a:extLst>
              <a:ext uri="{FF2B5EF4-FFF2-40B4-BE49-F238E27FC236}">
                <a16:creationId xmlns:a16="http://schemas.microsoft.com/office/drawing/2014/main" id="{D5358A58-F79E-40FA-A433-18AB5D18B3EB}"/>
              </a:ext>
            </a:extLst>
          </p:cNvPr>
          <p:cNvSpPr txBox="1"/>
          <p:nvPr/>
        </p:nvSpPr>
        <p:spPr>
          <a:xfrm>
            <a:off x="8698622" y="1703099"/>
            <a:ext cx="854707" cy="172134"/>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rPr>
              <a:t>Timelines</a:t>
            </a:r>
          </a:p>
        </p:txBody>
      </p:sp>
      <p:sp>
        <p:nvSpPr>
          <p:cNvPr id="286" name="Rectangle 285">
            <a:extLst>
              <a:ext uri="{FF2B5EF4-FFF2-40B4-BE49-F238E27FC236}">
                <a16:creationId xmlns:a16="http://schemas.microsoft.com/office/drawing/2014/main" id="{33E75E7E-565A-4CDE-8D6B-0D8B561BB50E}"/>
              </a:ext>
            </a:extLst>
          </p:cNvPr>
          <p:cNvSpPr/>
          <p:nvPr/>
        </p:nvSpPr>
        <p:spPr>
          <a:xfrm>
            <a:off x="707191" y="4116906"/>
            <a:ext cx="1117614" cy="215444"/>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lgn="ctr">
              <a:defRPr/>
            </a:pPr>
            <a:r>
              <a:rPr lang="en-US" sz="1400" b="1" dirty="0">
                <a:solidFill>
                  <a:srgbClr val="575757"/>
                </a:solidFill>
                <a:latin typeface="Calibri" panose="020F0502020204030204" pitchFamily="34" charset="0"/>
                <a:cs typeface="Calibri" panose="020F0502020204030204" pitchFamily="34" charset="0"/>
              </a:rPr>
              <a:t>Waste sector</a:t>
            </a:r>
          </a:p>
        </p:txBody>
      </p:sp>
      <p:sp>
        <p:nvSpPr>
          <p:cNvPr id="308" name="Rectangle 307">
            <a:extLst>
              <a:ext uri="{FF2B5EF4-FFF2-40B4-BE49-F238E27FC236}">
                <a16:creationId xmlns:a16="http://schemas.microsoft.com/office/drawing/2014/main" id="{B4B8452D-EB0D-4AB6-A91C-22F9E76B07D7}"/>
              </a:ext>
            </a:extLst>
          </p:cNvPr>
          <p:cNvSpPr/>
          <p:nvPr/>
        </p:nvSpPr>
        <p:spPr>
          <a:xfrm>
            <a:off x="6313618" y="3908685"/>
            <a:ext cx="1698769" cy="774248"/>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lvl="0" algn="ctr">
              <a:defRPr/>
            </a:pPr>
            <a:r>
              <a:rPr lang="en-US" sz="1100" b="1" dirty="0">
                <a:solidFill>
                  <a:srgbClr val="2E3558"/>
                </a:solidFill>
                <a:latin typeface="+mj-lt"/>
                <a:cs typeface="Calibri" panose="020F0502020204030204" pitchFamily="34" charset="0"/>
              </a:rPr>
              <a:t>Owner</a:t>
            </a:r>
          </a:p>
          <a:p>
            <a:pPr lvl="0" algn="ctr">
              <a:defRPr/>
            </a:pPr>
            <a:r>
              <a:rPr lang="en-US" sz="1100" dirty="0">
                <a:solidFill>
                  <a:srgbClr val="37373A"/>
                </a:solidFill>
                <a:latin typeface="+mj-lt"/>
                <a:cs typeface="Calibri" panose="020F0502020204030204" pitchFamily="34" charset="0"/>
              </a:rPr>
              <a:t>National Council for Climate Change</a:t>
            </a:r>
          </a:p>
        </p:txBody>
      </p:sp>
      <p:sp>
        <p:nvSpPr>
          <p:cNvPr id="319" name="Rectangle: Rounded Corners 127">
            <a:extLst>
              <a:ext uri="{FF2B5EF4-FFF2-40B4-BE49-F238E27FC236}">
                <a16:creationId xmlns:a16="http://schemas.microsoft.com/office/drawing/2014/main" id="{04A7A74E-D993-4663-B6E1-0C7ECECC8C90}"/>
              </a:ext>
            </a:extLst>
          </p:cNvPr>
          <p:cNvSpPr>
            <a:spLocks noChangeAspect="1"/>
          </p:cNvSpPr>
          <p:nvPr/>
        </p:nvSpPr>
        <p:spPr>
          <a:xfrm>
            <a:off x="1692539" y="4777233"/>
            <a:ext cx="1922161" cy="609606"/>
          </a:xfrm>
          <a:prstGeom prst="roundRect">
            <a:avLst/>
          </a:prstGeom>
          <a:solidFill>
            <a:schemeClr val="accent3">
              <a:lumMod val="20000"/>
              <a:lumOff val="80000"/>
            </a:schemeClr>
          </a:solidFill>
          <a:ln w="19050" cap="rnd">
            <a:solidFill>
              <a:srgbClr val="2E3558"/>
            </a:solidFill>
          </a:ln>
        </p:spPr>
        <p:style>
          <a:lnRef idx="2">
            <a:schemeClr val="accent1">
              <a:shade val="50000"/>
            </a:schemeClr>
          </a:lnRef>
          <a:fillRef idx="1">
            <a:schemeClr val="accent1"/>
          </a:fillRef>
          <a:effectRef idx="0">
            <a:schemeClr val="accent1"/>
          </a:effectRef>
          <a:fontRef idx="minor">
            <a:schemeClr val="lt1"/>
          </a:fontRef>
        </p:style>
        <p:txBody>
          <a:bodyPr wrap="square" lIns="37440" tIns="37440" rIns="37440" bIns="37440" rtlCol="0" anchor="ctr">
            <a:noAutofit/>
          </a:bodyPr>
          <a:lstStyle/>
          <a:p>
            <a:pPr lvl="0" algn="ctr">
              <a:defRPr/>
            </a:pPr>
            <a:r>
              <a:rPr lang="nb-NO" sz="1400" b="1" kern="0" dirty="0">
                <a:solidFill>
                  <a:srgbClr val="2E3558"/>
                </a:solidFill>
                <a:latin typeface="+mj-lt"/>
                <a:cs typeface="Calibri" panose="020F0502020204030204" pitchFamily="34" charset="0"/>
              </a:rPr>
              <a:t>313 tCO₂eq</a:t>
            </a:r>
          </a:p>
          <a:p>
            <a:pPr lvl="0" algn="ctr">
              <a:defRPr/>
            </a:pPr>
            <a:r>
              <a:rPr lang="en-US" sz="900" kern="0" dirty="0">
                <a:solidFill>
                  <a:srgbClr val="2E3558"/>
                </a:solidFill>
                <a:latin typeface="+mj-lt"/>
                <a:cs typeface="Calibri" panose="020F0502020204030204" pitchFamily="34" charset="0"/>
              </a:rPr>
              <a:t>avoided over 5 years through school composting</a:t>
            </a:r>
            <a:r>
              <a:rPr lang="nb-NO" sz="900" kern="0" dirty="0">
                <a:solidFill>
                  <a:srgbClr val="2E3558"/>
                </a:solidFill>
                <a:latin typeface="+mj-lt"/>
                <a:cs typeface="Calibri" panose="020F0502020204030204" pitchFamily="34" charset="0"/>
              </a:rPr>
              <a:t> </a:t>
            </a:r>
          </a:p>
        </p:txBody>
      </p:sp>
      <p:sp>
        <p:nvSpPr>
          <p:cNvPr id="320" name="Rectangle 319">
            <a:extLst>
              <a:ext uri="{FF2B5EF4-FFF2-40B4-BE49-F238E27FC236}">
                <a16:creationId xmlns:a16="http://schemas.microsoft.com/office/drawing/2014/main" id="{9D828C33-5898-4F6C-B4DE-D341B6323180}"/>
              </a:ext>
            </a:extLst>
          </p:cNvPr>
          <p:cNvSpPr/>
          <p:nvPr/>
        </p:nvSpPr>
        <p:spPr>
          <a:xfrm>
            <a:off x="2275640" y="3614701"/>
            <a:ext cx="2080314" cy="626473"/>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lvl="0" algn="ctr">
              <a:defRPr/>
            </a:pPr>
            <a:r>
              <a:rPr lang="es-DO" sz="1100" dirty="0">
                <a:solidFill>
                  <a:srgbClr val="37373A"/>
                </a:solidFill>
              </a:rPr>
              <a:t>Type: Education-based composting program with a circular economy approach</a:t>
            </a:r>
            <a:r>
              <a:rPr lang="es-DO" sz="1100" dirty="0">
                <a:solidFill>
                  <a:srgbClr val="2E3558"/>
                </a:solidFill>
              </a:rPr>
              <a:t>.</a:t>
            </a:r>
            <a:endParaRPr lang="en-US" sz="1100" dirty="0">
              <a:solidFill>
                <a:srgbClr val="2E3558"/>
              </a:solidFill>
              <a:latin typeface="Calibri" panose="020F0502020204030204" pitchFamily="34" charset="0"/>
              <a:cs typeface="Calibri" panose="020F0502020204030204" pitchFamily="34" charset="0"/>
            </a:endParaRPr>
          </a:p>
        </p:txBody>
      </p:sp>
      <p:sp>
        <p:nvSpPr>
          <p:cNvPr id="111" name="Rectangle 110">
            <a:extLst>
              <a:ext uri="{FF2B5EF4-FFF2-40B4-BE49-F238E27FC236}">
                <a16:creationId xmlns:a16="http://schemas.microsoft.com/office/drawing/2014/main" id="{00D07B54-7F70-4BF2-BE22-0E02CA732BEB}"/>
              </a:ext>
            </a:extLst>
          </p:cNvPr>
          <p:cNvSpPr/>
          <p:nvPr/>
        </p:nvSpPr>
        <p:spPr>
          <a:xfrm>
            <a:off x="5897918" y="1888742"/>
            <a:ext cx="5932721" cy="1300316"/>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lang="en-US" sz="1100" b="1" dirty="0">
                <a:solidFill>
                  <a:srgbClr val="2E3558"/>
                </a:solidFill>
                <a:latin typeface="+mj-lt"/>
                <a:cs typeface="Calibri" panose="020F0502020204030204" pitchFamily="34" charset="0"/>
              </a:rPr>
              <a:t>Project stage:</a:t>
            </a:r>
            <a:r>
              <a:rPr lang="en-US" sz="1100" dirty="0">
                <a:solidFill>
                  <a:srgbClr val="2E3558"/>
                </a:solidFill>
                <a:latin typeface="+mj-lt"/>
                <a:cs typeface="Calibri" panose="020F0502020204030204" pitchFamily="34" charset="0"/>
              </a:rPr>
              <a:t> </a:t>
            </a:r>
            <a:r>
              <a:rPr lang="en-US" sz="1100" dirty="0">
                <a:solidFill>
                  <a:srgbClr val="37373A"/>
                </a:solidFill>
                <a:latin typeface="+mj-lt"/>
                <a:cs typeface="Calibri" panose="020F0502020204030204" pitchFamily="34" charset="0"/>
              </a:rPr>
              <a:t>Structuring/ financial close</a:t>
            </a:r>
          </a:p>
          <a:p>
            <a:pPr>
              <a:defRPr/>
            </a:pPr>
            <a:endParaRPr lang="en-US" sz="1100" dirty="0">
              <a:solidFill>
                <a:srgbClr val="37373A"/>
              </a:solidFill>
              <a:latin typeface="+mj-lt"/>
              <a:cs typeface="Calibri" panose="020F0502020204030204" pitchFamily="34" charset="0"/>
            </a:endParaRPr>
          </a:p>
          <a:p>
            <a:pPr lvl="0">
              <a:defRPr/>
            </a:pPr>
            <a:r>
              <a:rPr kumimoji="0" lang="en-US" sz="1100" b="1" i="0" u="none" strike="noStrike" kern="1200" cap="none" spc="0" normalizeH="0" baseline="0" noProof="0" dirty="0">
                <a:ln>
                  <a:noFill/>
                </a:ln>
                <a:solidFill>
                  <a:srgbClr val="2E3558"/>
                </a:solidFill>
                <a:effectLst/>
                <a:uLnTx/>
                <a:uFillTx/>
                <a:latin typeface="+mj-lt"/>
                <a:cs typeface="Calibri" panose="020F0502020204030204" pitchFamily="34" charset="0"/>
              </a:rPr>
              <a:t>Project timelines:</a:t>
            </a:r>
          </a:p>
          <a:p>
            <a:pPr lvl="0">
              <a:lnSpc>
                <a:spcPct val="150000"/>
              </a:lnSpc>
              <a:defRPr/>
            </a:pPr>
            <a:r>
              <a:rPr kumimoji="0" lang="en-US" sz="1100" b="1" i="0" u="none" strike="noStrike" kern="1200" cap="none" spc="0" normalizeH="0" baseline="0" noProof="0" dirty="0">
                <a:ln>
                  <a:noFill/>
                </a:ln>
                <a:solidFill>
                  <a:srgbClr val="2E3558"/>
                </a:solidFill>
                <a:effectLst/>
                <a:highlight>
                  <a:srgbClr val="EAF3FA"/>
                </a:highlight>
                <a:uLnTx/>
                <a:uFillTx/>
                <a:latin typeface="+mj-lt"/>
                <a:cs typeface="Calibri" panose="020F0502020204030204" pitchFamily="34" charset="0"/>
              </a:rPr>
              <a:t>2024</a:t>
            </a:r>
            <a:r>
              <a:rPr kumimoji="0" lang="en-US" sz="1100" b="1" i="0" u="none" strike="noStrike" kern="1200" cap="none" spc="0" normalizeH="0" baseline="0" noProof="0" dirty="0">
                <a:ln>
                  <a:noFill/>
                </a:ln>
                <a:solidFill>
                  <a:srgbClr val="575757"/>
                </a:solidFill>
                <a:effectLst/>
                <a:uLnTx/>
                <a:uFillTx/>
                <a:latin typeface="+mj-lt"/>
                <a:cs typeface="Calibri" panose="020F0502020204030204" pitchFamily="34" charset="0"/>
              </a:rPr>
              <a:t>: </a:t>
            </a:r>
            <a:r>
              <a:rPr kumimoji="0" lang="en-US" sz="1100" i="0" u="none" strike="noStrike" kern="1200" cap="none" spc="0" normalizeH="0" baseline="0" noProof="0" dirty="0">
                <a:ln>
                  <a:noFill/>
                </a:ln>
                <a:solidFill>
                  <a:srgbClr val="37373A"/>
                </a:solidFill>
                <a:effectLst/>
                <a:uLnTx/>
                <a:uFillTx/>
                <a:latin typeface="+mj-lt"/>
                <a:cs typeface="Calibri" panose="020F0502020204030204" pitchFamily="34" charset="0"/>
              </a:rPr>
              <a:t>Planning, consultations, budgeting</a:t>
            </a:r>
          </a:p>
          <a:p>
            <a:pPr lvl="0">
              <a:lnSpc>
                <a:spcPct val="150000"/>
              </a:lnSpc>
              <a:defRPr/>
            </a:pPr>
            <a:r>
              <a:rPr kumimoji="0" lang="en-US" sz="1100" b="1" i="0" u="none" strike="noStrike" kern="1200" cap="none" spc="0" normalizeH="0" baseline="0" noProof="0" dirty="0">
                <a:ln>
                  <a:noFill/>
                </a:ln>
                <a:solidFill>
                  <a:srgbClr val="2E3558"/>
                </a:solidFill>
                <a:effectLst/>
                <a:highlight>
                  <a:srgbClr val="EAF3FA"/>
                </a:highlight>
                <a:uLnTx/>
                <a:uFillTx/>
                <a:latin typeface="+mj-lt"/>
                <a:cs typeface="Calibri" panose="020F0502020204030204" pitchFamily="34" charset="0"/>
              </a:rPr>
              <a:t>2025: </a:t>
            </a:r>
            <a:r>
              <a:rPr kumimoji="0" lang="en-US" sz="1100" i="0" u="none" strike="noStrike" kern="1200" cap="none" spc="0" normalizeH="0" baseline="0" noProof="0" dirty="0">
                <a:ln>
                  <a:noFill/>
                </a:ln>
                <a:solidFill>
                  <a:srgbClr val="37373A"/>
                </a:solidFill>
                <a:effectLst/>
                <a:uLnTx/>
                <a:uFillTx/>
                <a:latin typeface="+mj-lt"/>
                <a:cs typeface="Calibri" panose="020F0502020204030204" pitchFamily="34" charset="0"/>
              </a:rPr>
              <a:t>The design is complete, and financing is being secured.</a:t>
            </a:r>
          </a:p>
          <a:p>
            <a:pPr lvl="0">
              <a:lnSpc>
                <a:spcPct val="150000"/>
              </a:lnSpc>
              <a:defRPr/>
            </a:pPr>
            <a:r>
              <a:rPr kumimoji="0" lang="en-US" sz="1100" b="1" i="0" u="none" strike="noStrike" kern="1200" cap="none" spc="0" normalizeH="0" baseline="0" noProof="0" dirty="0">
                <a:ln>
                  <a:noFill/>
                </a:ln>
                <a:solidFill>
                  <a:srgbClr val="2E3558"/>
                </a:solidFill>
                <a:effectLst/>
                <a:highlight>
                  <a:srgbClr val="EAF3FA"/>
                </a:highlight>
                <a:uLnTx/>
                <a:uFillTx/>
                <a:latin typeface="+mj-lt"/>
                <a:cs typeface="Calibri" panose="020F0502020204030204" pitchFamily="34" charset="0"/>
              </a:rPr>
              <a:t>2026/2027+</a:t>
            </a:r>
            <a:r>
              <a:rPr lang="en-US" sz="1100" dirty="0">
                <a:solidFill>
                  <a:srgbClr val="2E3558"/>
                </a:solidFill>
                <a:highlight>
                  <a:srgbClr val="EAF3FA"/>
                </a:highlight>
                <a:latin typeface="+mj-lt"/>
                <a:cs typeface="Calibri" panose="020F0502020204030204" pitchFamily="34" charset="0"/>
              </a:rPr>
              <a:t>: </a:t>
            </a:r>
            <a:r>
              <a:rPr lang="en-US" sz="1100" dirty="0">
                <a:solidFill>
                  <a:srgbClr val="37373A"/>
                </a:solidFill>
                <a:latin typeface="+mj-lt"/>
                <a:cs typeface="Calibri" panose="020F0502020204030204" pitchFamily="34" charset="0"/>
              </a:rPr>
              <a:t>Implementation start, training, compost setup, m</a:t>
            </a:r>
            <a:r>
              <a:rPr kumimoji="0" lang="en-US" sz="1100" b="0" i="0" u="none" strike="noStrike" kern="1200" cap="none" spc="0" normalizeH="0" baseline="0" noProof="0" dirty="0" err="1">
                <a:ln>
                  <a:noFill/>
                </a:ln>
                <a:solidFill>
                  <a:srgbClr val="37373A"/>
                </a:solidFill>
                <a:effectLst/>
                <a:uLnTx/>
                <a:uFillTx/>
                <a:latin typeface="+mj-lt"/>
                <a:cs typeface="Calibri" panose="020F0502020204030204" pitchFamily="34" charset="0"/>
              </a:rPr>
              <a:t>onitoring</a:t>
            </a:r>
            <a:r>
              <a:rPr kumimoji="0" lang="en-US" sz="1100" b="0" i="0" u="none" strike="noStrike" kern="1200" cap="none" spc="0" normalizeH="0" baseline="0" noProof="0" dirty="0">
                <a:ln>
                  <a:noFill/>
                </a:ln>
                <a:solidFill>
                  <a:srgbClr val="37373A"/>
                </a:solidFill>
                <a:effectLst/>
                <a:uLnTx/>
                <a:uFillTx/>
                <a:latin typeface="+mj-lt"/>
                <a:cs typeface="Calibri" panose="020F0502020204030204" pitchFamily="34" charset="0"/>
              </a:rPr>
              <a:t>, evaluation, scaling</a:t>
            </a:r>
          </a:p>
        </p:txBody>
      </p:sp>
      <p:sp>
        <p:nvSpPr>
          <p:cNvPr id="256" name="Rectangle 255">
            <a:extLst>
              <a:ext uri="{FF2B5EF4-FFF2-40B4-BE49-F238E27FC236}">
                <a16:creationId xmlns:a16="http://schemas.microsoft.com/office/drawing/2014/main" id="{EEFD1417-24AA-466F-852D-24E16F5A5C38}"/>
              </a:ext>
            </a:extLst>
          </p:cNvPr>
          <p:cNvSpPr/>
          <p:nvPr/>
        </p:nvSpPr>
        <p:spPr>
          <a:xfrm>
            <a:off x="848377" y="5643526"/>
            <a:ext cx="1055035" cy="338554"/>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defRPr/>
            </a:pPr>
            <a:r>
              <a:rPr lang="en-US" sz="1100" b="1" dirty="0">
                <a:solidFill>
                  <a:srgbClr val="2E3558"/>
                </a:solidFill>
                <a:latin typeface="+mj-lt"/>
                <a:cs typeface="Calibri" panose="020F0502020204030204" pitchFamily="34" charset="0"/>
              </a:rPr>
              <a:t>Mitigation (removal):</a:t>
            </a:r>
          </a:p>
        </p:txBody>
      </p:sp>
      <p:sp>
        <p:nvSpPr>
          <p:cNvPr id="118" name="Rectangle 117">
            <a:extLst>
              <a:ext uri="{FF2B5EF4-FFF2-40B4-BE49-F238E27FC236}">
                <a16:creationId xmlns:a16="http://schemas.microsoft.com/office/drawing/2014/main" id="{6B83B5FA-158C-487A-9954-2DEF113E1DB6}"/>
              </a:ext>
            </a:extLst>
          </p:cNvPr>
          <p:cNvSpPr/>
          <p:nvPr/>
        </p:nvSpPr>
        <p:spPr>
          <a:xfrm>
            <a:off x="6362428" y="3367386"/>
            <a:ext cx="5543624" cy="1064991"/>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575757"/>
              </a:solidFill>
              <a:effectLst/>
              <a:uLnTx/>
              <a:uFillTx/>
              <a:latin typeface="Calibri" panose="020F0502020204030204" pitchFamily="34" charset="0"/>
              <a:cs typeface="Calibri" panose="020F0502020204030204" pitchFamily="34" charset="0"/>
            </a:endParaRPr>
          </a:p>
        </p:txBody>
      </p:sp>
      <p:sp>
        <p:nvSpPr>
          <p:cNvPr id="119" name="TextBox 118">
            <a:extLst>
              <a:ext uri="{FF2B5EF4-FFF2-40B4-BE49-F238E27FC236}">
                <a16:creationId xmlns:a16="http://schemas.microsoft.com/office/drawing/2014/main" id="{B66C2314-77ED-4260-9D38-C7D45AEE6D1A}"/>
              </a:ext>
            </a:extLst>
          </p:cNvPr>
          <p:cNvSpPr txBox="1"/>
          <p:nvPr/>
        </p:nvSpPr>
        <p:spPr>
          <a:xfrm>
            <a:off x="6453554" y="3285455"/>
            <a:ext cx="1251378" cy="172134"/>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rPr>
              <a:t>Project structure</a:t>
            </a:r>
          </a:p>
        </p:txBody>
      </p:sp>
      <p:sp>
        <p:nvSpPr>
          <p:cNvPr id="120" name="Rectangle 119">
            <a:extLst>
              <a:ext uri="{FF2B5EF4-FFF2-40B4-BE49-F238E27FC236}">
                <a16:creationId xmlns:a16="http://schemas.microsoft.com/office/drawing/2014/main" id="{1957ACEF-1EB8-40B3-935A-F5C167DF512D}"/>
              </a:ext>
            </a:extLst>
          </p:cNvPr>
          <p:cNvSpPr/>
          <p:nvPr/>
        </p:nvSpPr>
        <p:spPr>
          <a:xfrm>
            <a:off x="7983220" y="4050773"/>
            <a:ext cx="1776461" cy="438596"/>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defRPr/>
            </a:pPr>
            <a:r>
              <a:rPr kumimoji="0" lang="en-US" sz="1100" b="1" i="0" u="none" strike="noStrike" kern="1200" cap="none" spc="0" normalizeH="0" baseline="0" noProof="0" dirty="0">
                <a:ln>
                  <a:noFill/>
                </a:ln>
                <a:solidFill>
                  <a:srgbClr val="2E3558"/>
                </a:solidFill>
                <a:effectLst/>
                <a:uLnTx/>
                <a:uFillTx/>
                <a:latin typeface="+mj-lt"/>
                <a:cs typeface="Calibri" panose="020F0502020204030204" pitchFamily="34" charset="0"/>
              </a:rPr>
              <a:t>Contractual structure</a:t>
            </a:r>
          </a:p>
          <a:p>
            <a:pPr algn="ctr">
              <a:defRPr/>
            </a:pPr>
            <a:r>
              <a:rPr kumimoji="0" lang="en-US" sz="1100" b="0" i="0" u="none" strike="noStrike" kern="1200" cap="none" spc="0" normalizeH="0" baseline="0" noProof="0" dirty="0">
                <a:ln>
                  <a:noFill/>
                </a:ln>
                <a:solidFill>
                  <a:srgbClr val="37373A"/>
                </a:solidFill>
                <a:effectLst/>
                <a:uLnTx/>
                <a:uFillTx/>
                <a:latin typeface="+mj-lt"/>
                <a:cs typeface="Calibri" panose="020F0502020204030204" pitchFamily="34" charset="0"/>
              </a:rPr>
              <a:t>Design, build, operate</a:t>
            </a:r>
            <a:r>
              <a:rPr kumimoji="0" lang="en-US" sz="1100" b="0" i="0" u="none" strike="noStrike" kern="1200" cap="none" spc="0" normalizeH="0" baseline="0" noProof="0" dirty="0">
                <a:ln>
                  <a:noFill/>
                </a:ln>
                <a:solidFill>
                  <a:srgbClr val="37373A"/>
                </a:solidFill>
                <a:effectLst/>
                <a:uLnTx/>
                <a:uFillTx/>
                <a:latin typeface="Calibri" panose="020F0502020204030204" pitchFamily="34" charset="0"/>
                <a:cs typeface="Calibri" panose="020F0502020204030204" pitchFamily="34" charset="0"/>
              </a:rPr>
              <a:t>.</a:t>
            </a:r>
            <a:endParaRPr lang="en-US" sz="1100" dirty="0">
              <a:solidFill>
                <a:srgbClr val="37373A"/>
              </a:solidFill>
              <a:latin typeface="Calibri" panose="020F0502020204030204" pitchFamily="34" charset="0"/>
              <a:cs typeface="Calibri" panose="020F0502020204030204" pitchFamily="34" charset="0"/>
            </a:endParaRPr>
          </a:p>
        </p:txBody>
      </p:sp>
      <p:sp>
        <p:nvSpPr>
          <p:cNvPr id="121" name="Rectangle 120">
            <a:extLst>
              <a:ext uri="{FF2B5EF4-FFF2-40B4-BE49-F238E27FC236}">
                <a16:creationId xmlns:a16="http://schemas.microsoft.com/office/drawing/2014/main" id="{79A2DABA-FD19-44CC-BD4F-E01952E639FA}"/>
              </a:ext>
            </a:extLst>
          </p:cNvPr>
          <p:cNvSpPr/>
          <p:nvPr/>
        </p:nvSpPr>
        <p:spPr>
          <a:xfrm>
            <a:off x="9881457" y="3837252"/>
            <a:ext cx="1920186" cy="939981"/>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lvl="0" algn="ctr">
              <a:defRPr/>
            </a:pPr>
            <a:r>
              <a:rPr kumimoji="0" lang="en-US" sz="1100" b="1" i="0" u="none" strike="noStrike" kern="1200" cap="none" spc="0" normalizeH="0" baseline="0" noProof="0" dirty="0">
                <a:ln>
                  <a:noFill/>
                </a:ln>
                <a:solidFill>
                  <a:srgbClr val="2E3558"/>
                </a:solidFill>
                <a:effectLst/>
                <a:uLnTx/>
                <a:uFillTx/>
                <a:latin typeface="+mj-lt"/>
                <a:cs typeface="Calibri" panose="020F0502020204030204" pitchFamily="34" charset="0"/>
              </a:rPr>
              <a:t>Project </a:t>
            </a:r>
            <a:r>
              <a:rPr lang="en-US" sz="1100" b="1" dirty="0">
                <a:solidFill>
                  <a:srgbClr val="2E3558"/>
                </a:solidFill>
                <a:latin typeface="+mj-lt"/>
                <a:cs typeface="Calibri" panose="020F0502020204030204" pitchFamily="34" charset="0"/>
              </a:rPr>
              <a:t>sponsor: F</a:t>
            </a:r>
            <a:r>
              <a:rPr kumimoji="0" lang="en-US" sz="1100" b="0" i="0" u="none" strike="noStrike" kern="1200" cap="none" spc="0" normalizeH="0" baseline="0" noProof="0" dirty="0" err="1">
                <a:ln>
                  <a:noFill/>
                </a:ln>
                <a:solidFill>
                  <a:srgbClr val="37373A"/>
                </a:solidFill>
                <a:effectLst/>
                <a:uLnTx/>
                <a:uFillTx/>
                <a:latin typeface="+mj-lt"/>
                <a:cs typeface="Calibri" panose="020F0502020204030204" pitchFamily="34" charset="0"/>
              </a:rPr>
              <a:t>inancing</a:t>
            </a:r>
            <a:r>
              <a:rPr kumimoji="0" lang="en-US" sz="1100" b="0" i="0" u="none" strike="noStrike" kern="1200" cap="none" spc="0" normalizeH="0" baseline="0" noProof="0" dirty="0">
                <a:ln>
                  <a:noFill/>
                </a:ln>
                <a:solidFill>
                  <a:srgbClr val="37373A"/>
                </a:solidFill>
                <a:effectLst/>
                <a:uLnTx/>
                <a:uFillTx/>
                <a:latin typeface="+mj-lt"/>
                <a:cs typeface="Calibri" panose="020F0502020204030204" pitchFamily="34" charset="0"/>
              </a:rPr>
              <a:t> is being sought.</a:t>
            </a:r>
          </a:p>
        </p:txBody>
      </p:sp>
      <p:sp>
        <p:nvSpPr>
          <p:cNvPr id="131" name="TextBox 130">
            <a:extLst>
              <a:ext uri="{FF2B5EF4-FFF2-40B4-BE49-F238E27FC236}">
                <a16:creationId xmlns:a16="http://schemas.microsoft.com/office/drawing/2014/main" id="{45D52629-9634-49DE-9A55-DC7DA0B2EBEE}"/>
              </a:ext>
            </a:extLst>
          </p:cNvPr>
          <p:cNvSpPr txBox="1"/>
          <p:nvPr/>
        </p:nvSpPr>
        <p:spPr>
          <a:xfrm>
            <a:off x="630000" y="272055"/>
            <a:ext cx="9378296" cy="328725"/>
          </a:xfrm>
          <a:prstGeom prst="rect">
            <a:avLst/>
          </a:prstGeom>
          <a:solidFill>
            <a:srgbClr val="CE1127"/>
          </a:solidFill>
          <a:ln w="28575" cap="rnd" cmpd="sng" algn="ctr">
            <a:solidFill>
              <a:srgbClr val="37373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dirty="0"/>
              <a:t>Methane Reduction in Schools: An Educational Approach to Climate Change Mitigation</a:t>
            </a:r>
            <a:endParaRPr lang="en-US" dirty="0">
              <a:solidFill>
                <a:srgbClr val="FFFFFF"/>
              </a:solidFill>
            </a:endParaRPr>
          </a:p>
        </p:txBody>
      </p:sp>
      <p:pic>
        <p:nvPicPr>
          <p:cNvPr id="1026" name="Picture 2" descr="Flag of the Dominican Republic">
            <a:extLst>
              <a:ext uri="{FF2B5EF4-FFF2-40B4-BE49-F238E27FC236}">
                <a16:creationId xmlns:a16="http://schemas.microsoft.com/office/drawing/2014/main" id="{7C66F8C0-841A-C3E0-8692-17C354AA0C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98444" y="1281889"/>
            <a:ext cx="524696" cy="32872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6D658AAA-EC46-CC2C-FAFD-762BB6DF85F3}"/>
              </a:ext>
            </a:extLst>
          </p:cNvPr>
          <p:cNvSpPr/>
          <p:nvPr/>
        </p:nvSpPr>
        <p:spPr>
          <a:xfrm>
            <a:off x="848377" y="6221853"/>
            <a:ext cx="7313817" cy="477054"/>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defRPr/>
            </a:pPr>
            <a:r>
              <a:rPr lang="en-US" sz="1100" b="1" dirty="0">
                <a:solidFill>
                  <a:srgbClr val="2E3558"/>
                </a:solidFill>
                <a:latin typeface="+mj-lt"/>
                <a:cs typeface="Calibri" panose="020F0502020204030204" pitchFamily="34" charset="0"/>
              </a:rPr>
              <a:t>Adaptation &amp; ACE: </a:t>
            </a:r>
          </a:p>
          <a:p>
            <a:pPr lvl="0">
              <a:defRPr/>
            </a:pPr>
            <a:r>
              <a:rPr lang="en-US" sz="1000" dirty="0">
                <a:solidFill>
                  <a:srgbClr val="37373A"/>
                </a:solidFill>
                <a:latin typeface="+mj-lt"/>
              </a:rPr>
              <a:t>Climate education, promoting sustainable practices, strengthens community resilience by promoting sustainable waste management and food production practices.</a:t>
            </a:r>
            <a:endParaRPr lang="en-US" sz="1000" dirty="0">
              <a:solidFill>
                <a:srgbClr val="37373A"/>
              </a:solidFill>
              <a:latin typeface="+mj-lt"/>
              <a:cs typeface="Calibri" panose="020F0502020204030204" pitchFamily="34" charset="0"/>
            </a:endParaRPr>
          </a:p>
        </p:txBody>
      </p:sp>
      <p:pic>
        <p:nvPicPr>
          <p:cNvPr id="1028" name="Picture 4">
            <a:extLst>
              <a:ext uri="{FF2B5EF4-FFF2-40B4-BE49-F238E27FC236}">
                <a16:creationId xmlns:a16="http://schemas.microsoft.com/office/drawing/2014/main" id="{C91005C3-DEBD-777C-1DAB-C8E217FCF2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923140" y="3531427"/>
            <a:ext cx="548642" cy="54864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0E09594B-B2B1-8E29-C716-65C5EA92999A}"/>
              </a:ext>
            </a:extLst>
          </p:cNvPr>
          <p:cNvSpPr txBox="1"/>
          <p:nvPr/>
        </p:nvSpPr>
        <p:spPr>
          <a:xfrm>
            <a:off x="3714073" y="4725559"/>
            <a:ext cx="4662415" cy="715581"/>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buNone/>
            </a:pPr>
            <a:r>
              <a:rPr lang="en-US" sz="1050" b="1" dirty="0">
                <a:solidFill>
                  <a:srgbClr val="2E3558"/>
                </a:solidFill>
              </a:rPr>
              <a:t>Impact &amp; Community Benefits</a:t>
            </a:r>
            <a:endParaRPr lang="en-US" sz="1050" dirty="0">
              <a:solidFill>
                <a:srgbClr val="2E3558"/>
              </a:solidFill>
            </a:endParaRPr>
          </a:p>
          <a:p>
            <a:pPr>
              <a:buFont typeface="Arial" panose="020B0604020202020204" pitchFamily="34" charset="0"/>
              <a:buChar char="•"/>
            </a:pPr>
            <a:r>
              <a:rPr lang="en-US" sz="1000" dirty="0">
                <a:solidFill>
                  <a:srgbClr val="37373A"/>
                </a:solidFill>
              </a:rPr>
              <a:t> 5 schools initially and 3,500+ students/staff</a:t>
            </a:r>
          </a:p>
          <a:p>
            <a:pPr>
              <a:buFont typeface="Arial" panose="020B0604020202020204" pitchFamily="34" charset="0"/>
              <a:buChar char="•"/>
            </a:pPr>
            <a:r>
              <a:rPr lang="en-US" sz="1000" dirty="0">
                <a:solidFill>
                  <a:srgbClr val="37373A"/>
                </a:solidFill>
              </a:rPr>
              <a:t> Cuts methane emissions via composting</a:t>
            </a:r>
          </a:p>
          <a:p>
            <a:pPr>
              <a:buFont typeface="Arial" panose="020B0604020202020204" pitchFamily="34" charset="0"/>
              <a:buChar char="•"/>
            </a:pPr>
            <a:r>
              <a:rPr lang="en-US" sz="1000" dirty="0">
                <a:solidFill>
                  <a:srgbClr val="37373A"/>
                </a:solidFill>
              </a:rPr>
              <a:t> Boosts local circular economy through compost and produce sales</a:t>
            </a:r>
          </a:p>
        </p:txBody>
      </p:sp>
      <p:pic>
        <p:nvPicPr>
          <p:cNvPr id="1030" name="Picture 6">
            <a:extLst>
              <a:ext uri="{FF2B5EF4-FFF2-40B4-BE49-F238E27FC236}">
                <a16:creationId xmlns:a16="http://schemas.microsoft.com/office/drawing/2014/main" id="{DD91744E-3B75-5C0F-3AD5-2AF738A6637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76803" y="3507711"/>
            <a:ext cx="639974" cy="63997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A1DCA7C0-821F-B7D9-BA63-4F75DBBE033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70740" y="3561093"/>
            <a:ext cx="621255" cy="58659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DF4C7AE2-BD03-4EBC-945F-4F71A78A73F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16656" r="9821" b="12767"/>
          <a:stretch>
            <a:fillRect/>
          </a:stretch>
        </p:blipFill>
        <p:spPr bwMode="auto">
          <a:xfrm>
            <a:off x="4260792" y="3403432"/>
            <a:ext cx="1868294" cy="9741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extBox 13">
            <a:extLst>
              <a:ext uri="{FF2B5EF4-FFF2-40B4-BE49-F238E27FC236}">
                <a16:creationId xmlns:a16="http://schemas.microsoft.com/office/drawing/2014/main" id="{71DEA0A1-5CF3-2961-D3C4-55C9E014AEF3}"/>
              </a:ext>
            </a:extLst>
          </p:cNvPr>
          <p:cNvSpPr txBox="1"/>
          <p:nvPr/>
        </p:nvSpPr>
        <p:spPr>
          <a:xfrm>
            <a:off x="3720245" y="5400400"/>
            <a:ext cx="4744331" cy="1031051"/>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1050" b="1" dirty="0">
                <a:solidFill>
                  <a:srgbClr val="2E3558"/>
                </a:solidFill>
              </a:rPr>
              <a:t>Replicability &amp; Scalability</a:t>
            </a:r>
            <a:endParaRPr lang="en-US" sz="1050" dirty="0">
              <a:solidFill>
                <a:srgbClr val="2E3558"/>
              </a:solidFill>
            </a:endParaRPr>
          </a:p>
          <a:p>
            <a:r>
              <a:rPr lang="en-US" sz="1000" dirty="0">
                <a:solidFill>
                  <a:srgbClr val="37373A"/>
                </a:solidFill>
              </a:rPr>
              <a:t>Pilot designed for easy replication nationwide, adaptable to urban and rural schools.</a:t>
            </a:r>
          </a:p>
          <a:p>
            <a:r>
              <a:rPr lang="en-US" sz="1000" dirty="0">
                <a:solidFill>
                  <a:srgbClr val="37373A"/>
                </a:solidFill>
              </a:rPr>
              <a:t>Generates a national school composting guide to scale climate action and circular economy principles across the education system.</a:t>
            </a:r>
          </a:p>
          <a:p>
            <a:endParaRPr lang="en-US" sz="1050" dirty="0">
              <a:solidFill>
                <a:srgbClr val="2E3558"/>
              </a:solidFill>
            </a:endParaRPr>
          </a:p>
        </p:txBody>
      </p:sp>
      <p:pic>
        <p:nvPicPr>
          <p:cNvPr id="8" name="Picture 6" descr="Money - Free business and finance icons">
            <a:extLst>
              <a:ext uri="{FF2B5EF4-FFF2-40B4-BE49-F238E27FC236}">
                <a16:creationId xmlns:a16="http://schemas.microsoft.com/office/drawing/2014/main" id="{2C8E884B-6F36-BEDC-67CA-513AE60CB6F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575131" y="3321551"/>
            <a:ext cx="532838" cy="5328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Graphic design Generic Flat icon | Freepik">
            <a:extLst>
              <a:ext uri="{FF2B5EF4-FFF2-40B4-BE49-F238E27FC236}">
                <a16:creationId xmlns:a16="http://schemas.microsoft.com/office/drawing/2014/main" id="{2F3FE25D-7FCD-B069-19D4-0F0447E2892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549475" y="3414055"/>
            <a:ext cx="594134" cy="594134"/>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28">
            <a:extLst>
              <a:ext uri="{FF2B5EF4-FFF2-40B4-BE49-F238E27FC236}">
                <a16:creationId xmlns:a16="http://schemas.microsoft.com/office/drawing/2014/main" id="{F32FEA2E-E9DF-4491-515E-41808602A86A}"/>
              </a:ext>
            </a:extLst>
          </p:cNvPr>
          <p:cNvSpPr/>
          <p:nvPr/>
        </p:nvSpPr>
        <p:spPr>
          <a:xfrm>
            <a:off x="6865936" y="3450503"/>
            <a:ext cx="594134" cy="445170"/>
          </a:xfrm>
          <a:custGeom>
            <a:avLst/>
            <a:gdLst/>
            <a:ahLst/>
            <a:cxnLst/>
            <a:rect l="l" t="t" r="r" b="b"/>
            <a:pathLst>
              <a:path w="1430333" h="1334123">
                <a:moveTo>
                  <a:pt x="0" y="0"/>
                </a:moveTo>
                <a:lnTo>
                  <a:pt x="1430333" y="0"/>
                </a:lnTo>
                <a:lnTo>
                  <a:pt x="1430333" y="1334122"/>
                </a:lnTo>
                <a:lnTo>
                  <a:pt x="0" y="1334122"/>
                </a:lnTo>
                <a:lnTo>
                  <a:pt x="0" y="0"/>
                </a:lnTo>
                <a:close/>
              </a:path>
            </a:pathLst>
          </a:custGeom>
          <a:blipFill>
            <a:blip r:embed="rId13"/>
            <a:stretch>
              <a:fillRect/>
            </a:stretch>
          </a:blipFill>
        </p:spPr>
        <p:txBody>
          <a:bodyPr/>
          <a:lstStyle/>
          <a:p>
            <a:endParaRPr lang="en-US"/>
          </a:p>
        </p:txBody>
      </p:sp>
    </p:spTree>
    <p:extLst>
      <p:ext uri="{BB962C8B-B14F-4D97-AF65-F5344CB8AC3E}">
        <p14:creationId xmlns:p14="http://schemas.microsoft.com/office/powerpoint/2010/main" val="35840552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EE4P_MASTERWIZARD_DRAFT" val="0"/>
  <p:tag name="EE4P_LANGUAGE_ID" val="1033"/>
  <p:tag name="EE4P_MASTERWIZARD_MARGINS" val="0"/>
  <p:tag name="THINKCELLPRESENTATIONDONOTDELETE" val="&lt;?xml version=&quot;1.0&quot; encoding=&quot;UTF-16&quot; standalone=&quot;yes&quot;?&gt;&lt;root reqver=&quot;27037&quot;&gt;&lt;version val=&quot;32922&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1&quot;&gt;&lt;elem m_fUsage=&quot;1.00000000000000000000E+00&quot;&gt;&lt;m_msothmcolidx val=&quot;0&quot;/&gt;&lt;m_rgb r=&quot;C9&quot; g=&quot;E7&quot; b=&quot;CA&quot;/&gt;&lt;/elem&gt;&lt;/m_vecMRU&gt;&lt;/m_mruColor&gt;&lt;m_eweekdayFirstOfWeek val=&quot;1&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11.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k0gDn1l7TlyrFhv1Bb7CDw"/>
</p:tagLst>
</file>

<file path=ppt/tags/tag14.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15.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X5AiJlc1SjikgjnNs387ng"/>
</p:tagLst>
</file>

<file path=ppt/tags/tag5.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6.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CG Grid 16:9">
  <a:themeElements>
    <a:clrScheme name="The Boston Consulting Group">
      <a:dk1>
        <a:srgbClr val="575757"/>
      </a:dk1>
      <a:lt1>
        <a:sysClr val="window" lastClr="FFFFFF"/>
      </a:lt1>
      <a:dk2>
        <a:srgbClr val="29BA74"/>
      </a:dk2>
      <a:lt2>
        <a:srgbClr val="F2F2F2"/>
      </a:lt2>
      <a:accent1>
        <a:srgbClr val="03522D"/>
      </a:accent1>
      <a:accent2>
        <a:srgbClr val="197A56"/>
      </a:accent2>
      <a:accent3>
        <a:srgbClr val="D4DF33"/>
      </a:accent3>
      <a:accent4>
        <a:srgbClr val="3EAD92"/>
      </a:accent4>
      <a:accent5>
        <a:srgbClr val="6E6F73"/>
      </a:accent5>
      <a:accent6>
        <a:srgbClr val="295E7E"/>
      </a:accent6>
      <a:hlink>
        <a:srgbClr val="2E3558"/>
      </a:hlink>
      <a:folHlink>
        <a:srgbClr val="2E3558"/>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9BA74"/>
        </a:solidFill>
        <a:ln w="9525" cap="rnd" cmpd="sng" algn="ctr">
          <a:solidFill>
            <a:srgbClr val="29BA74"/>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2.xml><?xml version="1.0" encoding="utf-8"?>
<a:theme xmlns:a="http://schemas.openxmlformats.org/drawingml/2006/main" name="1_BCG Grid 16:9">
  <a:themeElements>
    <a:clrScheme name="The Boston Consulting Group">
      <a:dk1>
        <a:srgbClr val="575757"/>
      </a:dk1>
      <a:lt1>
        <a:sysClr val="window" lastClr="FFFFFF"/>
      </a:lt1>
      <a:dk2>
        <a:srgbClr val="29BA74"/>
      </a:dk2>
      <a:lt2>
        <a:srgbClr val="F2F2F2"/>
      </a:lt2>
      <a:accent1>
        <a:srgbClr val="03522D"/>
      </a:accent1>
      <a:accent2>
        <a:srgbClr val="197A56"/>
      </a:accent2>
      <a:accent3>
        <a:srgbClr val="D4DF33"/>
      </a:accent3>
      <a:accent4>
        <a:srgbClr val="3EAD92"/>
      </a:accent4>
      <a:accent5>
        <a:srgbClr val="6E6F73"/>
      </a:accent5>
      <a:accent6>
        <a:srgbClr val="295E7E"/>
      </a:accent6>
      <a:hlink>
        <a:srgbClr val="2E3558"/>
      </a:hlink>
      <a:folHlink>
        <a:srgbClr val="2E3558"/>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9BA74"/>
        </a:solidFill>
        <a:ln w="9525" cap="rnd" cmpd="sng" algn="ctr">
          <a:solidFill>
            <a:srgbClr val="29BA74"/>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3.xml><?xml version="1.0" encoding="utf-8"?>
<a:theme xmlns:a="http://schemas.openxmlformats.org/drawingml/2006/main" name="2_BCG Grid 16:9">
  <a:themeElements>
    <a:clrScheme name="The Boston Consulting Group">
      <a:dk1>
        <a:srgbClr val="575757"/>
      </a:dk1>
      <a:lt1>
        <a:sysClr val="window" lastClr="FFFFFF"/>
      </a:lt1>
      <a:dk2>
        <a:srgbClr val="29BA74"/>
      </a:dk2>
      <a:lt2>
        <a:srgbClr val="F2F2F2"/>
      </a:lt2>
      <a:accent1>
        <a:srgbClr val="03522D"/>
      </a:accent1>
      <a:accent2>
        <a:srgbClr val="197A56"/>
      </a:accent2>
      <a:accent3>
        <a:srgbClr val="D4DF33"/>
      </a:accent3>
      <a:accent4>
        <a:srgbClr val="3EAD92"/>
      </a:accent4>
      <a:accent5>
        <a:srgbClr val="6E6F73"/>
      </a:accent5>
      <a:accent6>
        <a:srgbClr val="295E7E"/>
      </a:accent6>
      <a:hlink>
        <a:srgbClr val="2E3558"/>
      </a:hlink>
      <a:folHlink>
        <a:srgbClr val="2E3558"/>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9BA74"/>
        </a:solidFill>
        <a:ln w="9525" cap="rnd" cmpd="sng" algn="ctr">
          <a:solidFill>
            <a:srgbClr val="29BA74"/>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4.xml><?xml version="1.0" encoding="utf-8"?>
<a:theme xmlns:a="http://schemas.openxmlformats.org/drawingml/2006/main" name="Office Theme">
  <a:themeElements>
    <a:clrScheme name="BCG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E3558"/>
      </a:hlink>
      <a:folHlink>
        <a:srgbClr val="670F31"/>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BCG Colors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FC77E"/>
      </a:hlink>
      <a:folHlink>
        <a:srgbClr val="03522D"/>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7FFE90F61C854097DA07ED277BC344" ma:contentTypeVersion="31" ma:contentTypeDescription="Create a new document." ma:contentTypeScope="" ma:versionID="7f9c74b3a85fb2dc016bc5a50b2ffa9b">
  <xsd:schema xmlns:xsd="http://www.w3.org/2001/XMLSchema" xmlns:xs="http://www.w3.org/2001/XMLSchema" xmlns:p="http://schemas.microsoft.com/office/2006/metadata/properties" xmlns:ns2="5f903c3c-4f52-4be0-a85f-c4d591ba69ef" xmlns:ns3="f870fda6-7c17-4a4b-8e4d-1fafecbc98e3" xmlns:ns4="eb4559c4-8463-4985-927f-f0d558bff8f0" targetNamespace="http://schemas.microsoft.com/office/2006/metadata/properties" ma:root="true" ma:fieldsID="fc80e55cea50aff952c8018a193d86b3" ns2:_="" ns3:_="" ns4:_="">
    <xsd:import namespace="5f903c3c-4f52-4be0-a85f-c4d591ba69ef"/>
    <xsd:import namespace="f870fda6-7c17-4a4b-8e4d-1fafecbc98e3"/>
    <xsd:import namespace="eb4559c4-8463-4985-927f-f0d558bff8f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TypeofDocument" minOccurs="0"/>
                <xsd:element ref="ns2:lcf76f155ced4ddcb4097134ff3c332f" minOccurs="0"/>
                <xsd:element ref="ns4:TaxCatchAll" minOccurs="0"/>
                <xsd:element ref="ns2:TOPIC" minOccurs="0"/>
                <xsd:element ref="ns2:MediaServiceObjectDetectorVersions" minOccurs="0"/>
                <xsd:element ref="ns2:MediaServiceSearchProperties" minOccurs="0"/>
                <xsd:element ref="ns2:Year" minOccurs="0"/>
                <xsd:element ref="ns2:Status" minOccurs="0"/>
                <xsd:element ref="ns2:_Flow_SignoffStatus" minOccurs="0"/>
                <xsd:element ref="ns2:NameofCo_x002d_Chair" minOccurs="0"/>
                <xsd:element ref="ns2:Event" minOccurs="0"/>
                <xsd:element ref="ns2:Status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903c3c-4f52-4be0-a85f-c4d591ba69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TypeofDocument" ma:index="21" nillable="true" ma:displayName="Type of Document" ma:format="Dropdown" ma:indexed="true" ma:internalName="TypeofDocument">
      <xsd:simpleType>
        <xsd:union memberTypes="dms:Text">
          <xsd:simpleType>
            <xsd:restriction base="dms:Choice">
              <xsd:enumeration value="Agenda"/>
              <xsd:enumeration value="Attendance List"/>
              <xsd:enumeration value="Briefing Notes"/>
              <xsd:enumeration value="Budget &amp; Finance"/>
              <xsd:enumeration value="Concept &amp; Scenario Notes"/>
              <xsd:enumeration value="Invitations"/>
              <xsd:enumeration value="Intervention"/>
              <xsd:enumeration value="Logistics/Admin doc"/>
              <xsd:enumeration value="Meeting Notes"/>
              <xsd:enumeration value="Message to the Parties"/>
              <xsd:enumeration value="MoU and Agreement"/>
              <xsd:enumeration value="Planning Document"/>
              <xsd:enumeration value="Recording"/>
              <xsd:enumeration value="Registration &amp; Attendance"/>
              <xsd:enumeration value="Reports"/>
              <xsd:enumeration value="Speaking Notes"/>
              <xsd:enumeration value="Submissions"/>
              <xsd:enumeration value="Travel &amp; DSA"/>
              <xsd:enumeration value="Venue Quotation"/>
              <xsd:enumeration value="ARCHIVE"/>
              <xsd:enumeration value="Templates"/>
            </xsd:restriction>
          </xsd:simpleType>
        </xsd:un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9d8c265a-5436-43a7-80c1-713d2827ffde" ma:termSetId="09814cd3-568e-fe90-9814-8d621ff8fb84" ma:anchorId="fba54fb3-c3e1-fe81-a776-ca4b69148c4d" ma:open="true" ma:isKeyword="false">
      <xsd:complexType>
        <xsd:sequence>
          <xsd:element ref="pc:Terms" minOccurs="0" maxOccurs="1"/>
        </xsd:sequence>
      </xsd:complexType>
    </xsd:element>
    <xsd:element name="TOPIC" ma:index="25" nillable="true" ma:displayName="TOPIC" ma:format="Dropdown" ma:internalName="TOPIC">
      <xsd:simpleType>
        <xsd:restriction base="dms:Choice">
          <xsd:enumeration value="MWP"/>
          <xsd:enumeration value="BUNKERS"/>
          <xsd:enumeration value="RCC"/>
          <xsd:enumeration value="NDC Activities"/>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Year" ma:index="28" nillable="true" ma:displayName="Year" ma:format="Dropdown" ma:internalName="Year">
      <xsd:simpleType>
        <xsd:restriction base="dms:Text">
          <xsd:maxLength value="255"/>
        </xsd:restriction>
      </xsd:simpleType>
    </xsd:element>
    <xsd:element name="Status" ma:index="29" nillable="true" ma:displayName="Travel Status" ma:format="Dropdown" ma:internalName="Status">
      <xsd:simpleType>
        <xsd:restriction base="dms:Choice">
          <xsd:enumeration value="Registration received"/>
          <xsd:enumeration value="Itinarary requested"/>
          <xsd:enumeration value="Itinerary shared with participant"/>
          <xsd:enumeration value="itinerary confirmed"/>
          <xsd:enumeration value="TR requested"/>
          <xsd:enumeration value="Ticket Isssued"/>
          <xsd:enumeration value="Ticket send to Participant"/>
        </xsd:restriction>
      </xsd:simpleType>
    </xsd:element>
    <xsd:element name="_Flow_SignoffStatus" ma:index="30" nillable="true" ma:displayName="Sign-off status" ma:internalName="_x0024_Resources_x003a_core_x002c_Signoff_Status">
      <xsd:simpleType>
        <xsd:restriction base="dms:Text"/>
      </xsd:simpleType>
    </xsd:element>
    <xsd:element name="NameofCo_x002d_Chair" ma:index="31" nillable="true" ma:displayName="Name of invited Person" ma:format="Dropdown" ma:internalName="NameofCo_x002d_Chair">
      <xsd:simpleType>
        <xsd:union memberTypes="dms:Text">
          <xsd:simpleType>
            <xsd:restriction base="dms:Choice">
              <xsd:enumeration value="Angela Churie Kallhauge"/>
              <xsd:enumeration value="Gao Xiang"/>
              <xsd:enumeration value="NFP"/>
              <xsd:enumeration value="Lingyi Xu"/>
              <xsd:enumeration value="Zach Cohen"/>
              <xsd:enumeration value="Choice 6"/>
              <xsd:enumeration value="Shinan Li"/>
            </xsd:restriction>
          </xsd:simpleType>
        </xsd:union>
      </xsd:simpleType>
    </xsd:element>
    <xsd:element name="Event" ma:index="32" nillable="true" ma:displayName="Event" ma:format="Dropdown" ma:internalName="Event">
      <xsd:simpleType>
        <xsd:union memberTypes="dms:Text">
          <xsd:simpleType>
            <xsd:restriction base="dms:Choice">
              <xsd:enumeration value="Climate Week"/>
              <xsd:enumeration value="COP"/>
              <xsd:enumeration value="MWP GD &amp; IFE"/>
              <xsd:enumeration value="Planning Retreat"/>
              <xsd:enumeration value="SB"/>
            </xsd:restriction>
          </xsd:simpleType>
        </xsd:union>
      </xsd:simpleType>
    </xsd:element>
    <xsd:element name="Status0" ma:index="33" nillable="true" ma:displayName="Status" ma:format="Dropdown" ma:internalName="Status0">
      <xsd:simpleType>
        <xsd:restriction base="dms:Choice">
          <xsd:enumeration value="Draft"/>
          <xsd:enumeration value="Pending approval"/>
          <xsd:enumeration value="Approved"/>
          <xsd:enumeration value="Final"/>
        </xsd:restriction>
      </xsd:simpleType>
    </xsd:element>
    <xsd:element name="MediaServiceBillingMetadata" ma:index="3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870fda6-7c17-4a4b-8e4d-1fafecbc98e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b4559c4-8463-4985-927f-f0d558bff8f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d4015c78-049a-4d79-be85-e4b313e07bd7}" ma:internalName="TaxCatchAll" ma:showField="CatchAllData" ma:web="f870fda6-7c17-4a4b-8e4d-1fafecbc98e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9d8c265a-5436-43a7-80c1-713d2827ffde" ContentTypeId="0x0101" PreviousValue="false"/>
</file>

<file path=customXml/item3.xml><?xml version="1.0" encoding="utf-8"?>
<p:properties xmlns:p="http://schemas.microsoft.com/office/2006/metadata/properties" xmlns:xsi="http://www.w3.org/2001/XMLSchema-instance" xmlns:pc="http://schemas.microsoft.com/office/infopath/2007/PartnerControls">
  <documentManagement>
    <TaxCatchAll xmlns="eb4559c4-8463-4985-927f-f0d558bff8f0" xsi:nil="true"/>
    <TOPIC xmlns="5f903c3c-4f52-4be0-a85f-c4d591ba69ef" xsi:nil="true"/>
    <TypeofDocument xmlns="5f903c3c-4f52-4be0-a85f-c4d591ba69ef" xsi:nil="true"/>
    <lcf76f155ced4ddcb4097134ff3c332f xmlns="5f903c3c-4f52-4be0-a85f-c4d591ba69ef">
      <Terms xmlns="http://schemas.microsoft.com/office/infopath/2007/PartnerControls"/>
    </lcf76f155ced4ddcb4097134ff3c332f>
    <Year xmlns="5f903c3c-4f52-4be0-a85f-c4d591ba69ef" xsi:nil="true"/>
    <Event xmlns="5f903c3c-4f52-4be0-a85f-c4d591ba69ef" xsi:nil="true"/>
    <_Flow_SignoffStatus xmlns="5f903c3c-4f52-4be0-a85f-c4d591ba69ef" xsi:nil="true"/>
    <NameofCo_x002d_Chair xmlns="5f903c3c-4f52-4be0-a85f-c4d591ba69ef" xsi:nil="true"/>
    <Status0 xmlns="5f903c3c-4f52-4be0-a85f-c4d591ba69ef" xsi:nil="true"/>
    <Status xmlns="5f903c3c-4f52-4be0-a85f-c4d591ba69ef"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75987A-FD9A-449A-8F24-CC82F0660F63}"/>
</file>

<file path=customXml/itemProps2.xml><?xml version="1.0" encoding="utf-8"?>
<ds:datastoreItem xmlns:ds="http://schemas.openxmlformats.org/officeDocument/2006/customXml" ds:itemID="{3880912D-5128-4063-BDC7-3462D0B93B10}">
  <ds:schemaRefs>
    <ds:schemaRef ds:uri="Microsoft.SharePoint.Taxonomy.ContentTypeSync"/>
  </ds:schemaRefs>
</ds:datastoreItem>
</file>

<file path=customXml/itemProps3.xml><?xml version="1.0" encoding="utf-8"?>
<ds:datastoreItem xmlns:ds="http://schemas.openxmlformats.org/officeDocument/2006/customXml" ds:itemID="{7DFCE937-1211-43FA-97A1-67EAE3BED969}">
  <ds:schemaRefs>
    <ds:schemaRef ds:uri="http://schemas.microsoft.com/office/infopath/2007/PartnerControls"/>
    <ds:schemaRef ds:uri="43d72235-b5c2-4974-a245-c71281c0d013"/>
    <ds:schemaRef ds:uri="http://www.w3.org/XML/1998/namespace"/>
    <ds:schemaRef ds:uri="http://purl.org/dc/term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bfbad001-bda1-49b2-a2c3-18d5c5ac5845"/>
    <ds:schemaRef ds:uri="http://purl.org/dc/dcmitype/"/>
    <ds:schemaRef ds:uri="eb4559c4-8463-4985-927f-f0d558bff8f0"/>
    <ds:schemaRef ds:uri="5f903c3c-4f52-4be0-a85f-c4d591ba69ef"/>
  </ds:schemaRefs>
</ds:datastoreItem>
</file>

<file path=customXml/itemProps4.xml><?xml version="1.0" encoding="utf-8"?>
<ds:datastoreItem xmlns:ds="http://schemas.openxmlformats.org/officeDocument/2006/customXml" ds:itemID="{F1C590EF-4AF2-41F3-B10B-6B27186F9B6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711</TotalTime>
  <Words>304</Words>
  <Application>Microsoft Office PowerPoint</Application>
  <PresentationFormat>Widescreen</PresentationFormat>
  <Paragraphs>41</Paragraphs>
  <Slides>1</Slides>
  <Notes>1</Notes>
  <HiddenSlides>0</HiddenSlides>
  <MMClips>0</MMClips>
  <ScaleCrop>false</ScaleCrop>
  <HeadingPairs>
    <vt:vector size="10" baseType="variant">
      <vt:variant>
        <vt:lpstr>Fonts Used</vt:lpstr>
      </vt:variant>
      <vt:variant>
        <vt:i4>3</vt:i4>
      </vt:variant>
      <vt:variant>
        <vt:lpstr>Theme</vt:lpstr>
      </vt:variant>
      <vt:variant>
        <vt:i4>3</vt:i4>
      </vt:variant>
      <vt:variant>
        <vt:lpstr>Embedded OLE Servers</vt:lpstr>
      </vt:variant>
      <vt:variant>
        <vt:i4>1</vt:i4>
      </vt:variant>
      <vt:variant>
        <vt:lpstr>Slide Titles</vt:lpstr>
      </vt:variant>
      <vt:variant>
        <vt:i4>1</vt:i4>
      </vt:variant>
      <vt:variant>
        <vt:lpstr>Custom Shows</vt:lpstr>
      </vt:variant>
      <vt:variant>
        <vt:i4>1</vt:i4>
      </vt:variant>
    </vt:vector>
  </HeadingPairs>
  <TitlesOfParts>
    <vt:vector size="9" baseType="lpstr">
      <vt:lpstr>Arial</vt:lpstr>
      <vt:lpstr>Calibri</vt:lpstr>
      <vt:lpstr>Trebuchet MS</vt:lpstr>
      <vt:lpstr>BCG Grid 16:9</vt:lpstr>
      <vt:lpstr>1_BCG Grid 16:9</vt:lpstr>
      <vt:lpstr>2_BCG Grid 16:9</vt:lpstr>
      <vt:lpstr>think-cell Slide</vt:lpstr>
      <vt:lpstr>PowerPoint Presentation</vt:lpstr>
      <vt:lpstr>Format Guide Workshop</vt:lpstr>
    </vt:vector>
  </TitlesOfParts>
  <Company>Boston Consulting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Boston Consulting Group</dc:creator>
  <cp:lastModifiedBy>Pamela Abreu</cp:lastModifiedBy>
  <cp:revision>33</cp:revision>
  <cp:lastPrinted>1999-12-31T21:00:00Z</cp:lastPrinted>
  <dcterms:created xsi:type="dcterms:W3CDTF">2022-07-19T10:12:06Z</dcterms:created>
  <dcterms:modified xsi:type="dcterms:W3CDTF">2025-08-25T19:02:21Z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ormat Name">
    <vt:lpwstr>Grid Format</vt:lpwstr>
  </property>
  <property fmtid="{D5CDD505-2E9C-101B-9397-08002B2CF9AE}" pid="3" name="NXPowerLiteLastOptimized">
    <vt:lpwstr>488649</vt:lpwstr>
  </property>
  <property fmtid="{D5CDD505-2E9C-101B-9397-08002B2CF9AE}" pid="4" name="NXPowerLiteSettings">
    <vt:lpwstr>87000AA0054001</vt:lpwstr>
  </property>
  <property fmtid="{D5CDD505-2E9C-101B-9397-08002B2CF9AE}" pid="5" name="NXPowerLiteVersion">
    <vt:lpwstr>D7.1.8</vt:lpwstr>
  </property>
  <property fmtid="{D5CDD505-2E9C-101B-9397-08002B2CF9AE}" pid="6" name="Template Name">
    <vt:lpwstr>16x9</vt:lpwstr>
  </property>
  <property fmtid="{D5CDD505-2E9C-101B-9397-08002B2CF9AE}" pid="7" name="MSIP_Label_b0d5c4f4-7a29-4385-b7a5-afbe2154ae6f_Enabled">
    <vt:lpwstr>true</vt:lpwstr>
  </property>
  <property fmtid="{D5CDD505-2E9C-101B-9397-08002B2CF9AE}" pid="8" name="MSIP_Label_b0d5c4f4-7a29-4385-b7a5-afbe2154ae6f_SetDate">
    <vt:lpwstr>2022-08-01T13:34:45Z</vt:lpwstr>
  </property>
  <property fmtid="{D5CDD505-2E9C-101B-9397-08002B2CF9AE}" pid="9" name="MSIP_Label_b0d5c4f4-7a29-4385-b7a5-afbe2154ae6f_Method">
    <vt:lpwstr>Standard</vt:lpwstr>
  </property>
  <property fmtid="{D5CDD505-2E9C-101B-9397-08002B2CF9AE}" pid="10" name="MSIP_Label_b0d5c4f4-7a29-4385-b7a5-afbe2154ae6f_Name">
    <vt:lpwstr>Confidential</vt:lpwstr>
  </property>
  <property fmtid="{D5CDD505-2E9C-101B-9397-08002B2CF9AE}" pid="11" name="MSIP_Label_b0d5c4f4-7a29-4385-b7a5-afbe2154ae6f_SiteId">
    <vt:lpwstr>2dfb2f0b-4d21-4268-9559-72926144c918</vt:lpwstr>
  </property>
  <property fmtid="{D5CDD505-2E9C-101B-9397-08002B2CF9AE}" pid="12" name="MSIP_Label_b0d5c4f4-7a29-4385-b7a5-afbe2154ae6f_ActionId">
    <vt:lpwstr>4ad86e32-ec2e-43cb-81fa-e736fe313f0c</vt:lpwstr>
  </property>
  <property fmtid="{D5CDD505-2E9C-101B-9397-08002B2CF9AE}" pid="13" name="MSIP_Label_b0d5c4f4-7a29-4385-b7a5-afbe2154ae6f_ContentBits">
    <vt:lpwstr>0</vt:lpwstr>
  </property>
  <property fmtid="{D5CDD505-2E9C-101B-9397-08002B2CF9AE}" pid="14" name="bcgClassification">
    <vt:lpwstr>bcgConfidential</vt:lpwstr>
  </property>
  <property fmtid="{D5CDD505-2E9C-101B-9397-08002B2CF9AE}" pid="15" name="ContentTypeId">
    <vt:lpwstr>0x010100E17FFE90F61C854097DA07ED277BC344</vt:lpwstr>
  </property>
  <property fmtid="{D5CDD505-2E9C-101B-9397-08002B2CF9AE}" pid="16" name="MediaServiceImageTags">
    <vt:lpwstr/>
  </property>
</Properties>
</file>