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18"/>
  </p:notesMasterIdLst>
  <p:sldIdLst>
    <p:sldId id="256" r:id="rId3"/>
    <p:sldId id="257" r:id="rId4"/>
    <p:sldId id="267" r:id="rId5"/>
    <p:sldId id="260" r:id="rId6"/>
    <p:sldId id="264" r:id="rId7"/>
    <p:sldId id="274" r:id="rId8"/>
    <p:sldId id="261" r:id="rId9"/>
    <p:sldId id="275" r:id="rId10"/>
    <p:sldId id="271" r:id="rId11"/>
    <p:sldId id="272" r:id="rId12"/>
    <p:sldId id="273" r:id="rId13"/>
    <p:sldId id="262" r:id="rId14"/>
    <p:sldId id="263" r:id="rId15"/>
    <p:sldId id="270" r:id="rId16"/>
    <p:sldId id="266" r:id="rId1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very Lawrence (Energy Markets and Networks)" initials="AL(MaN" lastIdx="1" clrIdx="0"/>
  <p:cmAuthor id="1" name="Ott, Miriam" initials="OM"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620"/>
    <p:restoredTop sz="86963" autoAdjust="0"/>
  </p:normalViewPr>
  <p:slideViewPr>
    <p:cSldViewPr>
      <p:cViewPr>
        <p:scale>
          <a:sx n="100" d="100"/>
          <a:sy n="100" d="100"/>
        </p:scale>
        <p:origin x="-1212" y="-312"/>
      </p:cViewPr>
      <p:guideLst>
        <p:guide orient="horz" pos="2160"/>
        <p:guide pos="2880"/>
      </p:guideLst>
    </p:cSldViewPr>
  </p:slideViewPr>
  <p:notesTextViewPr>
    <p:cViewPr>
      <p:scale>
        <a:sx n="1" d="1"/>
        <a:sy n="1" d="1"/>
      </p:scale>
      <p:origin x="0" y="0"/>
    </p:cViewPr>
  </p:notesTextViewPr>
  <p:notesViewPr>
    <p:cSldViewPr>
      <p:cViewPr>
        <p:scale>
          <a:sx n="88" d="100"/>
          <a:sy n="88" d="100"/>
        </p:scale>
        <p:origin x="-3018" y="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haas_ann\Documents\statistik%20first%20call\1_Quantitativ\140206_StatisticFirstCall_alleProjekte.xlsx"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file:///C:\Users\haas_ann\Documents\statistik%20first%20call\1_Quantitativ\140206_StatisticFirstCall_alleProjekte.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000" dirty="0" smtClean="0"/>
              <a:t>Overall</a:t>
            </a:r>
            <a:r>
              <a:rPr lang="en-US" sz="1000" baseline="0" dirty="0" smtClean="0"/>
              <a:t> </a:t>
            </a:r>
            <a:r>
              <a:rPr lang="en-US" sz="1000" dirty="0" smtClean="0"/>
              <a:t>Ambition </a:t>
            </a:r>
            <a:r>
              <a:rPr lang="en-US" sz="1000" dirty="0"/>
              <a:t>Criteria</a:t>
            </a:r>
          </a:p>
        </c:rich>
      </c:tx>
      <c:layout>
        <c:manualLayout>
          <c:xMode val="edge"/>
          <c:yMode val="edge"/>
          <c:x val="0.15121784713979147"/>
          <c:y val="3.2420597748281162E-2"/>
        </c:manualLayout>
      </c:layout>
      <c:overlay val="0"/>
    </c:title>
    <c:autoTitleDeleted val="0"/>
    <c:plotArea>
      <c:layout>
        <c:manualLayout>
          <c:layoutTarget val="inner"/>
          <c:xMode val="edge"/>
          <c:yMode val="edge"/>
          <c:x val="0.37828933057866654"/>
          <c:y val="0.21149191746829371"/>
          <c:w val="0.30347961656031841"/>
          <c:h val="0.72344763258204736"/>
        </c:manualLayout>
      </c:layout>
      <c:stockChart>
        <c:ser>
          <c:idx val="0"/>
          <c:order val="0"/>
          <c:tx>
            <c:strRef>
              <c:f>'Diagramme 1st Call'!$E$92</c:f>
              <c:strCache>
                <c:ptCount val="1"/>
                <c:pt idx="0">
                  <c:v>upper quartile</c:v>
                </c:pt>
              </c:strCache>
            </c:strRef>
          </c:tx>
          <c:spPr>
            <a:ln w="28575">
              <a:noFill/>
            </a:ln>
          </c:spPr>
          <c:marker>
            <c:symbol val="none"/>
          </c:marker>
          <c:dLbls>
            <c:dLbl>
              <c:idx val="0"/>
              <c:layout>
                <c:manualLayout>
                  <c:x val="3.9464420316940578E-2"/>
                  <c:y val="2.1413265399889358E-3"/>
                </c:manualLayout>
              </c:layout>
              <c:dLblPos val="r"/>
              <c:showLegendKey val="0"/>
              <c:showVal val="1"/>
              <c:showCatName val="0"/>
              <c:showSerName val="0"/>
              <c:showPercent val="0"/>
              <c:showBubbleSize val="0"/>
            </c:dLbl>
            <c:dLblPos val="r"/>
            <c:showLegendKey val="0"/>
            <c:showVal val="1"/>
            <c:showCatName val="0"/>
            <c:showSerName val="0"/>
            <c:showPercent val="0"/>
            <c:showBubbleSize val="0"/>
            <c:showLeaderLines val="0"/>
          </c:dLbls>
          <c:cat>
            <c:strRef>
              <c:f>'Diagramme 1st Call'!$D$93</c:f>
              <c:strCache>
                <c:ptCount val="1"/>
                <c:pt idx="0">
                  <c:v>Ambitions Criteria</c:v>
                </c:pt>
              </c:strCache>
            </c:strRef>
          </c:cat>
          <c:val>
            <c:numRef>
              <c:f>'Diagramme 1st Call'!$E$93</c:f>
              <c:numCache>
                <c:formatCode>General</c:formatCode>
                <c:ptCount val="1"/>
                <c:pt idx="0">
                  <c:v>16</c:v>
                </c:pt>
              </c:numCache>
            </c:numRef>
          </c:val>
          <c:smooth val="0"/>
        </c:ser>
        <c:ser>
          <c:idx val="1"/>
          <c:order val="1"/>
          <c:tx>
            <c:strRef>
              <c:f>'Diagramme 1st Call'!$F$92</c:f>
              <c:strCache>
                <c:ptCount val="1"/>
                <c:pt idx="0">
                  <c:v>maximum</c:v>
                </c:pt>
              </c:strCache>
            </c:strRef>
          </c:tx>
          <c:spPr>
            <a:ln w="28575">
              <a:noFill/>
            </a:ln>
          </c:spPr>
          <c:marker>
            <c:symbol val="none"/>
          </c:marker>
          <c:cat>
            <c:strRef>
              <c:f>'Diagramme 1st Call'!$D$93</c:f>
              <c:strCache>
                <c:ptCount val="1"/>
                <c:pt idx="0">
                  <c:v>Ambitions Criteria</c:v>
                </c:pt>
              </c:strCache>
            </c:strRef>
          </c:cat>
          <c:val>
            <c:numRef>
              <c:f>'Diagramme 1st Call'!$F$93</c:f>
              <c:numCache>
                <c:formatCode>General</c:formatCode>
                <c:ptCount val="1"/>
                <c:pt idx="0">
                  <c:v>24</c:v>
                </c:pt>
              </c:numCache>
            </c:numRef>
          </c:val>
          <c:smooth val="0"/>
        </c:ser>
        <c:ser>
          <c:idx val="2"/>
          <c:order val="2"/>
          <c:tx>
            <c:strRef>
              <c:f>'Diagramme 1st Call'!$G$92</c:f>
              <c:strCache>
                <c:ptCount val="1"/>
                <c:pt idx="0">
                  <c:v>minimum</c:v>
                </c:pt>
              </c:strCache>
            </c:strRef>
          </c:tx>
          <c:spPr>
            <a:ln w="28575">
              <a:noFill/>
            </a:ln>
          </c:spPr>
          <c:marker>
            <c:symbol val="none"/>
          </c:marker>
          <c:cat>
            <c:strRef>
              <c:f>'Diagramme 1st Call'!$D$93</c:f>
              <c:strCache>
                <c:ptCount val="1"/>
                <c:pt idx="0">
                  <c:v>Ambitions Criteria</c:v>
                </c:pt>
              </c:strCache>
            </c:strRef>
          </c:cat>
          <c:val>
            <c:numRef>
              <c:f>'Diagramme 1st Call'!$G$93</c:f>
              <c:numCache>
                <c:formatCode>General</c:formatCode>
                <c:ptCount val="1"/>
                <c:pt idx="0">
                  <c:v>8.5</c:v>
                </c:pt>
              </c:numCache>
            </c:numRef>
          </c:val>
          <c:smooth val="0"/>
        </c:ser>
        <c:ser>
          <c:idx val="3"/>
          <c:order val="3"/>
          <c:tx>
            <c:strRef>
              <c:f>'Diagramme 1st Call'!$H$92</c:f>
              <c:strCache>
                <c:ptCount val="1"/>
                <c:pt idx="0">
                  <c:v>lower quartile</c:v>
                </c:pt>
              </c:strCache>
            </c:strRef>
          </c:tx>
          <c:spPr>
            <a:ln w="28575">
              <a:noFill/>
            </a:ln>
          </c:spPr>
          <c:marker>
            <c:symbol val="none"/>
          </c:marker>
          <c:dLbls>
            <c:delete val="1"/>
          </c:dLbls>
          <c:cat>
            <c:strRef>
              <c:f>'Diagramme 1st Call'!$D$93</c:f>
              <c:strCache>
                <c:ptCount val="1"/>
                <c:pt idx="0">
                  <c:v>Ambitions Criteria</c:v>
                </c:pt>
              </c:strCache>
            </c:strRef>
          </c:cat>
          <c:val>
            <c:numRef>
              <c:f>'Diagramme 1st Call'!$H$93</c:f>
              <c:numCache>
                <c:formatCode>General</c:formatCode>
                <c:ptCount val="1"/>
                <c:pt idx="0">
                  <c:v>20</c:v>
                </c:pt>
              </c:numCache>
            </c:numRef>
          </c:val>
          <c:smooth val="0"/>
        </c:ser>
        <c:dLbls>
          <c:showLegendKey val="0"/>
          <c:showVal val="1"/>
          <c:showCatName val="0"/>
          <c:showSerName val="0"/>
          <c:showPercent val="0"/>
          <c:showBubbleSize val="0"/>
        </c:dLbls>
        <c:hiLowLines/>
        <c:upDownBars>
          <c:gapWidth val="150"/>
          <c:upBars>
            <c:spPr>
              <a:solidFill>
                <a:schemeClr val="accent2">
                  <a:lumMod val="60000"/>
                  <a:lumOff val="40000"/>
                </a:schemeClr>
              </a:solidFill>
            </c:spPr>
          </c:upBars>
          <c:downBars/>
        </c:upDownBars>
        <c:axId val="66334080"/>
        <c:axId val="66360448"/>
      </c:stockChart>
      <c:catAx>
        <c:axId val="66334080"/>
        <c:scaling>
          <c:orientation val="minMax"/>
        </c:scaling>
        <c:delete val="0"/>
        <c:axPos val="b"/>
        <c:numFmt formatCode="m/d/yyyy" sourceLinked="1"/>
        <c:majorTickMark val="none"/>
        <c:minorTickMark val="none"/>
        <c:tickLblPos val="none"/>
        <c:crossAx val="66360448"/>
        <c:crosses val="autoZero"/>
        <c:auto val="1"/>
        <c:lblAlgn val="ctr"/>
        <c:lblOffset val="100"/>
        <c:noMultiLvlLbl val="0"/>
      </c:catAx>
      <c:valAx>
        <c:axId val="66360448"/>
        <c:scaling>
          <c:orientation val="minMax"/>
          <c:max val="25"/>
        </c:scaling>
        <c:delete val="0"/>
        <c:axPos val="l"/>
        <c:majorGridlines/>
        <c:title>
          <c:tx>
            <c:rich>
              <a:bodyPr rot="-5400000" vert="horz"/>
              <a:lstStyle/>
              <a:p>
                <a:pPr>
                  <a:defRPr/>
                </a:pPr>
                <a:r>
                  <a:rPr lang="en-US" b="0" dirty="0"/>
                  <a:t>number of points available</a:t>
                </a:r>
              </a:p>
            </c:rich>
          </c:tx>
          <c:layout/>
          <c:overlay val="0"/>
        </c:title>
        <c:numFmt formatCode="General" sourceLinked="1"/>
        <c:majorTickMark val="out"/>
        <c:minorTickMark val="none"/>
        <c:tickLblPos val="nextTo"/>
        <c:crossAx val="66334080"/>
        <c:crosses val="autoZero"/>
        <c:crossBetween val="between"/>
        <c:majorUnit val="5"/>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800"/>
            </a:pPr>
            <a:r>
              <a:rPr lang="en-US" sz="1000" dirty="0"/>
              <a:t>Overall Feasibility Criteria</a:t>
            </a:r>
          </a:p>
        </c:rich>
      </c:tx>
      <c:layout>
        <c:manualLayout>
          <c:xMode val="edge"/>
          <c:yMode val="edge"/>
          <c:x val="0.15709792691314495"/>
          <c:y val="3.8206367619924061E-2"/>
        </c:manualLayout>
      </c:layout>
      <c:overlay val="0"/>
    </c:title>
    <c:autoTitleDeleted val="0"/>
    <c:plotArea>
      <c:layout>
        <c:manualLayout>
          <c:layoutTarget val="inner"/>
          <c:xMode val="edge"/>
          <c:yMode val="edge"/>
          <c:x val="0.37690345402849224"/>
          <c:y val="0.20324932974964638"/>
          <c:w val="0.30298731016923885"/>
          <c:h val="0.73705556546640205"/>
        </c:manualLayout>
      </c:layout>
      <c:stockChart>
        <c:ser>
          <c:idx val="0"/>
          <c:order val="0"/>
          <c:tx>
            <c:strRef>
              <c:f>'Diagramme 1st Call'!$E$169</c:f>
              <c:strCache>
                <c:ptCount val="1"/>
                <c:pt idx="0">
                  <c:v>oberes Quartil</c:v>
                </c:pt>
              </c:strCache>
            </c:strRef>
          </c:tx>
          <c:spPr>
            <a:ln w="28575">
              <a:noFill/>
            </a:ln>
          </c:spPr>
          <c:marker>
            <c:symbol val="none"/>
          </c:marker>
          <c:dLbls>
            <c:dLbl>
              <c:idx val="0"/>
              <c:layout>
                <c:manualLayout>
                  <c:x val="4.1830082581476025E-2"/>
                  <c:y val="2.1475066517750328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'Diagramme 1st Call'!$D$170</c:f>
              <c:numCache>
                <c:formatCode>m/d/yyyy</c:formatCode>
                <c:ptCount val="1"/>
                <c:pt idx="0">
                  <c:v>41640</c:v>
                </c:pt>
              </c:numCache>
            </c:numRef>
          </c:cat>
          <c:val>
            <c:numRef>
              <c:f>'Diagramme 1st Call'!$E$170</c:f>
              <c:numCache>
                <c:formatCode>General</c:formatCode>
                <c:ptCount val="1"/>
                <c:pt idx="0">
                  <c:v>8.5</c:v>
                </c:pt>
              </c:numCache>
            </c:numRef>
          </c:val>
          <c:smooth val="0"/>
        </c:ser>
        <c:ser>
          <c:idx val="1"/>
          <c:order val="1"/>
          <c:tx>
            <c:strRef>
              <c:f>'Diagramme 1st Call'!$F$169</c:f>
              <c:strCache>
                <c:ptCount val="1"/>
                <c:pt idx="0">
                  <c:v>Maximum</c:v>
                </c:pt>
              </c:strCache>
            </c:strRef>
          </c:tx>
          <c:spPr>
            <a:ln w="28575">
              <a:noFill/>
            </a:ln>
          </c:spPr>
          <c:marker>
            <c:symbol val="none"/>
          </c:marker>
          <c:dLbls>
            <c:delete val="1"/>
          </c:dLbls>
          <c:cat>
            <c:numRef>
              <c:f>'Diagramme 1st Call'!$D$170</c:f>
              <c:numCache>
                <c:formatCode>m/d/yyyy</c:formatCode>
                <c:ptCount val="1"/>
                <c:pt idx="0">
                  <c:v>41640</c:v>
                </c:pt>
              </c:numCache>
            </c:numRef>
          </c:cat>
          <c:val>
            <c:numRef>
              <c:f>'Diagramme 1st Call'!$F$170</c:f>
              <c:numCache>
                <c:formatCode>General</c:formatCode>
                <c:ptCount val="1"/>
                <c:pt idx="0">
                  <c:v>25</c:v>
                </c:pt>
              </c:numCache>
            </c:numRef>
          </c:val>
          <c:smooth val="0"/>
        </c:ser>
        <c:ser>
          <c:idx val="2"/>
          <c:order val="2"/>
          <c:tx>
            <c:strRef>
              <c:f>'Diagramme 1st Call'!$G$169</c:f>
              <c:strCache>
                <c:ptCount val="1"/>
                <c:pt idx="0">
                  <c:v>Minimum</c:v>
                </c:pt>
              </c:strCache>
            </c:strRef>
          </c:tx>
          <c:spPr>
            <a:ln w="28575">
              <a:noFill/>
            </a:ln>
          </c:spPr>
          <c:marker>
            <c:symbol val="none"/>
          </c:marker>
          <c:dLbls>
            <c:dLbl>
              <c:idx val="0"/>
              <c:layout>
                <c:manualLayout>
                  <c:x val="-2.0915041290738012E-2"/>
                  <c:y val="-2.1475066517750328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'Diagramme 1st Call'!$D$170</c:f>
              <c:numCache>
                <c:formatCode>m/d/yyyy</c:formatCode>
                <c:ptCount val="1"/>
                <c:pt idx="0">
                  <c:v>41640</c:v>
                </c:pt>
              </c:numCache>
            </c:numRef>
          </c:cat>
          <c:val>
            <c:numRef>
              <c:f>'Diagramme 1st Call'!$G$170</c:f>
              <c:numCache>
                <c:formatCode>General</c:formatCode>
                <c:ptCount val="1"/>
                <c:pt idx="0">
                  <c:v>4</c:v>
                </c:pt>
              </c:numCache>
            </c:numRef>
          </c:val>
          <c:smooth val="0"/>
        </c:ser>
        <c:ser>
          <c:idx val="3"/>
          <c:order val="3"/>
          <c:tx>
            <c:strRef>
              <c:f>'Diagramme 1st Call'!$H$169</c:f>
              <c:strCache>
                <c:ptCount val="1"/>
                <c:pt idx="0">
                  <c:v>unteres Quartil</c:v>
                </c:pt>
              </c:strCache>
            </c:strRef>
          </c:tx>
          <c:spPr>
            <a:ln w="28575">
              <a:noFill/>
            </a:ln>
          </c:spPr>
          <c:marker>
            <c:symbol val="none"/>
          </c:marker>
          <c:dLbls>
            <c:dLbl>
              <c:idx val="0"/>
              <c:layout>
                <c:manualLayout>
                  <c:x val="3.1372561936107018E-2"/>
                  <c:y val="0"/>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'Diagramme 1st Call'!$D$170</c:f>
              <c:numCache>
                <c:formatCode>m/d/yyyy</c:formatCode>
                <c:ptCount val="1"/>
                <c:pt idx="0">
                  <c:v>41640</c:v>
                </c:pt>
              </c:numCache>
            </c:numRef>
          </c:cat>
          <c:val>
            <c:numRef>
              <c:f>'Diagramme 1st Call'!$H$170</c:f>
              <c:numCache>
                <c:formatCode>General</c:formatCode>
                <c:ptCount val="1"/>
                <c:pt idx="0">
                  <c:v>16</c:v>
                </c:pt>
              </c:numCache>
            </c:numRef>
          </c:val>
          <c:smooth val="0"/>
        </c:ser>
        <c:dLbls>
          <c:showLegendKey val="0"/>
          <c:showVal val="1"/>
          <c:showCatName val="0"/>
          <c:showSerName val="0"/>
          <c:showPercent val="0"/>
          <c:showBubbleSize val="0"/>
        </c:dLbls>
        <c:hiLowLines/>
        <c:upDownBars>
          <c:gapWidth val="150"/>
          <c:upBars>
            <c:spPr>
              <a:solidFill>
                <a:srgbClr val="C0504D">
                  <a:lumMod val="60000"/>
                  <a:lumOff val="40000"/>
                </a:srgbClr>
              </a:solidFill>
            </c:spPr>
          </c:upBars>
          <c:downBars/>
        </c:upDownBars>
        <c:axId val="68179840"/>
        <c:axId val="68181376"/>
      </c:stockChart>
      <c:dateAx>
        <c:axId val="68179840"/>
        <c:scaling>
          <c:orientation val="minMax"/>
        </c:scaling>
        <c:delete val="1"/>
        <c:axPos val="b"/>
        <c:numFmt formatCode="m/d/yyyy" sourceLinked="1"/>
        <c:majorTickMark val="out"/>
        <c:minorTickMark val="none"/>
        <c:tickLblPos val="nextTo"/>
        <c:crossAx val="68181376"/>
        <c:crosses val="autoZero"/>
        <c:auto val="1"/>
        <c:lblOffset val="100"/>
        <c:baseTimeUnit val="days"/>
      </c:dateAx>
      <c:valAx>
        <c:axId val="68181376"/>
        <c:scaling>
          <c:orientation val="minMax"/>
          <c:max val="25"/>
        </c:scaling>
        <c:delete val="0"/>
        <c:axPos val="l"/>
        <c:majorGridlines/>
        <c:numFmt formatCode="General" sourceLinked="1"/>
        <c:majorTickMark val="out"/>
        <c:minorTickMark val="none"/>
        <c:tickLblPos val="nextTo"/>
        <c:crossAx val="68179840"/>
        <c:crosses val="autoZero"/>
        <c:crossBetween val="between"/>
      </c:valAx>
    </c:plotArea>
    <c:plotVisOnly val="1"/>
    <c:dispBlanksAs val="gap"/>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23A4CD-00BF-4B96-B8C4-C7C6C4FD1AE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2D5BC207-4C5D-4508-BE74-A66D7DD22D4A}">
      <dgm:prSet phldrT="[Text]" custT="1"/>
      <dgm:spPr/>
      <dgm:t>
        <a:bodyPr/>
        <a:lstStyle/>
        <a:p>
          <a:r>
            <a:rPr lang="en-GB" sz="1800" b="1" dirty="0"/>
            <a:t>Eligibility criteria</a:t>
          </a:r>
        </a:p>
      </dgm:t>
    </dgm:pt>
    <dgm:pt modelId="{60C6BAC1-DD11-4007-84C5-D53AC2F8E39A}" type="parTrans" cxnId="{D3BB1574-A6E0-4392-A911-F9EB7B08A818}">
      <dgm:prSet/>
      <dgm:spPr/>
      <dgm:t>
        <a:bodyPr/>
        <a:lstStyle/>
        <a:p>
          <a:endParaRPr lang="en-GB"/>
        </a:p>
      </dgm:t>
    </dgm:pt>
    <dgm:pt modelId="{99E17EEF-8F99-444D-8943-F536D95E8E76}" type="sibTrans" cxnId="{D3BB1574-A6E0-4392-A911-F9EB7B08A818}">
      <dgm:prSet/>
      <dgm:spPr/>
      <dgm:t>
        <a:bodyPr/>
        <a:lstStyle/>
        <a:p>
          <a:endParaRPr lang="en-GB"/>
        </a:p>
      </dgm:t>
    </dgm:pt>
    <dgm:pt modelId="{D7F6DAB0-E077-4A02-9F43-4A091C09AE01}">
      <dgm:prSet phldrT="[Text]" custT="1"/>
      <dgm:spPr/>
      <dgm:t>
        <a:bodyPr/>
        <a:lstStyle/>
        <a:p>
          <a:r>
            <a:rPr lang="en-GB" sz="1600" dirty="0" smtClean="0"/>
            <a:t>Q</a:t>
          </a:r>
          <a:r>
            <a:rPr lang="en-GB" sz="1500" dirty="0" smtClean="0"/>
            <a:t>ualified </a:t>
          </a:r>
          <a:r>
            <a:rPr lang="en-GB" sz="1500" dirty="0"/>
            <a:t>delivery organisation</a:t>
          </a:r>
        </a:p>
      </dgm:t>
    </dgm:pt>
    <dgm:pt modelId="{54045375-7889-4999-923C-9464024B9828}" type="parTrans" cxnId="{C6C9FFAE-06A2-496E-AF9A-0FCD9661DE5D}">
      <dgm:prSet/>
      <dgm:spPr/>
      <dgm:t>
        <a:bodyPr/>
        <a:lstStyle/>
        <a:p>
          <a:endParaRPr lang="en-GB"/>
        </a:p>
      </dgm:t>
    </dgm:pt>
    <dgm:pt modelId="{16ABFC47-57ED-4970-B304-4620635DA663}" type="sibTrans" cxnId="{C6C9FFAE-06A2-496E-AF9A-0FCD9661DE5D}">
      <dgm:prSet/>
      <dgm:spPr/>
      <dgm:t>
        <a:bodyPr/>
        <a:lstStyle/>
        <a:p>
          <a:endParaRPr lang="en-GB"/>
        </a:p>
      </dgm:t>
    </dgm:pt>
    <dgm:pt modelId="{D176E40F-63BC-44B6-8081-E52B72EC3D44}">
      <dgm:prSet phldrT="[Text]" custT="1"/>
      <dgm:spPr/>
      <dgm:t>
        <a:bodyPr/>
        <a:lstStyle/>
        <a:p>
          <a:r>
            <a:rPr lang="en-GB" sz="1800" b="1" dirty="0"/>
            <a:t>Ambition Criteria</a:t>
          </a:r>
        </a:p>
      </dgm:t>
    </dgm:pt>
    <dgm:pt modelId="{A1931FF8-0061-4AC6-9030-B24574A2F457}" type="parTrans" cxnId="{CEBFDB49-4848-4B0E-B84D-81B404DF64EB}">
      <dgm:prSet/>
      <dgm:spPr/>
      <dgm:t>
        <a:bodyPr/>
        <a:lstStyle/>
        <a:p>
          <a:endParaRPr lang="en-GB"/>
        </a:p>
      </dgm:t>
    </dgm:pt>
    <dgm:pt modelId="{DB2BF6FB-1EB8-499E-9D15-67C971DB091A}" type="sibTrans" cxnId="{CEBFDB49-4848-4B0E-B84D-81B404DF64EB}">
      <dgm:prSet/>
      <dgm:spPr/>
      <dgm:t>
        <a:bodyPr/>
        <a:lstStyle/>
        <a:p>
          <a:endParaRPr lang="en-GB"/>
        </a:p>
      </dgm:t>
    </dgm:pt>
    <dgm:pt modelId="{2D5CB9BD-90C1-4662-BACE-97638B2BB8BC}">
      <dgm:prSet phldrT="[Text]" custT="1"/>
      <dgm:spPr/>
      <dgm:t>
        <a:bodyPr/>
        <a:lstStyle/>
        <a:p>
          <a:r>
            <a:rPr lang="en-GB" sz="1500" dirty="0" smtClean="0"/>
            <a:t> Potential </a:t>
          </a:r>
          <a:r>
            <a:rPr lang="en-GB" sz="1500" dirty="0"/>
            <a:t>for transformational change</a:t>
          </a:r>
        </a:p>
      </dgm:t>
    </dgm:pt>
    <dgm:pt modelId="{05ECB879-78D3-4B98-8A83-6978A7BA1883}" type="parTrans" cxnId="{708EDD36-6D55-4737-A74F-7AF85A8ACCE0}">
      <dgm:prSet/>
      <dgm:spPr/>
      <dgm:t>
        <a:bodyPr/>
        <a:lstStyle/>
        <a:p>
          <a:endParaRPr lang="en-GB"/>
        </a:p>
      </dgm:t>
    </dgm:pt>
    <dgm:pt modelId="{8451D9B1-DB46-4B4D-A3E5-F66F5A59CA9A}" type="sibTrans" cxnId="{708EDD36-6D55-4737-A74F-7AF85A8ACCE0}">
      <dgm:prSet/>
      <dgm:spPr/>
      <dgm:t>
        <a:bodyPr/>
        <a:lstStyle/>
        <a:p>
          <a:endParaRPr lang="en-GB"/>
        </a:p>
      </dgm:t>
    </dgm:pt>
    <dgm:pt modelId="{D4009DCA-02D3-45DC-985D-F6C3480AD5AD}">
      <dgm:prSet phldrT="[Text]" custT="1"/>
      <dgm:spPr/>
      <dgm:t>
        <a:bodyPr/>
        <a:lstStyle/>
        <a:p>
          <a:r>
            <a:rPr lang="en-GB" sz="1800" b="1" dirty="0"/>
            <a:t>Feasibility Criteria</a:t>
          </a:r>
        </a:p>
      </dgm:t>
    </dgm:pt>
    <dgm:pt modelId="{7539BDEC-F5D9-49C4-9AF3-3C5D8EAA08EC}" type="parTrans" cxnId="{350593F4-8EE0-4EF6-9464-2F236C60134F}">
      <dgm:prSet/>
      <dgm:spPr/>
      <dgm:t>
        <a:bodyPr/>
        <a:lstStyle/>
        <a:p>
          <a:endParaRPr lang="en-GB"/>
        </a:p>
      </dgm:t>
    </dgm:pt>
    <dgm:pt modelId="{97E55965-CEC5-431A-B8CE-33563A09E49E}" type="sibTrans" cxnId="{350593F4-8EE0-4EF6-9464-2F236C60134F}">
      <dgm:prSet/>
      <dgm:spPr/>
      <dgm:t>
        <a:bodyPr/>
        <a:lstStyle/>
        <a:p>
          <a:endParaRPr lang="en-GB"/>
        </a:p>
      </dgm:t>
    </dgm:pt>
    <dgm:pt modelId="{661A5D25-51B2-45A6-821C-51E4B6673ED2}">
      <dgm:prSet phldrT="[Text]" custT="1"/>
      <dgm:spPr/>
      <dgm:t>
        <a:bodyPr/>
        <a:lstStyle/>
        <a:p>
          <a:r>
            <a:rPr lang="en-GB" sz="1500" dirty="0"/>
            <a:t> International and national </a:t>
          </a:r>
          <a:r>
            <a:rPr lang="en-GB" sz="1500" dirty="0" err="1"/>
            <a:t>embeddedness</a:t>
          </a:r>
          <a:endParaRPr lang="en-GB" sz="1500" dirty="0"/>
        </a:p>
      </dgm:t>
    </dgm:pt>
    <dgm:pt modelId="{5B4E48D9-4DBF-444F-A7B2-7EB2BD73D570}" type="parTrans" cxnId="{4C280972-F107-44D8-BF77-E76D245FF78F}">
      <dgm:prSet/>
      <dgm:spPr/>
      <dgm:t>
        <a:bodyPr/>
        <a:lstStyle/>
        <a:p>
          <a:endParaRPr lang="en-GB"/>
        </a:p>
      </dgm:t>
    </dgm:pt>
    <dgm:pt modelId="{D46BC193-D502-449F-AA67-15FE8F661C1B}" type="sibTrans" cxnId="{4C280972-F107-44D8-BF77-E76D245FF78F}">
      <dgm:prSet/>
      <dgm:spPr/>
      <dgm:t>
        <a:bodyPr/>
        <a:lstStyle/>
        <a:p>
          <a:endParaRPr lang="en-GB"/>
        </a:p>
      </dgm:t>
    </dgm:pt>
    <dgm:pt modelId="{8FC2D817-831B-40D0-8D52-AC6DE4441D9C}">
      <dgm:prSet phldrT="[Text]" custT="1"/>
      <dgm:spPr/>
      <dgm:t>
        <a:bodyPr/>
        <a:lstStyle/>
        <a:p>
          <a:r>
            <a:rPr lang="en-GB" sz="1500" dirty="0" smtClean="0"/>
            <a:t> Project </a:t>
          </a:r>
          <a:r>
            <a:rPr lang="en-GB" sz="1500" dirty="0"/>
            <a:t>structure</a:t>
          </a:r>
        </a:p>
      </dgm:t>
    </dgm:pt>
    <dgm:pt modelId="{A42F9866-5F08-4271-926D-3ACE6D56BC5A}" type="parTrans" cxnId="{19A3ACB3-089B-4AE0-AD67-A5AE500FA8CF}">
      <dgm:prSet/>
      <dgm:spPr/>
      <dgm:t>
        <a:bodyPr/>
        <a:lstStyle/>
        <a:p>
          <a:endParaRPr lang="en-GB"/>
        </a:p>
      </dgm:t>
    </dgm:pt>
    <dgm:pt modelId="{FEBA2891-FD3E-4CE8-BF7A-4AAF7DB79359}" type="sibTrans" cxnId="{19A3ACB3-089B-4AE0-AD67-A5AE500FA8CF}">
      <dgm:prSet/>
      <dgm:spPr/>
      <dgm:t>
        <a:bodyPr/>
        <a:lstStyle/>
        <a:p>
          <a:endParaRPr lang="en-GB"/>
        </a:p>
      </dgm:t>
    </dgm:pt>
    <dgm:pt modelId="{F7C18477-9571-4DB9-AB79-779661E3E31E}">
      <dgm:prSet phldrT="[Text]" custT="1"/>
      <dgm:spPr/>
      <dgm:t>
        <a:bodyPr/>
        <a:lstStyle/>
        <a:p>
          <a:r>
            <a:rPr lang="en-GB" sz="1500" dirty="0" smtClean="0"/>
            <a:t> Mitigation </a:t>
          </a:r>
          <a:r>
            <a:rPr lang="en-GB" sz="1500" dirty="0"/>
            <a:t>ambition</a:t>
          </a:r>
        </a:p>
      </dgm:t>
    </dgm:pt>
    <dgm:pt modelId="{88DD95F9-3A35-4A76-8317-D2198E25CBB3}" type="parTrans" cxnId="{FD368767-20D1-40CB-9E5C-8DD8E94B6165}">
      <dgm:prSet/>
      <dgm:spPr/>
      <dgm:t>
        <a:bodyPr/>
        <a:lstStyle/>
        <a:p>
          <a:endParaRPr lang="en-GB"/>
        </a:p>
      </dgm:t>
    </dgm:pt>
    <dgm:pt modelId="{80C6CCFA-D357-4DC4-8512-552C9ABD3305}" type="sibTrans" cxnId="{FD368767-20D1-40CB-9E5C-8DD8E94B6165}">
      <dgm:prSet/>
      <dgm:spPr/>
      <dgm:t>
        <a:bodyPr/>
        <a:lstStyle/>
        <a:p>
          <a:endParaRPr lang="en-GB"/>
        </a:p>
      </dgm:t>
    </dgm:pt>
    <dgm:pt modelId="{FD09B01A-552C-4346-9A7A-1FA4685CF55A}">
      <dgm:prSet phldrT="[Text]" custT="1"/>
      <dgm:spPr/>
      <dgm:t>
        <a:bodyPr/>
        <a:lstStyle/>
        <a:p>
          <a:r>
            <a:rPr lang="en-GB" sz="1500" dirty="0" smtClean="0"/>
            <a:t> Financial </a:t>
          </a:r>
          <a:r>
            <a:rPr lang="en-GB" sz="1500" dirty="0"/>
            <a:t>ambition</a:t>
          </a:r>
        </a:p>
      </dgm:t>
    </dgm:pt>
    <dgm:pt modelId="{A497E535-D8C7-42C4-96C3-EE60E374C262}" type="parTrans" cxnId="{0C41CBFE-D988-4DB2-8094-6E6DDFF41FC9}">
      <dgm:prSet/>
      <dgm:spPr/>
      <dgm:t>
        <a:bodyPr/>
        <a:lstStyle/>
        <a:p>
          <a:endParaRPr lang="en-GB"/>
        </a:p>
      </dgm:t>
    </dgm:pt>
    <dgm:pt modelId="{BD4ABDB8-FEF8-4B2C-8BB1-F9D599063E3A}" type="sibTrans" cxnId="{0C41CBFE-D988-4DB2-8094-6E6DDFF41FC9}">
      <dgm:prSet/>
      <dgm:spPr/>
      <dgm:t>
        <a:bodyPr/>
        <a:lstStyle/>
        <a:p>
          <a:endParaRPr lang="en-GB"/>
        </a:p>
      </dgm:t>
    </dgm:pt>
    <dgm:pt modelId="{C651E5DD-5E68-42DC-B2EC-150D65193718}">
      <dgm:prSet phldrT="[Text]" custT="1"/>
      <dgm:spPr/>
      <dgm:t>
        <a:bodyPr/>
        <a:lstStyle/>
        <a:p>
          <a:r>
            <a:rPr lang="en-GB" sz="1500" dirty="0" smtClean="0"/>
            <a:t> Sustainable </a:t>
          </a:r>
          <a:r>
            <a:rPr lang="en-GB" sz="1500" dirty="0"/>
            <a:t>development co-benefits</a:t>
          </a:r>
        </a:p>
      </dgm:t>
    </dgm:pt>
    <dgm:pt modelId="{C11E294F-1A1D-4F23-953A-9692D077F163}" type="parTrans" cxnId="{975F0295-274F-404E-8245-F3EE55E32960}">
      <dgm:prSet/>
      <dgm:spPr/>
      <dgm:t>
        <a:bodyPr/>
        <a:lstStyle/>
        <a:p>
          <a:endParaRPr lang="en-GB"/>
        </a:p>
      </dgm:t>
    </dgm:pt>
    <dgm:pt modelId="{400CBD47-EF63-4502-9E19-55DBDEBFBD71}" type="sibTrans" cxnId="{975F0295-274F-404E-8245-F3EE55E32960}">
      <dgm:prSet/>
      <dgm:spPr/>
      <dgm:t>
        <a:bodyPr/>
        <a:lstStyle/>
        <a:p>
          <a:endParaRPr lang="en-GB"/>
        </a:p>
      </dgm:t>
    </dgm:pt>
    <dgm:pt modelId="{1EF91892-A747-44DA-BD65-1C308B7547FC}">
      <dgm:prSet phldrT="[Text]" custT="1"/>
      <dgm:spPr/>
      <dgm:t>
        <a:bodyPr/>
        <a:lstStyle/>
        <a:p>
          <a:r>
            <a:rPr lang="en-GB" sz="1500" dirty="0" smtClean="0"/>
            <a:t> Log-frame </a:t>
          </a:r>
          <a:r>
            <a:rPr lang="en-GB" sz="1500" dirty="0"/>
            <a:t>and M&amp;E</a:t>
          </a:r>
        </a:p>
      </dgm:t>
    </dgm:pt>
    <dgm:pt modelId="{FB3F4F24-DBED-4F3D-941D-5C369D30C616}" type="parTrans" cxnId="{42E32739-EC60-4BD5-BCB4-58CBB794BD58}">
      <dgm:prSet/>
      <dgm:spPr/>
      <dgm:t>
        <a:bodyPr/>
        <a:lstStyle/>
        <a:p>
          <a:endParaRPr lang="en-GB"/>
        </a:p>
      </dgm:t>
    </dgm:pt>
    <dgm:pt modelId="{165DA0EF-2B6A-404D-AC9D-155CA927C277}" type="sibTrans" cxnId="{42E32739-EC60-4BD5-BCB4-58CBB794BD58}">
      <dgm:prSet/>
      <dgm:spPr/>
      <dgm:t>
        <a:bodyPr/>
        <a:lstStyle/>
        <a:p>
          <a:endParaRPr lang="en-GB"/>
        </a:p>
      </dgm:t>
    </dgm:pt>
    <dgm:pt modelId="{38F2C7B8-948F-47B1-BB27-2F7722D5D146}">
      <dgm:prSet phldrT="[Text]" custT="1"/>
      <dgm:spPr/>
      <dgm:t>
        <a:bodyPr/>
        <a:lstStyle/>
        <a:p>
          <a:r>
            <a:rPr lang="en-GB" sz="1500" dirty="0" smtClean="0"/>
            <a:t> Project </a:t>
          </a:r>
          <a:r>
            <a:rPr lang="en-GB" sz="1500" dirty="0"/>
            <a:t>finance</a:t>
          </a:r>
        </a:p>
      </dgm:t>
    </dgm:pt>
    <dgm:pt modelId="{3956650B-50C0-4CBB-BD23-E08AE768B16D}" type="parTrans" cxnId="{EBFD61AC-47C0-4652-9247-3F38264BD97E}">
      <dgm:prSet/>
      <dgm:spPr/>
      <dgm:t>
        <a:bodyPr/>
        <a:lstStyle/>
        <a:p>
          <a:endParaRPr lang="en-GB"/>
        </a:p>
      </dgm:t>
    </dgm:pt>
    <dgm:pt modelId="{4FD0B32E-C22C-4FB6-BF96-09556F577FF8}" type="sibTrans" cxnId="{EBFD61AC-47C0-4652-9247-3F38264BD97E}">
      <dgm:prSet/>
      <dgm:spPr/>
      <dgm:t>
        <a:bodyPr/>
        <a:lstStyle/>
        <a:p>
          <a:endParaRPr lang="en-GB"/>
        </a:p>
      </dgm:t>
    </dgm:pt>
    <dgm:pt modelId="{2213C0DB-8E9B-43DB-9D03-444A96ADED46}">
      <dgm:prSet phldrT="[Text]" custT="1"/>
      <dgm:spPr/>
      <dgm:t>
        <a:bodyPr/>
        <a:lstStyle/>
        <a:p>
          <a:r>
            <a:rPr lang="en-GB" sz="1500" dirty="0" smtClean="0"/>
            <a:t> Time-frame </a:t>
          </a:r>
          <a:r>
            <a:rPr lang="en-GB" sz="1500" dirty="0"/>
            <a:t>for </a:t>
          </a:r>
          <a:r>
            <a:rPr lang="en-GB" sz="1500" dirty="0" smtClean="0"/>
            <a:t>  implementation</a:t>
          </a:r>
          <a:endParaRPr lang="en-GB" sz="1500" dirty="0"/>
        </a:p>
      </dgm:t>
    </dgm:pt>
    <dgm:pt modelId="{50BBC4C6-5622-4443-A3D1-A27556C3B62A}" type="parTrans" cxnId="{D0BAD798-7DB9-4BBF-A46E-A33795B41EAF}">
      <dgm:prSet/>
      <dgm:spPr/>
      <dgm:t>
        <a:bodyPr/>
        <a:lstStyle/>
        <a:p>
          <a:endParaRPr lang="en-GB"/>
        </a:p>
      </dgm:t>
    </dgm:pt>
    <dgm:pt modelId="{608F5B08-7B52-410A-A811-010A47B3D989}" type="sibTrans" cxnId="{D0BAD798-7DB9-4BBF-A46E-A33795B41EAF}">
      <dgm:prSet/>
      <dgm:spPr/>
      <dgm:t>
        <a:bodyPr/>
        <a:lstStyle/>
        <a:p>
          <a:endParaRPr lang="en-GB"/>
        </a:p>
      </dgm:t>
    </dgm:pt>
    <dgm:pt modelId="{BF69BB7D-C24F-4C2E-8AC9-1CE8ACAB0A67}">
      <dgm:prSet phldrT="[Text]" custT="1"/>
      <dgm:spPr/>
      <dgm:t>
        <a:bodyPr/>
        <a:lstStyle/>
        <a:p>
          <a:r>
            <a:rPr lang="en-GB" sz="1500" dirty="0" smtClean="0"/>
            <a:t> Endorsement </a:t>
          </a:r>
          <a:r>
            <a:rPr lang="en-GB" sz="1500" dirty="0"/>
            <a:t>by national </a:t>
          </a:r>
          <a:r>
            <a:rPr lang="en-GB" sz="1500" dirty="0" smtClean="0"/>
            <a:t> government</a:t>
          </a:r>
          <a:endParaRPr lang="en-GB" sz="1500" dirty="0"/>
        </a:p>
      </dgm:t>
    </dgm:pt>
    <dgm:pt modelId="{E3586AF2-1FC9-4144-9F0E-3FED0B238EE7}" type="parTrans" cxnId="{71A25651-C6A0-41CD-9629-7D40E4F4756B}">
      <dgm:prSet/>
      <dgm:spPr/>
      <dgm:t>
        <a:bodyPr/>
        <a:lstStyle/>
        <a:p>
          <a:endParaRPr lang="en-GB"/>
        </a:p>
      </dgm:t>
    </dgm:pt>
    <dgm:pt modelId="{6F8797A1-29E6-4E61-8A12-F9DB7801B5CA}" type="sibTrans" cxnId="{71A25651-C6A0-41CD-9629-7D40E4F4756B}">
      <dgm:prSet/>
      <dgm:spPr/>
      <dgm:t>
        <a:bodyPr/>
        <a:lstStyle/>
        <a:p>
          <a:endParaRPr lang="en-GB"/>
        </a:p>
      </dgm:t>
    </dgm:pt>
    <dgm:pt modelId="{662021C5-46E0-4E36-AA41-93DE3FEAF672}">
      <dgm:prSet phldrT="[Text]" custT="1"/>
      <dgm:spPr/>
      <dgm:t>
        <a:bodyPr/>
        <a:lstStyle/>
        <a:p>
          <a:r>
            <a:rPr lang="en-GB" sz="1500" dirty="0" smtClean="0"/>
            <a:t> Endorsement </a:t>
          </a:r>
          <a:r>
            <a:rPr lang="en-GB" sz="1500" dirty="0"/>
            <a:t>by </a:t>
          </a:r>
          <a:r>
            <a:rPr lang="en-GB" sz="1500" dirty="0" smtClean="0"/>
            <a:t>qualified  delivery </a:t>
          </a:r>
          <a:r>
            <a:rPr lang="en-GB" sz="1500" dirty="0"/>
            <a:t>organisation</a:t>
          </a:r>
        </a:p>
      </dgm:t>
    </dgm:pt>
    <dgm:pt modelId="{D76E9908-6561-453F-8333-35CC70EF4EAA}" type="parTrans" cxnId="{DFAF9939-B51B-45AB-8C6F-974DA9702012}">
      <dgm:prSet/>
      <dgm:spPr/>
      <dgm:t>
        <a:bodyPr/>
        <a:lstStyle/>
        <a:p>
          <a:endParaRPr lang="en-GB"/>
        </a:p>
      </dgm:t>
    </dgm:pt>
    <dgm:pt modelId="{46FBAAD9-520D-4B73-A07E-3C36AF342598}" type="sibTrans" cxnId="{DFAF9939-B51B-45AB-8C6F-974DA9702012}">
      <dgm:prSet/>
      <dgm:spPr/>
      <dgm:t>
        <a:bodyPr/>
        <a:lstStyle/>
        <a:p>
          <a:endParaRPr lang="en-GB"/>
        </a:p>
      </dgm:t>
    </dgm:pt>
    <dgm:pt modelId="{DEAC5C13-D1B5-43BE-B071-042654B7D1DB}">
      <dgm:prSet phldrT="[Text]" custT="1"/>
      <dgm:spPr/>
      <dgm:t>
        <a:bodyPr/>
        <a:lstStyle/>
        <a:p>
          <a:r>
            <a:rPr lang="en-GB" sz="1500" dirty="0" smtClean="0"/>
            <a:t> Readiness </a:t>
          </a:r>
          <a:r>
            <a:rPr lang="en-GB" sz="1500" dirty="0"/>
            <a:t>for implementation</a:t>
          </a:r>
        </a:p>
      </dgm:t>
    </dgm:pt>
    <dgm:pt modelId="{FC586113-869C-423B-8800-E0E61A0DB61D}" type="parTrans" cxnId="{58DD8D49-7429-48DF-976C-4BC0890F42FA}">
      <dgm:prSet/>
      <dgm:spPr/>
      <dgm:t>
        <a:bodyPr/>
        <a:lstStyle/>
        <a:p>
          <a:endParaRPr lang="en-GB"/>
        </a:p>
      </dgm:t>
    </dgm:pt>
    <dgm:pt modelId="{E4150EE7-2F5C-4499-BCBF-B470DFFCA106}" type="sibTrans" cxnId="{58DD8D49-7429-48DF-976C-4BC0890F42FA}">
      <dgm:prSet/>
      <dgm:spPr/>
      <dgm:t>
        <a:bodyPr/>
        <a:lstStyle/>
        <a:p>
          <a:endParaRPr lang="en-GB"/>
        </a:p>
      </dgm:t>
    </dgm:pt>
    <dgm:pt modelId="{D1C436D9-DE63-49C1-AF9B-D1A97CAD0FC0}">
      <dgm:prSet phldrT="[Text]" custT="1"/>
      <dgm:spPr/>
      <dgm:t>
        <a:bodyPr/>
        <a:lstStyle/>
        <a:p>
          <a:r>
            <a:rPr lang="en-GB" sz="1500" dirty="0" smtClean="0"/>
            <a:t> ODA </a:t>
          </a:r>
          <a:r>
            <a:rPr lang="en-GB" sz="1500" dirty="0"/>
            <a:t>eligibility</a:t>
          </a:r>
        </a:p>
      </dgm:t>
    </dgm:pt>
    <dgm:pt modelId="{CD01A55E-4360-4787-95D7-98175F9896F8}" type="parTrans" cxnId="{EB0B2662-F21A-4D23-90FF-DA93307B5E97}">
      <dgm:prSet/>
      <dgm:spPr/>
      <dgm:t>
        <a:bodyPr/>
        <a:lstStyle/>
        <a:p>
          <a:endParaRPr lang="en-GB"/>
        </a:p>
      </dgm:t>
    </dgm:pt>
    <dgm:pt modelId="{EAA95A92-E1E0-48C0-BF7D-0D9AEA1CE99A}" type="sibTrans" cxnId="{EB0B2662-F21A-4D23-90FF-DA93307B5E97}">
      <dgm:prSet/>
      <dgm:spPr/>
      <dgm:t>
        <a:bodyPr/>
        <a:lstStyle/>
        <a:p>
          <a:endParaRPr lang="en-GB"/>
        </a:p>
      </dgm:t>
    </dgm:pt>
    <dgm:pt modelId="{F67EC74C-F01F-44F2-8FA1-1838C10FDEF9}">
      <dgm:prSet phldrT="[Text]" custT="1"/>
      <dgm:spPr/>
      <dgm:t>
        <a:bodyPr/>
        <a:lstStyle/>
        <a:p>
          <a:r>
            <a:rPr lang="en-GB" sz="1500" dirty="0" smtClean="0"/>
            <a:t> Adequate </a:t>
          </a:r>
          <a:r>
            <a:rPr lang="en-GB" sz="1500" dirty="0"/>
            <a:t>financing </a:t>
          </a:r>
          <a:r>
            <a:rPr lang="en-GB" sz="1500" dirty="0" smtClean="0"/>
            <a:t> volume</a:t>
          </a:r>
          <a:endParaRPr lang="en-GB" sz="1500" dirty="0"/>
        </a:p>
      </dgm:t>
    </dgm:pt>
    <dgm:pt modelId="{17F6F297-5FF8-44E5-AC3C-04CFA2FA3818}" type="parTrans" cxnId="{EABF6BDA-AB63-4984-A9C4-6F4113AD98FB}">
      <dgm:prSet/>
      <dgm:spPr/>
      <dgm:t>
        <a:bodyPr/>
        <a:lstStyle/>
        <a:p>
          <a:endParaRPr lang="en-GB"/>
        </a:p>
      </dgm:t>
    </dgm:pt>
    <dgm:pt modelId="{1629405F-0C91-4684-89D7-115C45C57857}" type="sibTrans" cxnId="{EABF6BDA-AB63-4984-A9C4-6F4113AD98FB}">
      <dgm:prSet/>
      <dgm:spPr/>
      <dgm:t>
        <a:bodyPr/>
        <a:lstStyle/>
        <a:p>
          <a:endParaRPr lang="en-GB"/>
        </a:p>
      </dgm:t>
    </dgm:pt>
    <dgm:pt modelId="{ED200CCF-84D2-47E4-9740-682D82AC152F}" type="pres">
      <dgm:prSet presAssocID="{2C23A4CD-00BF-4B96-B8C4-C7C6C4FD1AE1}" presName="Name0" presStyleCnt="0">
        <dgm:presLayoutVars>
          <dgm:dir/>
          <dgm:animLvl val="lvl"/>
          <dgm:resizeHandles val="exact"/>
        </dgm:presLayoutVars>
      </dgm:prSet>
      <dgm:spPr/>
      <dgm:t>
        <a:bodyPr/>
        <a:lstStyle/>
        <a:p>
          <a:endParaRPr lang="en-GB"/>
        </a:p>
      </dgm:t>
    </dgm:pt>
    <dgm:pt modelId="{C0C1BB60-1276-483C-BDA7-2655EB9E25AA}" type="pres">
      <dgm:prSet presAssocID="{2D5BC207-4C5D-4508-BE74-A66D7DD22D4A}" presName="composite" presStyleCnt="0"/>
      <dgm:spPr/>
    </dgm:pt>
    <dgm:pt modelId="{2636F7B9-B7B8-472B-8641-CAF3945D2BC0}" type="pres">
      <dgm:prSet presAssocID="{2D5BC207-4C5D-4508-BE74-A66D7DD22D4A}" presName="parTx" presStyleLbl="alignNode1" presStyleIdx="0" presStyleCnt="3">
        <dgm:presLayoutVars>
          <dgm:chMax val="0"/>
          <dgm:chPref val="0"/>
          <dgm:bulletEnabled val="1"/>
        </dgm:presLayoutVars>
      </dgm:prSet>
      <dgm:spPr/>
      <dgm:t>
        <a:bodyPr/>
        <a:lstStyle/>
        <a:p>
          <a:endParaRPr lang="en-GB"/>
        </a:p>
      </dgm:t>
    </dgm:pt>
    <dgm:pt modelId="{DFD222DE-644A-4D5A-A03D-C8D777960A58}" type="pres">
      <dgm:prSet presAssocID="{2D5BC207-4C5D-4508-BE74-A66D7DD22D4A}" presName="desTx" presStyleLbl="alignAccFollowNode1" presStyleIdx="0" presStyleCnt="3">
        <dgm:presLayoutVars>
          <dgm:bulletEnabled val="1"/>
        </dgm:presLayoutVars>
      </dgm:prSet>
      <dgm:spPr/>
      <dgm:t>
        <a:bodyPr/>
        <a:lstStyle/>
        <a:p>
          <a:endParaRPr lang="en-GB"/>
        </a:p>
      </dgm:t>
    </dgm:pt>
    <dgm:pt modelId="{F4BCA5B7-C86A-4F03-ADEA-3762DCF94075}" type="pres">
      <dgm:prSet presAssocID="{99E17EEF-8F99-444D-8943-F536D95E8E76}" presName="space" presStyleCnt="0"/>
      <dgm:spPr/>
    </dgm:pt>
    <dgm:pt modelId="{D20CE51B-AEDD-4B0B-8A9E-0FF9BA87A313}" type="pres">
      <dgm:prSet presAssocID="{D176E40F-63BC-44B6-8081-E52B72EC3D44}" presName="composite" presStyleCnt="0"/>
      <dgm:spPr/>
    </dgm:pt>
    <dgm:pt modelId="{8818686B-E9E2-4051-B4FD-453BC3C44873}" type="pres">
      <dgm:prSet presAssocID="{D176E40F-63BC-44B6-8081-E52B72EC3D44}" presName="parTx" presStyleLbl="alignNode1" presStyleIdx="1" presStyleCnt="3">
        <dgm:presLayoutVars>
          <dgm:chMax val="0"/>
          <dgm:chPref val="0"/>
          <dgm:bulletEnabled val="1"/>
        </dgm:presLayoutVars>
      </dgm:prSet>
      <dgm:spPr/>
      <dgm:t>
        <a:bodyPr/>
        <a:lstStyle/>
        <a:p>
          <a:endParaRPr lang="en-GB"/>
        </a:p>
      </dgm:t>
    </dgm:pt>
    <dgm:pt modelId="{695DC389-CBDC-4E06-8C95-7E9550600DF1}" type="pres">
      <dgm:prSet presAssocID="{D176E40F-63BC-44B6-8081-E52B72EC3D44}" presName="desTx" presStyleLbl="alignAccFollowNode1" presStyleIdx="1" presStyleCnt="3">
        <dgm:presLayoutVars>
          <dgm:bulletEnabled val="1"/>
        </dgm:presLayoutVars>
      </dgm:prSet>
      <dgm:spPr/>
      <dgm:t>
        <a:bodyPr/>
        <a:lstStyle/>
        <a:p>
          <a:endParaRPr lang="en-GB"/>
        </a:p>
      </dgm:t>
    </dgm:pt>
    <dgm:pt modelId="{0C869B5F-F4B3-4134-BFDA-FA4351B15B47}" type="pres">
      <dgm:prSet presAssocID="{DB2BF6FB-1EB8-499E-9D15-67C971DB091A}" presName="space" presStyleCnt="0"/>
      <dgm:spPr/>
    </dgm:pt>
    <dgm:pt modelId="{D25AEA3D-8204-433A-B1D8-1E7AC577AFB2}" type="pres">
      <dgm:prSet presAssocID="{D4009DCA-02D3-45DC-985D-F6C3480AD5AD}" presName="composite" presStyleCnt="0"/>
      <dgm:spPr/>
    </dgm:pt>
    <dgm:pt modelId="{87098232-99EC-47F5-8FC1-27E4C7030702}" type="pres">
      <dgm:prSet presAssocID="{D4009DCA-02D3-45DC-985D-F6C3480AD5AD}" presName="parTx" presStyleLbl="alignNode1" presStyleIdx="2" presStyleCnt="3">
        <dgm:presLayoutVars>
          <dgm:chMax val="0"/>
          <dgm:chPref val="0"/>
          <dgm:bulletEnabled val="1"/>
        </dgm:presLayoutVars>
      </dgm:prSet>
      <dgm:spPr/>
      <dgm:t>
        <a:bodyPr/>
        <a:lstStyle/>
        <a:p>
          <a:endParaRPr lang="en-GB"/>
        </a:p>
      </dgm:t>
    </dgm:pt>
    <dgm:pt modelId="{29824AA6-92B0-4C4D-BA50-D85E56A22EDC}" type="pres">
      <dgm:prSet presAssocID="{D4009DCA-02D3-45DC-985D-F6C3480AD5AD}" presName="desTx" presStyleLbl="alignAccFollowNode1" presStyleIdx="2" presStyleCnt="3">
        <dgm:presLayoutVars>
          <dgm:bulletEnabled val="1"/>
        </dgm:presLayoutVars>
      </dgm:prSet>
      <dgm:spPr/>
      <dgm:t>
        <a:bodyPr/>
        <a:lstStyle/>
        <a:p>
          <a:endParaRPr lang="en-GB"/>
        </a:p>
      </dgm:t>
    </dgm:pt>
  </dgm:ptLst>
  <dgm:cxnLst>
    <dgm:cxn modelId="{19A3ACB3-089B-4AE0-AD67-A5AE500FA8CF}" srcId="{D4009DCA-02D3-45DC-985D-F6C3480AD5AD}" destId="{8FC2D817-831B-40D0-8D52-AC6DE4441D9C}" srcOrd="1" destOrd="0" parTransId="{A42F9866-5F08-4271-926D-3ACE6D56BC5A}" sibTransId="{FEBA2891-FD3E-4CE8-BF7A-4AAF7DB79359}"/>
    <dgm:cxn modelId="{CEBFDB49-4848-4B0E-B84D-81B404DF64EB}" srcId="{2C23A4CD-00BF-4B96-B8C4-C7C6C4FD1AE1}" destId="{D176E40F-63BC-44B6-8081-E52B72EC3D44}" srcOrd="1" destOrd="0" parTransId="{A1931FF8-0061-4AC6-9030-B24574A2F457}" sibTransId="{DB2BF6FB-1EB8-499E-9D15-67C971DB091A}"/>
    <dgm:cxn modelId="{DFAF9939-B51B-45AB-8C6F-974DA9702012}" srcId="{2D5BC207-4C5D-4508-BE74-A66D7DD22D4A}" destId="{662021C5-46E0-4E36-AA41-93DE3FEAF672}" srcOrd="2" destOrd="0" parTransId="{D76E9908-6561-453F-8333-35CC70EF4EAA}" sibTransId="{46FBAAD9-520D-4B73-A07E-3C36AF342598}"/>
    <dgm:cxn modelId="{0C41CBFE-D988-4DB2-8094-6E6DDFF41FC9}" srcId="{D176E40F-63BC-44B6-8081-E52B72EC3D44}" destId="{FD09B01A-552C-4346-9A7A-1FA4685CF55A}" srcOrd="2" destOrd="0" parTransId="{A497E535-D8C7-42C4-96C3-EE60E374C262}" sibTransId="{BD4ABDB8-FEF8-4B2C-8BB1-F9D599063E3A}"/>
    <dgm:cxn modelId="{EABF6BDA-AB63-4984-A9C4-6F4113AD98FB}" srcId="{2D5BC207-4C5D-4508-BE74-A66D7DD22D4A}" destId="{F67EC74C-F01F-44F2-8FA1-1838C10FDEF9}" srcOrd="6" destOrd="0" parTransId="{17F6F297-5FF8-44E5-AC3C-04CFA2FA3818}" sibTransId="{1629405F-0C91-4684-89D7-115C45C57857}"/>
    <dgm:cxn modelId="{E0E1DBD3-3F34-4146-84B7-563A63C48F5A}" type="presOf" srcId="{FD09B01A-552C-4346-9A7A-1FA4685CF55A}" destId="{695DC389-CBDC-4E06-8C95-7E9550600DF1}" srcOrd="0" destOrd="2" presId="urn:microsoft.com/office/officeart/2005/8/layout/hList1"/>
    <dgm:cxn modelId="{708EDD36-6D55-4737-A74F-7AF85A8ACCE0}" srcId="{D176E40F-63BC-44B6-8081-E52B72EC3D44}" destId="{2D5CB9BD-90C1-4662-BACE-97638B2BB8BC}" srcOrd="0" destOrd="0" parTransId="{05ECB879-78D3-4B98-8A83-6978A7BA1883}" sibTransId="{8451D9B1-DB46-4B4D-A3E5-F66F5A59CA9A}"/>
    <dgm:cxn modelId="{C6C9FFAE-06A2-496E-AF9A-0FCD9661DE5D}" srcId="{2D5BC207-4C5D-4508-BE74-A66D7DD22D4A}" destId="{D7F6DAB0-E077-4A02-9F43-4A091C09AE01}" srcOrd="0" destOrd="0" parTransId="{54045375-7889-4999-923C-9464024B9828}" sibTransId="{16ABFC47-57ED-4970-B304-4620635DA663}"/>
    <dgm:cxn modelId="{D0BAD798-7DB9-4BBF-A46E-A33795B41EAF}" srcId="{2D5BC207-4C5D-4508-BE74-A66D7DD22D4A}" destId="{2213C0DB-8E9B-43DB-9D03-444A96ADED46}" srcOrd="4" destOrd="0" parTransId="{50BBC4C6-5622-4443-A3D1-A27556C3B62A}" sibTransId="{608F5B08-7B52-410A-A811-010A47B3D989}"/>
    <dgm:cxn modelId="{FD368767-20D1-40CB-9E5C-8DD8E94B6165}" srcId="{D176E40F-63BC-44B6-8081-E52B72EC3D44}" destId="{F7C18477-9571-4DB9-AB79-779661E3E31E}" srcOrd="1" destOrd="0" parTransId="{88DD95F9-3A35-4A76-8317-D2198E25CBB3}" sibTransId="{80C6CCFA-D357-4DC4-8512-552C9ABD3305}"/>
    <dgm:cxn modelId="{CF550E47-0B60-4DCE-ADAD-64E60B724C57}" type="presOf" srcId="{38F2C7B8-948F-47B1-BB27-2F7722D5D146}" destId="{29824AA6-92B0-4C4D-BA50-D85E56A22EDC}" srcOrd="0" destOrd="3" presId="urn:microsoft.com/office/officeart/2005/8/layout/hList1"/>
    <dgm:cxn modelId="{C5AE2D30-90AB-4805-8C40-5A63DD8AD519}" type="presOf" srcId="{D1C436D9-DE63-49C1-AF9B-D1A97CAD0FC0}" destId="{DFD222DE-644A-4D5A-A03D-C8D777960A58}" srcOrd="0" destOrd="5" presId="urn:microsoft.com/office/officeart/2005/8/layout/hList1"/>
    <dgm:cxn modelId="{B45AD2E7-32FD-40C7-8DB5-EA7064E13479}" type="presOf" srcId="{661A5D25-51B2-45A6-821C-51E4B6673ED2}" destId="{29824AA6-92B0-4C4D-BA50-D85E56A22EDC}" srcOrd="0" destOrd="0" presId="urn:microsoft.com/office/officeart/2005/8/layout/hList1"/>
    <dgm:cxn modelId="{71A25651-C6A0-41CD-9629-7D40E4F4756B}" srcId="{2D5BC207-4C5D-4508-BE74-A66D7DD22D4A}" destId="{BF69BB7D-C24F-4C2E-8AC9-1CE8ACAB0A67}" srcOrd="1" destOrd="0" parTransId="{E3586AF2-1FC9-4144-9F0E-3FED0B238EE7}" sibTransId="{6F8797A1-29E6-4E61-8A12-F9DB7801B5CA}"/>
    <dgm:cxn modelId="{BBFF5064-78DA-4438-9BE3-392B32303AA8}" type="presOf" srcId="{D176E40F-63BC-44B6-8081-E52B72EC3D44}" destId="{8818686B-E9E2-4051-B4FD-453BC3C44873}" srcOrd="0" destOrd="0" presId="urn:microsoft.com/office/officeart/2005/8/layout/hList1"/>
    <dgm:cxn modelId="{7E1987BC-E715-494D-BC24-DFF8AF279414}" type="presOf" srcId="{BF69BB7D-C24F-4C2E-8AC9-1CE8ACAB0A67}" destId="{DFD222DE-644A-4D5A-A03D-C8D777960A58}" srcOrd="0" destOrd="1" presId="urn:microsoft.com/office/officeart/2005/8/layout/hList1"/>
    <dgm:cxn modelId="{E3381E69-02EA-4AE1-BDBF-25B024A8B7B3}" type="presOf" srcId="{DEAC5C13-D1B5-43BE-B071-042654B7D1DB}" destId="{DFD222DE-644A-4D5A-A03D-C8D777960A58}" srcOrd="0" destOrd="3" presId="urn:microsoft.com/office/officeart/2005/8/layout/hList1"/>
    <dgm:cxn modelId="{4294D05E-A752-4F83-83CD-3BF57D0DF9B3}" type="presOf" srcId="{662021C5-46E0-4E36-AA41-93DE3FEAF672}" destId="{DFD222DE-644A-4D5A-A03D-C8D777960A58}" srcOrd="0" destOrd="2" presId="urn:microsoft.com/office/officeart/2005/8/layout/hList1"/>
    <dgm:cxn modelId="{F0157913-2455-4D6C-ABDE-5FF4CF40BAF6}" type="presOf" srcId="{D4009DCA-02D3-45DC-985D-F6C3480AD5AD}" destId="{87098232-99EC-47F5-8FC1-27E4C7030702}" srcOrd="0" destOrd="0" presId="urn:microsoft.com/office/officeart/2005/8/layout/hList1"/>
    <dgm:cxn modelId="{A7619D86-C9EB-4A7C-B3D4-93D7E1B0D510}" type="presOf" srcId="{F67EC74C-F01F-44F2-8FA1-1838C10FDEF9}" destId="{DFD222DE-644A-4D5A-A03D-C8D777960A58}" srcOrd="0" destOrd="6" presId="urn:microsoft.com/office/officeart/2005/8/layout/hList1"/>
    <dgm:cxn modelId="{FB8A7803-816A-4E33-B193-E335A0DB0650}" type="presOf" srcId="{2D5CB9BD-90C1-4662-BACE-97638B2BB8BC}" destId="{695DC389-CBDC-4E06-8C95-7E9550600DF1}" srcOrd="0" destOrd="0" presId="urn:microsoft.com/office/officeart/2005/8/layout/hList1"/>
    <dgm:cxn modelId="{D3BB1574-A6E0-4392-A911-F9EB7B08A818}" srcId="{2C23A4CD-00BF-4B96-B8C4-C7C6C4FD1AE1}" destId="{2D5BC207-4C5D-4508-BE74-A66D7DD22D4A}" srcOrd="0" destOrd="0" parTransId="{60C6BAC1-DD11-4007-84C5-D53AC2F8E39A}" sibTransId="{99E17EEF-8F99-444D-8943-F536D95E8E76}"/>
    <dgm:cxn modelId="{58DD8D49-7429-48DF-976C-4BC0890F42FA}" srcId="{2D5BC207-4C5D-4508-BE74-A66D7DD22D4A}" destId="{DEAC5C13-D1B5-43BE-B071-042654B7D1DB}" srcOrd="3" destOrd="0" parTransId="{FC586113-869C-423B-8800-E0E61A0DB61D}" sibTransId="{E4150EE7-2F5C-4499-BCBF-B470DFFCA106}"/>
    <dgm:cxn modelId="{975F0295-274F-404E-8245-F3EE55E32960}" srcId="{D176E40F-63BC-44B6-8081-E52B72EC3D44}" destId="{C651E5DD-5E68-42DC-B2EC-150D65193718}" srcOrd="3" destOrd="0" parTransId="{C11E294F-1A1D-4F23-953A-9692D077F163}" sibTransId="{400CBD47-EF63-4502-9E19-55DBDEBFBD71}"/>
    <dgm:cxn modelId="{384780AB-BA29-472B-80DE-F817FC49D360}" type="presOf" srcId="{D7F6DAB0-E077-4A02-9F43-4A091C09AE01}" destId="{DFD222DE-644A-4D5A-A03D-C8D777960A58}" srcOrd="0" destOrd="0" presId="urn:microsoft.com/office/officeart/2005/8/layout/hList1"/>
    <dgm:cxn modelId="{939B066A-3572-4F46-B9CF-218AE7B9343A}" type="presOf" srcId="{2213C0DB-8E9B-43DB-9D03-444A96ADED46}" destId="{DFD222DE-644A-4D5A-A03D-C8D777960A58}" srcOrd="0" destOrd="4" presId="urn:microsoft.com/office/officeart/2005/8/layout/hList1"/>
    <dgm:cxn modelId="{0B60E475-1590-4706-B207-EBE15862758F}" type="presOf" srcId="{F7C18477-9571-4DB9-AB79-779661E3E31E}" destId="{695DC389-CBDC-4E06-8C95-7E9550600DF1}" srcOrd="0" destOrd="1" presId="urn:microsoft.com/office/officeart/2005/8/layout/hList1"/>
    <dgm:cxn modelId="{02471D70-82FA-4E54-A916-A9382B692F31}" type="presOf" srcId="{8FC2D817-831B-40D0-8D52-AC6DE4441D9C}" destId="{29824AA6-92B0-4C4D-BA50-D85E56A22EDC}" srcOrd="0" destOrd="1" presId="urn:microsoft.com/office/officeart/2005/8/layout/hList1"/>
    <dgm:cxn modelId="{82EF73CB-63D9-4257-9718-C0D83022BF76}" type="presOf" srcId="{2D5BC207-4C5D-4508-BE74-A66D7DD22D4A}" destId="{2636F7B9-B7B8-472B-8641-CAF3945D2BC0}" srcOrd="0" destOrd="0" presId="urn:microsoft.com/office/officeart/2005/8/layout/hList1"/>
    <dgm:cxn modelId="{EBFD61AC-47C0-4652-9247-3F38264BD97E}" srcId="{D4009DCA-02D3-45DC-985D-F6C3480AD5AD}" destId="{38F2C7B8-948F-47B1-BB27-2F7722D5D146}" srcOrd="3" destOrd="0" parTransId="{3956650B-50C0-4CBB-BD23-E08AE768B16D}" sibTransId="{4FD0B32E-C22C-4FB6-BF96-09556F577FF8}"/>
    <dgm:cxn modelId="{4C280972-F107-44D8-BF77-E76D245FF78F}" srcId="{D4009DCA-02D3-45DC-985D-F6C3480AD5AD}" destId="{661A5D25-51B2-45A6-821C-51E4B6673ED2}" srcOrd="0" destOrd="0" parTransId="{5B4E48D9-4DBF-444F-A7B2-7EB2BD73D570}" sibTransId="{D46BC193-D502-449F-AA67-15FE8F661C1B}"/>
    <dgm:cxn modelId="{EB0B2662-F21A-4D23-90FF-DA93307B5E97}" srcId="{2D5BC207-4C5D-4508-BE74-A66D7DD22D4A}" destId="{D1C436D9-DE63-49C1-AF9B-D1A97CAD0FC0}" srcOrd="5" destOrd="0" parTransId="{CD01A55E-4360-4787-95D7-98175F9896F8}" sibTransId="{EAA95A92-E1E0-48C0-BF7D-0D9AEA1CE99A}"/>
    <dgm:cxn modelId="{42E32739-EC60-4BD5-BCB4-58CBB794BD58}" srcId="{D4009DCA-02D3-45DC-985D-F6C3480AD5AD}" destId="{1EF91892-A747-44DA-BD65-1C308B7547FC}" srcOrd="2" destOrd="0" parTransId="{FB3F4F24-DBED-4F3D-941D-5C369D30C616}" sibTransId="{165DA0EF-2B6A-404D-AC9D-155CA927C277}"/>
    <dgm:cxn modelId="{B5B2B735-1301-4470-B3D4-9C22A59AFBDD}" type="presOf" srcId="{C651E5DD-5E68-42DC-B2EC-150D65193718}" destId="{695DC389-CBDC-4E06-8C95-7E9550600DF1}" srcOrd="0" destOrd="3" presId="urn:microsoft.com/office/officeart/2005/8/layout/hList1"/>
    <dgm:cxn modelId="{77A507FB-7B18-4712-AC60-3E9962B78763}" type="presOf" srcId="{1EF91892-A747-44DA-BD65-1C308B7547FC}" destId="{29824AA6-92B0-4C4D-BA50-D85E56A22EDC}" srcOrd="0" destOrd="2" presId="urn:microsoft.com/office/officeart/2005/8/layout/hList1"/>
    <dgm:cxn modelId="{350593F4-8EE0-4EF6-9464-2F236C60134F}" srcId="{2C23A4CD-00BF-4B96-B8C4-C7C6C4FD1AE1}" destId="{D4009DCA-02D3-45DC-985D-F6C3480AD5AD}" srcOrd="2" destOrd="0" parTransId="{7539BDEC-F5D9-49C4-9AF3-3C5D8EAA08EC}" sibTransId="{97E55965-CEC5-431A-B8CE-33563A09E49E}"/>
    <dgm:cxn modelId="{C08E1F61-A7F7-44EC-A21E-6D2A1D46E6D0}" type="presOf" srcId="{2C23A4CD-00BF-4B96-B8C4-C7C6C4FD1AE1}" destId="{ED200CCF-84D2-47E4-9740-682D82AC152F}" srcOrd="0" destOrd="0" presId="urn:microsoft.com/office/officeart/2005/8/layout/hList1"/>
    <dgm:cxn modelId="{D90DE6C1-B9B6-4E27-B87B-96F2F7A7E122}" type="presParOf" srcId="{ED200CCF-84D2-47E4-9740-682D82AC152F}" destId="{C0C1BB60-1276-483C-BDA7-2655EB9E25AA}" srcOrd="0" destOrd="0" presId="urn:microsoft.com/office/officeart/2005/8/layout/hList1"/>
    <dgm:cxn modelId="{F41BA8AB-101B-4284-8076-2C5F699C00E6}" type="presParOf" srcId="{C0C1BB60-1276-483C-BDA7-2655EB9E25AA}" destId="{2636F7B9-B7B8-472B-8641-CAF3945D2BC0}" srcOrd="0" destOrd="0" presId="urn:microsoft.com/office/officeart/2005/8/layout/hList1"/>
    <dgm:cxn modelId="{20DA7692-2B32-4358-9B71-D167C10A576C}" type="presParOf" srcId="{C0C1BB60-1276-483C-BDA7-2655EB9E25AA}" destId="{DFD222DE-644A-4D5A-A03D-C8D777960A58}" srcOrd="1" destOrd="0" presId="urn:microsoft.com/office/officeart/2005/8/layout/hList1"/>
    <dgm:cxn modelId="{61A6DB86-6F32-4898-ACA9-CAB0C4033755}" type="presParOf" srcId="{ED200CCF-84D2-47E4-9740-682D82AC152F}" destId="{F4BCA5B7-C86A-4F03-ADEA-3762DCF94075}" srcOrd="1" destOrd="0" presId="urn:microsoft.com/office/officeart/2005/8/layout/hList1"/>
    <dgm:cxn modelId="{5827C09D-F8BD-4BF6-A3A7-057B612A0C62}" type="presParOf" srcId="{ED200CCF-84D2-47E4-9740-682D82AC152F}" destId="{D20CE51B-AEDD-4B0B-8A9E-0FF9BA87A313}" srcOrd="2" destOrd="0" presId="urn:microsoft.com/office/officeart/2005/8/layout/hList1"/>
    <dgm:cxn modelId="{458A7A4B-6AA1-4EF2-A377-A88FFA1B749D}" type="presParOf" srcId="{D20CE51B-AEDD-4B0B-8A9E-0FF9BA87A313}" destId="{8818686B-E9E2-4051-B4FD-453BC3C44873}" srcOrd="0" destOrd="0" presId="urn:microsoft.com/office/officeart/2005/8/layout/hList1"/>
    <dgm:cxn modelId="{16C23872-A986-40A8-BF5F-8C8047CAC181}" type="presParOf" srcId="{D20CE51B-AEDD-4B0B-8A9E-0FF9BA87A313}" destId="{695DC389-CBDC-4E06-8C95-7E9550600DF1}" srcOrd="1" destOrd="0" presId="urn:microsoft.com/office/officeart/2005/8/layout/hList1"/>
    <dgm:cxn modelId="{F8ABA67C-0A82-4916-8D7B-A3A11039900D}" type="presParOf" srcId="{ED200CCF-84D2-47E4-9740-682D82AC152F}" destId="{0C869B5F-F4B3-4134-BFDA-FA4351B15B47}" srcOrd="3" destOrd="0" presId="urn:microsoft.com/office/officeart/2005/8/layout/hList1"/>
    <dgm:cxn modelId="{6473CCB5-3CB2-4A27-8B17-4D80468A11B6}" type="presParOf" srcId="{ED200CCF-84D2-47E4-9740-682D82AC152F}" destId="{D25AEA3D-8204-433A-B1D8-1E7AC577AFB2}" srcOrd="4" destOrd="0" presId="urn:microsoft.com/office/officeart/2005/8/layout/hList1"/>
    <dgm:cxn modelId="{4DEAC2EB-44D6-463E-9B53-6C12A61BB688}" type="presParOf" srcId="{D25AEA3D-8204-433A-B1D8-1E7AC577AFB2}" destId="{87098232-99EC-47F5-8FC1-27E4C7030702}" srcOrd="0" destOrd="0" presId="urn:microsoft.com/office/officeart/2005/8/layout/hList1"/>
    <dgm:cxn modelId="{0FACED8C-CFA8-49DF-BB8F-3EB87C60DD43}" type="presParOf" srcId="{D25AEA3D-8204-433A-B1D8-1E7AC577AFB2}" destId="{29824AA6-92B0-4C4D-BA50-D85E56A22EDC}"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2410CC-BC02-4C68-B0D8-774C0706A40C}" type="doc">
      <dgm:prSet loTypeId="urn:microsoft.com/office/officeart/2005/8/layout/hProcess9" loCatId="process" qsTypeId="urn:microsoft.com/office/officeart/2005/8/quickstyle/simple1" qsCatId="simple" csTypeId="urn:microsoft.com/office/officeart/2005/8/colors/accent1_2" csCatId="accent1" phldr="1"/>
      <dgm:spPr/>
    </dgm:pt>
    <dgm:pt modelId="{5AA826C0-C3CA-41AD-93A1-D8C0E95922D2}">
      <dgm:prSet phldrT="[Text]"/>
      <dgm:spPr/>
      <dgm:t>
        <a:bodyPr/>
        <a:lstStyle/>
        <a:p>
          <a:r>
            <a:rPr lang="en-GB" b="1" noProof="0" dirty="0" smtClean="0"/>
            <a:t>Call for projects</a:t>
          </a:r>
        </a:p>
        <a:p>
          <a:r>
            <a:rPr lang="en-GB" b="1" noProof="0" dirty="0" smtClean="0"/>
            <a:t>April 7th – July 15th</a:t>
          </a:r>
          <a:endParaRPr lang="en-GB" b="1" noProof="0" dirty="0"/>
        </a:p>
      </dgm:t>
    </dgm:pt>
    <dgm:pt modelId="{20F5892A-42E3-409A-90BB-85634190C5C7}" type="parTrans" cxnId="{49206899-9929-4D92-A36B-204EEE6E4E9A}">
      <dgm:prSet/>
      <dgm:spPr/>
      <dgm:t>
        <a:bodyPr/>
        <a:lstStyle/>
        <a:p>
          <a:endParaRPr lang="en-GB"/>
        </a:p>
      </dgm:t>
    </dgm:pt>
    <dgm:pt modelId="{A632F7A1-60E8-4C06-B4C1-A221E6A7607D}" type="sibTrans" cxnId="{49206899-9929-4D92-A36B-204EEE6E4E9A}">
      <dgm:prSet/>
      <dgm:spPr/>
      <dgm:t>
        <a:bodyPr/>
        <a:lstStyle/>
        <a:p>
          <a:endParaRPr lang="en-GB"/>
        </a:p>
      </dgm:t>
    </dgm:pt>
    <dgm:pt modelId="{7D31B3C3-3641-4CE2-8DB7-589D597694D7}">
      <dgm:prSet phldrT="[Text]"/>
      <dgm:spPr/>
      <dgm:t>
        <a:bodyPr/>
        <a:lstStyle/>
        <a:p>
          <a:r>
            <a:rPr lang="en-GB" b="1" noProof="0" dirty="0" smtClean="0"/>
            <a:t>Evaluation of NAMA Support Projects  according to criteria</a:t>
          </a:r>
        </a:p>
      </dgm:t>
    </dgm:pt>
    <dgm:pt modelId="{5B1F7C7D-C022-4708-8F74-5E58D2BEA9FA}" type="parTrans" cxnId="{1C0262A7-E0C7-4004-AC1F-2238610C7447}">
      <dgm:prSet/>
      <dgm:spPr/>
      <dgm:t>
        <a:bodyPr/>
        <a:lstStyle/>
        <a:p>
          <a:endParaRPr lang="en-GB"/>
        </a:p>
      </dgm:t>
    </dgm:pt>
    <dgm:pt modelId="{B4D9F160-D2CC-4742-A55B-F69B3D455193}" type="sibTrans" cxnId="{1C0262A7-E0C7-4004-AC1F-2238610C7447}">
      <dgm:prSet/>
      <dgm:spPr/>
      <dgm:t>
        <a:bodyPr/>
        <a:lstStyle/>
        <a:p>
          <a:endParaRPr lang="en-GB"/>
        </a:p>
      </dgm:t>
    </dgm:pt>
    <dgm:pt modelId="{91D08E45-7840-4751-90B5-A6F4431A657F}">
      <dgm:prSet phldrT="[Text]"/>
      <dgm:spPr/>
      <dgm:t>
        <a:bodyPr/>
        <a:lstStyle/>
        <a:p>
          <a:r>
            <a:rPr lang="en-GB" b="1" noProof="0" dirty="0" smtClean="0"/>
            <a:t>Communication of results</a:t>
          </a:r>
        </a:p>
        <a:p>
          <a:r>
            <a:rPr lang="en-GB" b="1" noProof="0" dirty="0" smtClean="0"/>
            <a:t>4</a:t>
          </a:r>
          <a:r>
            <a:rPr lang="en-GB" b="1" baseline="30000" noProof="0" dirty="0" smtClean="0"/>
            <a:t>th</a:t>
          </a:r>
          <a:r>
            <a:rPr lang="en-GB" b="1" noProof="0" dirty="0" smtClean="0"/>
            <a:t> quarter 2014</a:t>
          </a:r>
          <a:endParaRPr lang="en-GB" b="1" noProof="0" dirty="0"/>
        </a:p>
      </dgm:t>
    </dgm:pt>
    <dgm:pt modelId="{98DAFAE5-D693-42B1-8793-9E1229C07238}" type="parTrans" cxnId="{ADF2640C-F9D4-4064-A647-5D044DC0C354}">
      <dgm:prSet/>
      <dgm:spPr/>
      <dgm:t>
        <a:bodyPr/>
        <a:lstStyle/>
        <a:p>
          <a:endParaRPr lang="en-GB"/>
        </a:p>
      </dgm:t>
    </dgm:pt>
    <dgm:pt modelId="{B8D4ABA7-2A00-42A8-A65B-7F349556F75E}" type="sibTrans" cxnId="{ADF2640C-F9D4-4064-A647-5D044DC0C354}">
      <dgm:prSet/>
      <dgm:spPr/>
      <dgm:t>
        <a:bodyPr/>
        <a:lstStyle/>
        <a:p>
          <a:endParaRPr lang="en-GB"/>
        </a:p>
      </dgm:t>
    </dgm:pt>
    <dgm:pt modelId="{C0FBC3FB-0BFC-4B87-9B66-326D48932F7C}" type="pres">
      <dgm:prSet presAssocID="{442410CC-BC02-4C68-B0D8-774C0706A40C}" presName="CompostProcess" presStyleCnt="0">
        <dgm:presLayoutVars>
          <dgm:dir/>
          <dgm:resizeHandles val="exact"/>
        </dgm:presLayoutVars>
      </dgm:prSet>
      <dgm:spPr/>
    </dgm:pt>
    <dgm:pt modelId="{631A02EE-2F7A-44D8-A20D-B19AC77F421C}" type="pres">
      <dgm:prSet presAssocID="{442410CC-BC02-4C68-B0D8-774C0706A40C}" presName="arrow" presStyleLbl="bgShp" presStyleIdx="0" presStyleCnt="1"/>
      <dgm:spPr/>
    </dgm:pt>
    <dgm:pt modelId="{94F0F924-1D84-48CD-90FD-17295FCE4C16}" type="pres">
      <dgm:prSet presAssocID="{442410CC-BC02-4C68-B0D8-774C0706A40C}" presName="linearProcess" presStyleCnt="0"/>
      <dgm:spPr/>
    </dgm:pt>
    <dgm:pt modelId="{9E40A7B9-A21A-4B0F-937D-6D20799432D2}" type="pres">
      <dgm:prSet presAssocID="{5AA826C0-C3CA-41AD-93A1-D8C0E95922D2}" presName="textNode" presStyleLbl="node1" presStyleIdx="0" presStyleCnt="3">
        <dgm:presLayoutVars>
          <dgm:bulletEnabled val="1"/>
        </dgm:presLayoutVars>
      </dgm:prSet>
      <dgm:spPr/>
      <dgm:t>
        <a:bodyPr/>
        <a:lstStyle/>
        <a:p>
          <a:endParaRPr lang="en-GB"/>
        </a:p>
      </dgm:t>
    </dgm:pt>
    <dgm:pt modelId="{0932AEA1-0AFB-4F2A-9B3B-CAFE372552B6}" type="pres">
      <dgm:prSet presAssocID="{A632F7A1-60E8-4C06-B4C1-A221E6A7607D}" presName="sibTrans" presStyleCnt="0"/>
      <dgm:spPr/>
    </dgm:pt>
    <dgm:pt modelId="{FE8277D3-DE95-453E-AEB2-E35BA73E20B0}" type="pres">
      <dgm:prSet presAssocID="{7D31B3C3-3641-4CE2-8DB7-589D597694D7}" presName="textNode" presStyleLbl="node1" presStyleIdx="1" presStyleCnt="3">
        <dgm:presLayoutVars>
          <dgm:bulletEnabled val="1"/>
        </dgm:presLayoutVars>
      </dgm:prSet>
      <dgm:spPr/>
      <dgm:t>
        <a:bodyPr/>
        <a:lstStyle/>
        <a:p>
          <a:endParaRPr lang="en-GB"/>
        </a:p>
      </dgm:t>
    </dgm:pt>
    <dgm:pt modelId="{9B932383-CE93-459A-ABF4-A822D20A2344}" type="pres">
      <dgm:prSet presAssocID="{B4D9F160-D2CC-4742-A55B-F69B3D455193}" presName="sibTrans" presStyleCnt="0"/>
      <dgm:spPr/>
    </dgm:pt>
    <dgm:pt modelId="{2206784F-A35B-48A9-9C4D-8AF387BE9964}" type="pres">
      <dgm:prSet presAssocID="{91D08E45-7840-4751-90B5-A6F4431A657F}" presName="textNode" presStyleLbl="node1" presStyleIdx="2" presStyleCnt="3">
        <dgm:presLayoutVars>
          <dgm:bulletEnabled val="1"/>
        </dgm:presLayoutVars>
      </dgm:prSet>
      <dgm:spPr/>
      <dgm:t>
        <a:bodyPr/>
        <a:lstStyle/>
        <a:p>
          <a:endParaRPr lang="en-GB"/>
        </a:p>
      </dgm:t>
    </dgm:pt>
  </dgm:ptLst>
  <dgm:cxnLst>
    <dgm:cxn modelId="{EAE889E8-E4CA-47F2-B541-CD0B77B6F467}" type="presOf" srcId="{442410CC-BC02-4C68-B0D8-774C0706A40C}" destId="{C0FBC3FB-0BFC-4B87-9B66-326D48932F7C}" srcOrd="0" destOrd="0" presId="urn:microsoft.com/office/officeart/2005/8/layout/hProcess9"/>
    <dgm:cxn modelId="{49206899-9929-4D92-A36B-204EEE6E4E9A}" srcId="{442410CC-BC02-4C68-B0D8-774C0706A40C}" destId="{5AA826C0-C3CA-41AD-93A1-D8C0E95922D2}" srcOrd="0" destOrd="0" parTransId="{20F5892A-42E3-409A-90BB-85634190C5C7}" sibTransId="{A632F7A1-60E8-4C06-B4C1-A221E6A7607D}"/>
    <dgm:cxn modelId="{6E8C4955-77A5-436A-ACC1-885D0E7E940D}" type="presOf" srcId="{5AA826C0-C3CA-41AD-93A1-D8C0E95922D2}" destId="{9E40A7B9-A21A-4B0F-937D-6D20799432D2}" srcOrd="0" destOrd="0" presId="urn:microsoft.com/office/officeart/2005/8/layout/hProcess9"/>
    <dgm:cxn modelId="{1C0262A7-E0C7-4004-AC1F-2238610C7447}" srcId="{442410CC-BC02-4C68-B0D8-774C0706A40C}" destId="{7D31B3C3-3641-4CE2-8DB7-589D597694D7}" srcOrd="1" destOrd="0" parTransId="{5B1F7C7D-C022-4708-8F74-5E58D2BEA9FA}" sibTransId="{B4D9F160-D2CC-4742-A55B-F69B3D455193}"/>
    <dgm:cxn modelId="{6B7214A4-EB17-4CC0-AFC2-CA079EF6762F}" type="presOf" srcId="{7D31B3C3-3641-4CE2-8DB7-589D597694D7}" destId="{FE8277D3-DE95-453E-AEB2-E35BA73E20B0}" srcOrd="0" destOrd="0" presId="urn:microsoft.com/office/officeart/2005/8/layout/hProcess9"/>
    <dgm:cxn modelId="{6202F086-B445-42AB-8890-2C814173F218}" type="presOf" srcId="{91D08E45-7840-4751-90B5-A6F4431A657F}" destId="{2206784F-A35B-48A9-9C4D-8AF387BE9964}" srcOrd="0" destOrd="0" presId="urn:microsoft.com/office/officeart/2005/8/layout/hProcess9"/>
    <dgm:cxn modelId="{ADF2640C-F9D4-4064-A647-5D044DC0C354}" srcId="{442410CC-BC02-4C68-B0D8-774C0706A40C}" destId="{91D08E45-7840-4751-90B5-A6F4431A657F}" srcOrd="2" destOrd="0" parTransId="{98DAFAE5-D693-42B1-8793-9E1229C07238}" sibTransId="{B8D4ABA7-2A00-42A8-A65B-7F349556F75E}"/>
    <dgm:cxn modelId="{5569ED32-4834-4A0D-8A48-14E1FD1FA686}" type="presParOf" srcId="{C0FBC3FB-0BFC-4B87-9B66-326D48932F7C}" destId="{631A02EE-2F7A-44D8-A20D-B19AC77F421C}" srcOrd="0" destOrd="0" presId="urn:microsoft.com/office/officeart/2005/8/layout/hProcess9"/>
    <dgm:cxn modelId="{AA66C0AB-7F4A-47C4-8B76-99AEED5EACB7}" type="presParOf" srcId="{C0FBC3FB-0BFC-4B87-9B66-326D48932F7C}" destId="{94F0F924-1D84-48CD-90FD-17295FCE4C16}" srcOrd="1" destOrd="0" presId="urn:microsoft.com/office/officeart/2005/8/layout/hProcess9"/>
    <dgm:cxn modelId="{77CA427D-7600-4911-856B-5F405757E4A3}" type="presParOf" srcId="{94F0F924-1D84-48CD-90FD-17295FCE4C16}" destId="{9E40A7B9-A21A-4B0F-937D-6D20799432D2}" srcOrd="0" destOrd="0" presId="urn:microsoft.com/office/officeart/2005/8/layout/hProcess9"/>
    <dgm:cxn modelId="{F8F1FAE0-FC88-41C2-93F4-C82B42C89FDF}" type="presParOf" srcId="{94F0F924-1D84-48CD-90FD-17295FCE4C16}" destId="{0932AEA1-0AFB-4F2A-9B3B-CAFE372552B6}" srcOrd="1" destOrd="0" presId="urn:microsoft.com/office/officeart/2005/8/layout/hProcess9"/>
    <dgm:cxn modelId="{B72AA76F-AE57-46A0-B689-48C89521932B}" type="presParOf" srcId="{94F0F924-1D84-48CD-90FD-17295FCE4C16}" destId="{FE8277D3-DE95-453E-AEB2-E35BA73E20B0}" srcOrd="2" destOrd="0" presId="urn:microsoft.com/office/officeart/2005/8/layout/hProcess9"/>
    <dgm:cxn modelId="{4A4CB482-AF39-42AD-A941-8FFFFA630FF5}" type="presParOf" srcId="{94F0F924-1D84-48CD-90FD-17295FCE4C16}" destId="{9B932383-CE93-459A-ABF4-A822D20A2344}" srcOrd="3" destOrd="0" presId="urn:microsoft.com/office/officeart/2005/8/layout/hProcess9"/>
    <dgm:cxn modelId="{A6785ADB-5DF5-44F0-B1BF-1C1396A43801}" type="presParOf" srcId="{94F0F924-1D84-48CD-90FD-17295FCE4C16}" destId="{2206784F-A35B-48A9-9C4D-8AF387BE9964}" srcOrd="4" destOrd="0" presId="urn:microsoft.com/office/officeart/2005/8/layout/hProcess9"/>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36F7B9-B7B8-472B-8641-CAF3945D2BC0}">
      <dsp:nvSpPr>
        <dsp:cNvPr id="0" name=""/>
        <dsp:cNvSpPr/>
      </dsp:nvSpPr>
      <dsp:spPr>
        <a:xfrm>
          <a:off x="2497" y="14402"/>
          <a:ext cx="2435333" cy="864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GB" sz="1800" b="1" kern="1200" dirty="0"/>
            <a:t>Eligibility criteria</a:t>
          </a:r>
        </a:p>
      </dsp:txBody>
      <dsp:txXfrm>
        <a:off x="2497" y="14402"/>
        <a:ext cx="2435333" cy="864000"/>
      </dsp:txXfrm>
    </dsp:sp>
    <dsp:sp modelId="{DFD222DE-644A-4D5A-A03D-C8D777960A58}">
      <dsp:nvSpPr>
        <dsp:cNvPr id="0" name=""/>
        <dsp:cNvSpPr/>
      </dsp:nvSpPr>
      <dsp:spPr>
        <a:xfrm>
          <a:off x="2497" y="878402"/>
          <a:ext cx="2435333" cy="321165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GB" sz="1600" kern="1200" dirty="0" smtClean="0"/>
            <a:t>Q</a:t>
          </a:r>
          <a:r>
            <a:rPr lang="en-GB" sz="1500" kern="1200" dirty="0" smtClean="0"/>
            <a:t>ualified </a:t>
          </a:r>
          <a:r>
            <a:rPr lang="en-GB" sz="1500" kern="1200" dirty="0"/>
            <a:t>delivery organisation</a:t>
          </a:r>
        </a:p>
        <a:p>
          <a:pPr marL="114300" lvl="1" indent="-114300" algn="l" defTabSz="666750">
            <a:lnSpc>
              <a:spcPct val="90000"/>
            </a:lnSpc>
            <a:spcBef>
              <a:spcPct val="0"/>
            </a:spcBef>
            <a:spcAft>
              <a:spcPct val="15000"/>
            </a:spcAft>
            <a:buChar char="••"/>
          </a:pPr>
          <a:r>
            <a:rPr lang="en-GB" sz="1500" kern="1200" dirty="0" smtClean="0"/>
            <a:t> Endorsement </a:t>
          </a:r>
          <a:r>
            <a:rPr lang="en-GB" sz="1500" kern="1200" dirty="0"/>
            <a:t>by national </a:t>
          </a:r>
          <a:r>
            <a:rPr lang="en-GB" sz="1500" kern="1200" dirty="0" smtClean="0"/>
            <a:t> government</a:t>
          </a:r>
          <a:endParaRPr lang="en-GB" sz="1500" kern="1200" dirty="0"/>
        </a:p>
        <a:p>
          <a:pPr marL="114300" lvl="1" indent="-114300" algn="l" defTabSz="666750">
            <a:lnSpc>
              <a:spcPct val="90000"/>
            </a:lnSpc>
            <a:spcBef>
              <a:spcPct val="0"/>
            </a:spcBef>
            <a:spcAft>
              <a:spcPct val="15000"/>
            </a:spcAft>
            <a:buChar char="••"/>
          </a:pPr>
          <a:r>
            <a:rPr lang="en-GB" sz="1500" kern="1200" dirty="0" smtClean="0"/>
            <a:t> Endorsement </a:t>
          </a:r>
          <a:r>
            <a:rPr lang="en-GB" sz="1500" kern="1200" dirty="0"/>
            <a:t>by </a:t>
          </a:r>
          <a:r>
            <a:rPr lang="en-GB" sz="1500" kern="1200" dirty="0" smtClean="0"/>
            <a:t>qualified  delivery </a:t>
          </a:r>
          <a:r>
            <a:rPr lang="en-GB" sz="1500" kern="1200" dirty="0"/>
            <a:t>organisation</a:t>
          </a:r>
        </a:p>
        <a:p>
          <a:pPr marL="114300" lvl="1" indent="-114300" algn="l" defTabSz="666750">
            <a:lnSpc>
              <a:spcPct val="90000"/>
            </a:lnSpc>
            <a:spcBef>
              <a:spcPct val="0"/>
            </a:spcBef>
            <a:spcAft>
              <a:spcPct val="15000"/>
            </a:spcAft>
            <a:buChar char="••"/>
          </a:pPr>
          <a:r>
            <a:rPr lang="en-GB" sz="1500" kern="1200" dirty="0" smtClean="0"/>
            <a:t> Readiness </a:t>
          </a:r>
          <a:r>
            <a:rPr lang="en-GB" sz="1500" kern="1200" dirty="0"/>
            <a:t>for implementation</a:t>
          </a:r>
        </a:p>
        <a:p>
          <a:pPr marL="114300" lvl="1" indent="-114300" algn="l" defTabSz="666750">
            <a:lnSpc>
              <a:spcPct val="90000"/>
            </a:lnSpc>
            <a:spcBef>
              <a:spcPct val="0"/>
            </a:spcBef>
            <a:spcAft>
              <a:spcPct val="15000"/>
            </a:spcAft>
            <a:buChar char="••"/>
          </a:pPr>
          <a:r>
            <a:rPr lang="en-GB" sz="1500" kern="1200" dirty="0" smtClean="0"/>
            <a:t> Time-frame </a:t>
          </a:r>
          <a:r>
            <a:rPr lang="en-GB" sz="1500" kern="1200" dirty="0"/>
            <a:t>for </a:t>
          </a:r>
          <a:r>
            <a:rPr lang="en-GB" sz="1500" kern="1200" dirty="0" smtClean="0"/>
            <a:t>  implementation</a:t>
          </a:r>
          <a:endParaRPr lang="en-GB" sz="1500" kern="1200" dirty="0"/>
        </a:p>
        <a:p>
          <a:pPr marL="114300" lvl="1" indent="-114300" algn="l" defTabSz="666750">
            <a:lnSpc>
              <a:spcPct val="90000"/>
            </a:lnSpc>
            <a:spcBef>
              <a:spcPct val="0"/>
            </a:spcBef>
            <a:spcAft>
              <a:spcPct val="15000"/>
            </a:spcAft>
            <a:buChar char="••"/>
          </a:pPr>
          <a:r>
            <a:rPr lang="en-GB" sz="1500" kern="1200" dirty="0" smtClean="0"/>
            <a:t> ODA </a:t>
          </a:r>
          <a:r>
            <a:rPr lang="en-GB" sz="1500" kern="1200" dirty="0"/>
            <a:t>eligibility</a:t>
          </a:r>
        </a:p>
        <a:p>
          <a:pPr marL="114300" lvl="1" indent="-114300" algn="l" defTabSz="666750">
            <a:lnSpc>
              <a:spcPct val="90000"/>
            </a:lnSpc>
            <a:spcBef>
              <a:spcPct val="0"/>
            </a:spcBef>
            <a:spcAft>
              <a:spcPct val="15000"/>
            </a:spcAft>
            <a:buChar char="••"/>
          </a:pPr>
          <a:r>
            <a:rPr lang="en-GB" sz="1500" kern="1200" dirty="0" smtClean="0"/>
            <a:t> Adequate </a:t>
          </a:r>
          <a:r>
            <a:rPr lang="en-GB" sz="1500" kern="1200" dirty="0"/>
            <a:t>financing </a:t>
          </a:r>
          <a:r>
            <a:rPr lang="en-GB" sz="1500" kern="1200" dirty="0" smtClean="0"/>
            <a:t> volume</a:t>
          </a:r>
          <a:endParaRPr lang="en-GB" sz="1500" kern="1200" dirty="0"/>
        </a:p>
      </dsp:txBody>
      <dsp:txXfrm>
        <a:off x="2497" y="878402"/>
        <a:ext cx="2435333" cy="3211650"/>
      </dsp:txXfrm>
    </dsp:sp>
    <dsp:sp modelId="{8818686B-E9E2-4051-B4FD-453BC3C44873}">
      <dsp:nvSpPr>
        <dsp:cNvPr id="0" name=""/>
        <dsp:cNvSpPr/>
      </dsp:nvSpPr>
      <dsp:spPr>
        <a:xfrm>
          <a:off x="2778777" y="14402"/>
          <a:ext cx="2435333" cy="864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GB" sz="1800" b="1" kern="1200" dirty="0"/>
            <a:t>Ambition Criteria</a:t>
          </a:r>
        </a:p>
      </dsp:txBody>
      <dsp:txXfrm>
        <a:off x="2778777" y="14402"/>
        <a:ext cx="2435333" cy="864000"/>
      </dsp:txXfrm>
    </dsp:sp>
    <dsp:sp modelId="{695DC389-CBDC-4E06-8C95-7E9550600DF1}">
      <dsp:nvSpPr>
        <dsp:cNvPr id="0" name=""/>
        <dsp:cNvSpPr/>
      </dsp:nvSpPr>
      <dsp:spPr>
        <a:xfrm>
          <a:off x="2778777" y="878402"/>
          <a:ext cx="2435333" cy="321165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GB" sz="1500" kern="1200" dirty="0" smtClean="0"/>
            <a:t> Potential </a:t>
          </a:r>
          <a:r>
            <a:rPr lang="en-GB" sz="1500" kern="1200" dirty="0"/>
            <a:t>for transformational change</a:t>
          </a:r>
        </a:p>
        <a:p>
          <a:pPr marL="114300" lvl="1" indent="-114300" algn="l" defTabSz="666750">
            <a:lnSpc>
              <a:spcPct val="90000"/>
            </a:lnSpc>
            <a:spcBef>
              <a:spcPct val="0"/>
            </a:spcBef>
            <a:spcAft>
              <a:spcPct val="15000"/>
            </a:spcAft>
            <a:buChar char="••"/>
          </a:pPr>
          <a:r>
            <a:rPr lang="en-GB" sz="1500" kern="1200" dirty="0" smtClean="0"/>
            <a:t> Mitigation </a:t>
          </a:r>
          <a:r>
            <a:rPr lang="en-GB" sz="1500" kern="1200" dirty="0"/>
            <a:t>ambition</a:t>
          </a:r>
        </a:p>
        <a:p>
          <a:pPr marL="114300" lvl="1" indent="-114300" algn="l" defTabSz="666750">
            <a:lnSpc>
              <a:spcPct val="90000"/>
            </a:lnSpc>
            <a:spcBef>
              <a:spcPct val="0"/>
            </a:spcBef>
            <a:spcAft>
              <a:spcPct val="15000"/>
            </a:spcAft>
            <a:buChar char="••"/>
          </a:pPr>
          <a:r>
            <a:rPr lang="en-GB" sz="1500" kern="1200" dirty="0" smtClean="0"/>
            <a:t> Financial </a:t>
          </a:r>
          <a:r>
            <a:rPr lang="en-GB" sz="1500" kern="1200" dirty="0"/>
            <a:t>ambition</a:t>
          </a:r>
        </a:p>
        <a:p>
          <a:pPr marL="114300" lvl="1" indent="-114300" algn="l" defTabSz="666750">
            <a:lnSpc>
              <a:spcPct val="90000"/>
            </a:lnSpc>
            <a:spcBef>
              <a:spcPct val="0"/>
            </a:spcBef>
            <a:spcAft>
              <a:spcPct val="15000"/>
            </a:spcAft>
            <a:buChar char="••"/>
          </a:pPr>
          <a:r>
            <a:rPr lang="en-GB" sz="1500" kern="1200" dirty="0" smtClean="0"/>
            <a:t> Sustainable </a:t>
          </a:r>
          <a:r>
            <a:rPr lang="en-GB" sz="1500" kern="1200" dirty="0"/>
            <a:t>development co-benefits</a:t>
          </a:r>
        </a:p>
      </dsp:txBody>
      <dsp:txXfrm>
        <a:off x="2778777" y="878402"/>
        <a:ext cx="2435333" cy="3211650"/>
      </dsp:txXfrm>
    </dsp:sp>
    <dsp:sp modelId="{87098232-99EC-47F5-8FC1-27E4C7030702}">
      <dsp:nvSpPr>
        <dsp:cNvPr id="0" name=""/>
        <dsp:cNvSpPr/>
      </dsp:nvSpPr>
      <dsp:spPr>
        <a:xfrm>
          <a:off x="5555057" y="14402"/>
          <a:ext cx="2435333" cy="864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GB" sz="1800" b="1" kern="1200" dirty="0"/>
            <a:t>Feasibility Criteria</a:t>
          </a:r>
        </a:p>
      </dsp:txBody>
      <dsp:txXfrm>
        <a:off x="5555057" y="14402"/>
        <a:ext cx="2435333" cy="864000"/>
      </dsp:txXfrm>
    </dsp:sp>
    <dsp:sp modelId="{29824AA6-92B0-4C4D-BA50-D85E56A22EDC}">
      <dsp:nvSpPr>
        <dsp:cNvPr id="0" name=""/>
        <dsp:cNvSpPr/>
      </dsp:nvSpPr>
      <dsp:spPr>
        <a:xfrm>
          <a:off x="5555057" y="878402"/>
          <a:ext cx="2435333" cy="321165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GB" sz="1500" kern="1200" dirty="0"/>
            <a:t> International and national </a:t>
          </a:r>
          <a:r>
            <a:rPr lang="en-GB" sz="1500" kern="1200" dirty="0" err="1"/>
            <a:t>embeddedness</a:t>
          </a:r>
          <a:endParaRPr lang="en-GB" sz="1500" kern="1200" dirty="0"/>
        </a:p>
        <a:p>
          <a:pPr marL="114300" lvl="1" indent="-114300" algn="l" defTabSz="666750">
            <a:lnSpc>
              <a:spcPct val="90000"/>
            </a:lnSpc>
            <a:spcBef>
              <a:spcPct val="0"/>
            </a:spcBef>
            <a:spcAft>
              <a:spcPct val="15000"/>
            </a:spcAft>
            <a:buChar char="••"/>
          </a:pPr>
          <a:r>
            <a:rPr lang="en-GB" sz="1500" kern="1200" dirty="0" smtClean="0"/>
            <a:t> Project </a:t>
          </a:r>
          <a:r>
            <a:rPr lang="en-GB" sz="1500" kern="1200" dirty="0"/>
            <a:t>structure</a:t>
          </a:r>
        </a:p>
        <a:p>
          <a:pPr marL="114300" lvl="1" indent="-114300" algn="l" defTabSz="666750">
            <a:lnSpc>
              <a:spcPct val="90000"/>
            </a:lnSpc>
            <a:spcBef>
              <a:spcPct val="0"/>
            </a:spcBef>
            <a:spcAft>
              <a:spcPct val="15000"/>
            </a:spcAft>
            <a:buChar char="••"/>
          </a:pPr>
          <a:r>
            <a:rPr lang="en-GB" sz="1500" kern="1200" dirty="0" smtClean="0"/>
            <a:t> Log-frame </a:t>
          </a:r>
          <a:r>
            <a:rPr lang="en-GB" sz="1500" kern="1200" dirty="0"/>
            <a:t>and M&amp;E</a:t>
          </a:r>
        </a:p>
        <a:p>
          <a:pPr marL="114300" lvl="1" indent="-114300" algn="l" defTabSz="666750">
            <a:lnSpc>
              <a:spcPct val="90000"/>
            </a:lnSpc>
            <a:spcBef>
              <a:spcPct val="0"/>
            </a:spcBef>
            <a:spcAft>
              <a:spcPct val="15000"/>
            </a:spcAft>
            <a:buChar char="••"/>
          </a:pPr>
          <a:r>
            <a:rPr lang="en-GB" sz="1500" kern="1200" dirty="0" smtClean="0"/>
            <a:t> Project </a:t>
          </a:r>
          <a:r>
            <a:rPr lang="en-GB" sz="1500" kern="1200" dirty="0"/>
            <a:t>finance</a:t>
          </a:r>
        </a:p>
      </dsp:txBody>
      <dsp:txXfrm>
        <a:off x="5555057" y="878402"/>
        <a:ext cx="2435333" cy="32116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1A02EE-2F7A-44D8-A20D-B19AC77F421C}">
      <dsp:nvSpPr>
        <dsp:cNvPr id="0" name=""/>
        <dsp:cNvSpPr/>
      </dsp:nvSpPr>
      <dsp:spPr>
        <a:xfrm>
          <a:off x="637270" y="0"/>
          <a:ext cx="7222402" cy="2584061"/>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40A7B9-A21A-4B0F-937D-6D20799432D2}">
      <dsp:nvSpPr>
        <dsp:cNvPr id="0" name=""/>
        <dsp:cNvSpPr/>
      </dsp:nvSpPr>
      <dsp:spPr>
        <a:xfrm>
          <a:off x="4887" y="775218"/>
          <a:ext cx="2726993" cy="103362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b="1" kern="1200" noProof="0" dirty="0" smtClean="0"/>
            <a:t>Call for projects</a:t>
          </a:r>
        </a:p>
        <a:p>
          <a:pPr lvl="0" algn="ctr" defTabSz="800100">
            <a:lnSpc>
              <a:spcPct val="90000"/>
            </a:lnSpc>
            <a:spcBef>
              <a:spcPct val="0"/>
            </a:spcBef>
            <a:spcAft>
              <a:spcPct val="35000"/>
            </a:spcAft>
          </a:pPr>
          <a:r>
            <a:rPr lang="en-GB" sz="1800" b="1" kern="1200" noProof="0" dirty="0" smtClean="0"/>
            <a:t>April 7th – July 15th</a:t>
          </a:r>
          <a:endParaRPr lang="en-GB" sz="1800" b="1" kern="1200" noProof="0" dirty="0"/>
        </a:p>
      </dsp:txBody>
      <dsp:txXfrm>
        <a:off x="55344" y="825675"/>
        <a:ext cx="2626079" cy="932710"/>
      </dsp:txXfrm>
    </dsp:sp>
    <dsp:sp modelId="{FE8277D3-DE95-453E-AEB2-E35BA73E20B0}">
      <dsp:nvSpPr>
        <dsp:cNvPr id="0" name=""/>
        <dsp:cNvSpPr/>
      </dsp:nvSpPr>
      <dsp:spPr>
        <a:xfrm>
          <a:off x="2884975" y="775218"/>
          <a:ext cx="2726993" cy="103362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b="1" kern="1200" noProof="0" dirty="0" smtClean="0"/>
            <a:t>Evaluation of NAMA Support Projects  according to criteria</a:t>
          </a:r>
        </a:p>
      </dsp:txBody>
      <dsp:txXfrm>
        <a:off x="2935432" y="825675"/>
        <a:ext cx="2626079" cy="932710"/>
      </dsp:txXfrm>
    </dsp:sp>
    <dsp:sp modelId="{2206784F-A35B-48A9-9C4D-8AF387BE9964}">
      <dsp:nvSpPr>
        <dsp:cNvPr id="0" name=""/>
        <dsp:cNvSpPr/>
      </dsp:nvSpPr>
      <dsp:spPr>
        <a:xfrm>
          <a:off x="5765062" y="775218"/>
          <a:ext cx="2726993" cy="103362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b="1" kern="1200" noProof="0" dirty="0" smtClean="0"/>
            <a:t>Communication of results</a:t>
          </a:r>
        </a:p>
        <a:p>
          <a:pPr lvl="0" algn="ctr" defTabSz="800100">
            <a:lnSpc>
              <a:spcPct val="90000"/>
            </a:lnSpc>
            <a:spcBef>
              <a:spcPct val="0"/>
            </a:spcBef>
            <a:spcAft>
              <a:spcPct val="35000"/>
            </a:spcAft>
          </a:pPr>
          <a:r>
            <a:rPr lang="en-GB" sz="1800" b="1" kern="1200" noProof="0" dirty="0" smtClean="0"/>
            <a:t>4</a:t>
          </a:r>
          <a:r>
            <a:rPr lang="en-GB" sz="1800" b="1" kern="1200" baseline="30000" noProof="0" dirty="0" smtClean="0"/>
            <a:t>th</a:t>
          </a:r>
          <a:r>
            <a:rPr lang="en-GB" sz="1800" b="1" kern="1200" noProof="0" dirty="0" smtClean="0"/>
            <a:t> quarter 2014</a:t>
          </a:r>
          <a:endParaRPr lang="en-GB" sz="1800" b="1" kern="1200" noProof="0" dirty="0"/>
        </a:p>
      </dsp:txBody>
      <dsp:txXfrm>
        <a:off x="5815519" y="825675"/>
        <a:ext cx="2626079" cy="93271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0C73E81-65A2-45F8-805C-946F6EF5241A}" type="datetimeFigureOut">
              <a:rPr lang="en-GB" smtClean="0"/>
              <a:t>02/06/2014</a:t>
            </a:fld>
            <a:endParaRPr lang="en-GB"/>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F21CD90-D682-48D1-A24D-078364718749}" type="slidenum">
              <a:rPr lang="en-GB" smtClean="0"/>
              <a:t>‹Nr.›</a:t>
            </a:fld>
            <a:endParaRPr lang="en-GB"/>
          </a:p>
        </p:txBody>
      </p:sp>
    </p:spTree>
    <p:extLst>
      <p:ext uri="{BB962C8B-B14F-4D97-AF65-F5344CB8AC3E}">
        <p14:creationId xmlns:p14="http://schemas.microsoft.com/office/powerpoint/2010/main" val="3962773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dirty="0" smtClean="0"/>
              <a:t>First</a:t>
            </a:r>
            <a:r>
              <a:rPr lang="en-GB" baseline="0" dirty="0" smtClean="0"/>
              <a:t> facility to provide earmarked support for NAMA implementation and to define transparent selection criteria.</a:t>
            </a:r>
          </a:p>
          <a:p>
            <a:endParaRPr lang="en-GB" baseline="0" dirty="0" smtClean="0"/>
          </a:p>
          <a:p>
            <a:r>
              <a:rPr lang="en-GB" baseline="0" dirty="0" smtClean="0"/>
              <a:t>One of the first three entries on support available in the NAMA Registry (IKI, BMZ, NAMA Facility)</a:t>
            </a:r>
            <a:endParaRPr lang="en-GB" dirty="0"/>
          </a:p>
        </p:txBody>
      </p:sp>
      <p:sp>
        <p:nvSpPr>
          <p:cNvPr id="4" name="Foliennummernplatzhalter 3"/>
          <p:cNvSpPr>
            <a:spLocks noGrp="1"/>
          </p:cNvSpPr>
          <p:nvPr>
            <p:ph type="sldNum" sz="quarter" idx="10"/>
          </p:nvPr>
        </p:nvSpPr>
        <p:spPr/>
        <p:txBody>
          <a:bodyPr/>
          <a:lstStyle/>
          <a:p>
            <a:fld id="{8F21CD90-D682-48D1-A24D-078364718749}" type="slidenum">
              <a:rPr lang="en-GB" smtClean="0"/>
              <a:t>1</a:t>
            </a:fld>
            <a:endParaRPr lang="en-GB"/>
          </a:p>
        </p:txBody>
      </p:sp>
    </p:spTree>
    <p:extLst>
      <p:ext uri="{BB962C8B-B14F-4D97-AF65-F5344CB8AC3E}">
        <p14:creationId xmlns:p14="http://schemas.microsoft.com/office/powerpoint/2010/main" val="31853833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 typeface="Arial" panose="020B0604020202020204" pitchFamily="34" charset="0"/>
              <a:buNone/>
            </a:pPr>
            <a:r>
              <a:rPr lang="de-DE" b="1" dirty="0" err="1" smtClean="0"/>
              <a:t>Based</a:t>
            </a:r>
            <a:r>
              <a:rPr lang="de-DE" b="1" baseline="0" dirty="0" smtClean="0"/>
              <a:t> on </a:t>
            </a:r>
            <a:r>
              <a:rPr lang="de-DE" b="1" baseline="0" dirty="0" err="1" smtClean="0"/>
              <a:t>the</a:t>
            </a:r>
            <a:r>
              <a:rPr lang="de-DE" b="1" baseline="0" dirty="0" smtClean="0"/>
              <a:t> </a:t>
            </a:r>
            <a:r>
              <a:rPr lang="de-DE" b="1" baseline="0" dirty="0" err="1" smtClean="0"/>
              <a:t>lessons</a:t>
            </a:r>
            <a:r>
              <a:rPr lang="de-DE" b="1" baseline="0" dirty="0" smtClean="0"/>
              <a:t> </a:t>
            </a:r>
            <a:r>
              <a:rPr lang="de-DE" b="1" baseline="0" dirty="0" err="1" smtClean="0"/>
              <a:t>learned</a:t>
            </a:r>
            <a:r>
              <a:rPr lang="de-DE" b="1" baseline="0" dirty="0" smtClean="0"/>
              <a:t>, </a:t>
            </a:r>
            <a:r>
              <a:rPr lang="de-DE" b="1" baseline="0" dirty="0" err="1" smtClean="0"/>
              <a:t>we</a:t>
            </a:r>
            <a:r>
              <a:rPr lang="de-DE" b="1" baseline="0" dirty="0" smtClean="0"/>
              <a:t> </a:t>
            </a:r>
            <a:r>
              <a:rPr lang="de-DE" b="1" baseline="0" dirty="0" err="1" smtClean="0"/>
              <a:t>introduced</a:t>
            </a:r>
            <a:r>
              <a:rPr lang="de-DE" b="1" baseline="0" dirty="0" smtClean="0"/>
              <a:t> </a:t>
            </a:r>
            <a:r>
              <a:rPr lang="de-DE" b="1" baseline="0" dirty="0" err="1" smtClean="0"/>
              <a:t>changes</a:t>
            </a:r>
            <a:r>
              <a:rPr lang="de-DE" b="1" baseline="0" dirty="0" smtClean="0"/>
              <a:t> </a:t>
            </a:r>
            <a:r>
              <a:rPr lang="de-DE" b="1" baseline="0" dirty="0" err="1" smtClean="0"/>
              <a:t>to</a:t>
            </a:r>
            <a:r>
              <a:rPr lang="de-DE" b="1" baseline="0" dirty="0" smtClean="0"/>
              <a:t> </a:t>
            </a:r>
            <a:r>
              <a:rPr lang="de-DE" b="1" baseline="0" dirty="0" err="1" smtClean="0"/>
              <a:t>the</a:t>
            </a:r>
            <a:r>
              <a:rPr lang="de-DE" b="1" baseline="0" dirty="0" smtClean="0"/>
              <a:t> NAMA </a:t>
            </a:r>
            <a:r>
              <a:rPr lang="de-DE" b="1" baseline="0" dirty="0" err="1" smtClean="0"/>
              <a:t>Facility‘s</a:t>
            </a:r>
            <a:r>
              <a:rPr lang="de-DE" b="1" baseline="0" dirty="0" smtClean="0"/>
              <a:t> </a:t>
            </a:r>
            <a:r>
              <a:rPr lang="de-DE" b="1" baseline="0" dirty="0" err="1" smtClean="0"/>
              <a:t>processes</a:t>
            </a:r>
            <a:r>
              <a:rPr lang="de-DE" b="1" baseline="0" dirty="0" smtClean="0"/>
              <a:t> </a:t>
            </a:r>
            <a:r>
              <a:rPr lang="de-DE" b="1" baseline="0" dirty="0" err="1" smtClean="0"/>
              <a:t>and</a:t>
            </a:r>
            <a:r>
              <a:rPr lang="de-DE" b="1" baseline="0" dirty="0" smtClean="0"/>
              <a:t> </a:t>
            </a:r>
            <a:r>
              <a:rPr lang="de-DE" b="1" baseline="0" dirty="0" err="1" smtClean="0"/>
              <a:t>documents</a:t>
            </a:r>
            <a:endParaRPr lang="de-DE" b="1" dirty="0" smtClean="0"/>
          </a:p>
        </p:txBody>
      </p:sp>
      <p:sp>
        <p:nvSpPr>
          <p:cNvPr id="4" name="Foliennummernplatzhalter 3"/>
          <p:cNvSpPr>
            <a:spLocks noGrp="1"/>
          </p:cNvSpPr>
          <p:nvPr>
            <p:ph type="sldNum" sz="quarter" idx="10"/>
          </p:nvPr>
        </p:nvSpPr>
        <p:spPr/>
        <p:txBody>
          <a:bodyPr/>
          <a:lstStyle/>
          <a:p>
            <a:fld id="{8F21CD90-D682-48D1-A24D-078364718749}" type="slidenum">
              <a:rPr lang="en-GB" smtClean="0"/>
              <a:t>11</a:t>
            </a:fld>
            <a:endParaRPr lang="en-GB"/>
          </a:p>
        </p:txBody>
      </p:sp>
    </p:spTree>
    <p:extLst>
      <p:ext uri="{BB962C8B-B14F-4D97-AF65-F5344CB8AC3E}">
        <p14:creationId xmlns:p14="http://schemas.microsoft.com/office/powerpoint/2010/main" val="7290803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r>
              <a:rPr lang="en-GB" dirty="0" smtClean="0"/>
              <a:t>What is on the agenda for 2014?</a:t>
            </a:r>
          </a:p>
          <a:p>
            <a:pPr marL="171450" indent="-171450">
              <a:buFont typeface="Arial" panose="020B0604020202020204" pitchFamily="34" charset="0"/>
              <a:buChar char="•"/>
            </a:pPr>
            <a:r>
              <a:rPr lang="en-GB" dirty="0" smtClean="0"/>
              <a:t>The initial replenishment of € 70 </a:t>
            </a:r>
            <a:r>
              <a:rPr lang="en-GB" dirty="0" err="1" smtClean="0"/>
              <a:t>mio</a:t>
            </a:r>
            <a:r>
              <a:rPr lang="en-GB" dirty="0" smtClean="0"/>
              <a:t>. have been fully committed.</a:t>
            </a:r>
          </a:p>
          <a:p>
            <a:endParaRPr lang="en-GB" dirty="0" smtClean="0"/>
          </a:p>
          <a:p>
            <a:pPr marL="171450" indent="-171450">
              <a:buFont typeface="Arial" panose="020B0604020202020204" pitchFamily="34" charset="0"/>
              <a:buChar char="•"/>
            </a:pPr>
            <a:r>
              <a:rPr lang="en-GB" dirty="0" smtClean="0"/>
              <a:t>In light of the successful first call, the governments of Germany and the UK decided to provide </a:t>
            </a:r>
            <a:r>
              <a:rPr lang="en-GB" b="1" u="none" dirty="0" smtClean="0"/>
              <a:t>additional funds of € 50 million </a:t>
            </a:r>
            <a:r>
              <a:rPr lang="en-GB" dirty="0" smtClean="0"/>
              <a:t>to enable the NAMA Facility to hold a </a:t>
            </a:r>
            <a:r>
              <a:rPr lang="en-GB" b="1" dirty="0" smtClean="0"/>
              <a:t>second call.</a:t>
            </a:r>
          </a:p>
          <a:p>
            <a:pPr marL="171450" indent="-171450">
              <a:buFont typeface="Arial" panose="020B0604020202020204" pitchFamily="34" charset="0"/>
              <a:buChar char="•"/>
            </a:pPr>
            <a:r>
              <a:rPr lang="en-GB" u="none" dirty="0" smtClean="0"/>
              <a:t>The second call will </a:t>
            </a:r>
            <a:r>
              <a:rPr lang="en-GB" b="1" u="none" dirty="0" smtClean="0"/>
              <a:t>close on July 15</a:t>
            </a:r>
            <a:r>
              <a:rPr lang="en-GB" b="1" u="none" baseline="30000" dirty="0" smtClean="0"/>
              <a:t>th</a:t>
            </a:r>
            <a:r>
              <a:rPr lang="en-GB" b="1" u="none" dirty="0" smtClean="0"/>
              <a:t>.</a:t>
            </a:r>
          </a:p>
          <a:p>
            <a:endParaRPr lang="en-GB" dirty="0" smtClean="0"/>
          </a:p>
          <a:p>
            <a:pPr marL="171450" indent="-171450">
              <a:buFont typeface="Arial" panose="020B0604020202020204" pitchFamily="34" charset="0"/>
              <a:buChar char="•"/>
            </a:pPr>
            <a:r>
              <a:rPr lang="en-GB" b="1" u="none" dirty="0" smtClean="0"/>
              <a:t>Information on the second call </a:t>
            </a:r>
            <a:r>
              <a:rPr lang="en-GB" dirty="0" smtClean="0"/>
              <a:t>as well as background documents with regard to the vision of the NAMA Facility are available on the </a:t>
            </a:r>
            <a:r>
              <a:rPr lang="en-GB" b="1" u="none" dirty="0" smtClean="0"/>
              <a:t>NAMA Facility website.</a:t>
            </a:r>
          </a:p>
          <a:p>
            <a:pPr>
              <a:defRPr/>
            </a:pPr>
            <a:r>
              <a:rPr lang="en-GB" altLang="en-US" sz="1800" dirty="0" smtClean="0">
                <a:latin typeface="Calibri" panose="020F0502020204030204" pitchFamily="34" charset="0"/>
              </a:rPr>
              <a:t>This includes:</a:t>
            </a:r>
          </a:p>
          <a:p>
            <a:pPr lvl="1">
              <a:defRPr/>
            </a:pPr>
            <a:r>
              <a:rPr lang="en-GB" altLang="en-US" sz="1400" dirty="0" smtClean="0">
                <a:latin typeface="Calibri" panose="020F0502020204030204" pitchFamily="34" charset="0"/>
              </a:rPr>
              <a:t>an up-dated version of the General Information Document</a:t>
            </a:r>
          </a:p>
          <a:p>
            <a:pPr lvl="1">
              <a:defRPr/>
            </a:pPr>
            <a:r>
              <a:rPr lang="en-GB" altLang="en-US" sz="1400" dirty="0" smtClean="0">
                <a:latin typeface="Calibri" panose="020F0502020204030204" pitchFamily="34" charset="0"/>
              </a:rPr>
              <a:t> the template for NAMA Support Project Outlines to be used during the second call</a:t>
            </a:r>
          </a:p>
          <a:p>
            <a:pPr lvl="1">
              <a:defRPr/>
            </a:pPr>
            <a:r>
              <a:rPr lang="en-GB" altLang="en-US" sz="1400" dirty="0" smtClean="0">
                <a:latin typeface="Calibri" panose="020F0502020204030204" pitchFamily="34" charset="0"/>
              </a:rPr>
              <a:t>Lessons Learned during the first call </a:t>
            </a:r>
            <a:endParaRPr lang="en-GB" altLang="en-US" sz="1400" dirty="0" smtClean="0">
              <a:latin typeface="Calibri" pitchFamily="34" charset="0"/>
              <a:ea typeface="PFCentroSansPro-Regular"/>
            </a:endParaRPr>
          </a:p>
          <a:p>
            <a:pPr marL="0" indent="0">
              <a:buFont typeface="Arial" panose="020B0604020202020204" pitchFamily="34" charset="0"/>
              <a:buNone/>
            </a:pPr>
            <a:endParaRPr lang="en-GB" u="sng" dirty="0"/>
          </a:p>
        </p:txBody>
      </p:sp>
      <p:sp>
        <p:nvSpPr>
          <p:cNvPr id="4" name="Foliennummernplatzhalter 3"/>
          <p:cNvSpPr>
            <a:spLocks noGrp="1"/>
          </p:cNvSpPr>
          <p:nvPr>
            <p:ph type="sldNum" sz="quarter" idx="10"/>
          </p:nvPr>
        </p:nvSpPr>
        <p:spPr/>
        <p:txBody>
          <a:bodyPr/>
          <a:lstStyle/>
          <a:p>
            <a:fld id="{8F21CD90-D682-48D1-A24D-078364718749}" type="slidenum">
              <a:rPr lang="en-GB" smtClean="0"/>
              <a:t>12</a:t>
            </a:fld>
            <a:endParaRPr lang="en-GB"/>
          </a:p>
        </p:txBody>
      </p:sp>
    </p:spTree>
    <p:extLst>
      <p:ext uri="{BB962C8B-B14F-4D97-AF65-F5344CB8AC3E}">
        <p14:creationId xmlns:p14="http://schemas.microsoft.com/office/powerpoint/2010/main" val="3305771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fld id="{8F21CD90-D682-48D1-A24D-078364718749}" type="slidenum">
              <a:rPr lang="en-GB" smtClean="0"/>
              <a:t>13</a:t>
            </a:fld>
            <a:endParaRPr lang="en-GB"/>
          </a:p>
        </p:txBody>
      </p:sp>
    </p:spTree>
    <p:extLst>
      <p:ext uri="{BB962C8B-B14F-4D97-AF65-F5344CB8AC3E}">
        <p14:creationId xmlns:p14="http://schemas.microsoft.com/office/powerpoint/2010/main" val="7819818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ltLang="en-US" sz="1200" dirty="0" smtClean="0">
                <a:latin typeface="+mn-lt"/>
                <a:ea typeface="PFCentroSansPro-Regular"/>
              </a:rPr>
              <a:t>Given their </a:t>
            </a:r>
            <a:r>
              <a:rPr lang="en-GB" altLang="en-US" sz="1200" b="1" dirty="0" smtClean="0">
                <a:latin typeface="+mn-lt"/>
                <a:ea typeface="PFCentroSansPro-Regular"/>
              </a:rPr>
              <a:t>focus on implementation</a:t>
            </a:r>
            <a:r>
              <a:rPr lang="en-GB" altLang="en-US" sz="1200" dirty="0" smtClean="0">
                <a:latin typeface="+mn-lt"/>
                <a:ea typeface="PFCentroSansPro-Regular"/>
              </a:rPr>
              <a:t>, </a:t>
            </a:r>
            <a:r>
              <a:rPr lang="en-GB" altLang="en-US" sz="1200" b="0" dirty="0" smtClean="0">
                <a:latin typeface="+mn-lt"/>
                <a:ea typeface="PFCentroSansPro-Regular"/>
              </a:rPr>
              <a:t>NAMA Support Projects </a:t>
            </a:r>
            <a:r>
              <a:rPr lang="en-GB" altLang="en-US" sz="1200" dirty="0" smtClean="0">
                <a:latin typeface="+mn-lt"/>
                <a:ea typeface="PFCentroSansPro-Regular"/>
              </a:rPr>
              <a:t>should focus on </a:t>
            </a:r>
            <a:r>
              <a:rPr lang="en-GB" altLang="en-US" sz="1200" b="1" dirty="0" smtClean="0">
                <a:latin typeface="+mn-lt"/>
                <a:ea typeface="PFCentroSansPro-Regular"/>
              </a:rPr>
              <a:t>financial support </a:t>
            </a:r>
            <a:r>
              <a:rPr lang="en-GB" altLang="en-US" sz="1200" dirty="0" smtClean="0">
                <a:latin typeface="+mn-lt"/>
                <a:ea typeface="PFCentroSansPro-Regular"/>
              </a:rPr>
              <a:t>(e.g. grants, concessional loans, guarantees), </a:t>
            </a:r>
            <a:r>
              <a:rPr lang="en-GB" sz="1200" dirty="0" smtClean="0">
                <a:latin typeface="+mn-lt"/>
                <a:ea typeface="PFCentroSansPro-Regular"/>
              </a:rPr>
              <a:t>which serve to mobilize capital investments.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dirty="0" smtClean="0">
                <a:latin typeface="+mn-lt"/>
              </a:rPr>
              <a:t>Technical assistance </a:t>
            </a:r>
            <a:r>
              <a:rPr lang="en-GB" sz="1200" dirty="0" smtClean="0">
                <a:latin typeface="+mn-lt"/>
              </a:rPr>
              <a:t>and capacity development for building up the relevant institutional and regulatory capacities in partner countries during NAMA implementation will be considered for support where they are combined with or closely linked to financial instruments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smtClean="0">
                <a:latin typeface="+mn-lt"/>
              </a:rPr>
              <a:t>The</a:t>
            </a:r>
            <a:r>
              <a:rPr lang="en-GB" sz="1200" baseline="0" dirty="0" smtClean="0">
                <a:latin typeface="+mn-lt"/>
              </a:rPr>
              <a:t> </a:t>
            </a:r>
            <a:r>
              <a:rPr lang="en-GB" sz="1200" b="1" baseline="0" dirty="0" smtClean="0">
                <a:latin typeface="+mn-lt"/>
              </a:rPr>
              <a:t>wise combination of FC and TC </a:t>
            </a:r>
            <a:r>
              <a:rPr lang="en-GB" sz="1200" baseline="0" dirty="0" smtClean="0">
                <a:latin typeface="+mn-lt"/>
              </a:rPr>
              <a:t>should </a:t>
            </a:r>
            <a:r>
              <a:rPr lang="en-GB" sz="1200" dirty="0" smtClean="0">
                <a:latin typeface="+mn-lt"/>
              </a:rPr>
              <a:t>serve to </a:t>
            </a:r>
            <a:r>
              <a:rPr lang="en-GB" sz="1200" b="1" dirty="0" smtClean="0">
                <a:latin typeface="+mn-lt"/>
              </a:rPr>
              <a:t>maximise the transformational impact </a:t>
            </a:r>
            <a:r>
              <a:rPr lang="en-GB" sz="1200" dirty="0" smtClean="0">
                <a:latin typeface="+mn-lt"/>
              </a:rPr>
              <a:t>of the NAMA.</a:t>
            </a:r>
            <a:endParaRPr lang="en-GB" altLang="en-US" sz="1200" dirty="0" smtClean="0">
              <a:latin typeface="+mn-lt"/>
              <a:ea typeface="PFCentroSansPro-Regular"/>
            </a:endParaRPr>
          </a:p>
          <a:p>
            <a:endParaRPr lang="en-GB" dirty="0"/>
          </a:p>
        </p:txBody>
      </p:sp>
      <p:sp>
        <p:nvSpPr>
          <p:cNvPr id="4" name="Foliennummernplatzhalter 3"/>
          <p:cNvSpPr>
            <a:spLocks noGrp="1"/>
          </p:cNvSpPr>
          <p:nvPr>
            <p:ph type="sldNum" sz="quarter" idx="10"/>
          </p:nvPr>
        </p:nvSpPr>
        <p:spPr/>
        <p:txBody>
          <a:bodyPr/>
          <a:lstStyle/>
          <a:p>
            <a:fld id="{8F21CD90-D682-48D1-A24D-078364718749}" type="slidenum">
              <a:rPr lang="en-GB" smtClean="0"/>
              <a:t>15</a:t>
            </a:fld>
            <a:endParaRPr lang="en-GB"/>
          </a:p>
        </p:txBody>
      </p:sp>
    </p:spTree>
    <p:extLst>
      <p:ext uri="{BB962C8B-B14F-4D97-AF65-F5344CB8AC3E}">
        <p14:creationId xmlns:p14="http://schemas.microsoft.com/office/powerpoint/2010/main" val="5759697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defRPr/>
            </a:pPr>
            <a:r>
              <a:rPr lang="de-DE" sz="1100" dirty="0" smtClean="0"/>
              <a:t>The </a:t>
            </a:r>
            <a:r>
              <a:rPr lang="de-DE" sz="1100" dirty="0" err="1" smtClean="0"/>
              <a:t>objectives</a:t>
            </a:r>
            <a:r>
              <a:rPr lang="de-DE" sz="1100" baseline="0" dirty="0" smtClean="0"/>
              <a:t> </a:t>
            </a:r>
            <a:r>
              <a:rPr lang="de-DE" sz="1100" baseline="0" dirty="0" err="1" smtClean="0"/>
              <a:t>of</a:t>
            </a:r>
            <a:r>
              <a:rPr lang="de-DE" sz="1100" baseline="0" dirty="0" smtClean="0"/>
              <a:t> </a:t>
            </a:r>
            <a:r>
              <a:rPr lang="de-DE" sz="1100" baseline="0" dirty="0" err="1" smtClean="0"/>
              <a:t>the</a:t>
            </a:r>
            <a:r>
              <a:rPr lang="de-DE" sz="1100" baseline="0" dirty="0" smtClean="0"/>
              <a:t> NAMA Facility </a:t>
            </a:r>
            <a:r>
              <a:rPr lang="de-DE" sz="1100" baseline="0" dirty="0" err="1" smtClean="0"/>
              <a:t>are</a:t>
            </a:r>
            <a:r>
              <a:rPr lang="de-DE" sz="1100" baseline="0" dirty="0" smtClean="0"/>
              <a:t> </a:t>
            </a:r>
            <a:r>
              <a:rPr lang="de-DE" sz="1100" baseline="0" dirty="0" err="1" smtClean="0"/>
              <a:t>two-fold</a:t>
            </a:r>
            <a:r>
              <a:rPr lang="de-DE" sz="1100" baseline="0" dirty="0" smtClean="0"/>
              <a:t>:</a:t>
            </a:r>
          </a:p>
        </p:txBody>
      </p:sp>
      <p:sp>
        <p:nvSpPr>
          <p:cNvPr id="4" name="Foliennummernplatzhalter 3"/>
          <p:cNvSpPr>
            <a:spLocks noGrp="1"/>
          </p:cNvSpPr>
          <p:nvPr>
            <p:ph type="sldNum" sz="quarter" idx="10"/>
          </p:nvPr>
        </p:nvSpPr>
        <p:spPr/>
        <p:txBody>
          <a:bodyPr/>
          <a:lstStyle/>
          <a:p>
            <a:fld id="{8F21CD90-D682-48D1-A24D-078364718749}" type="slidenum">
              <a:rPr lang="en-GB" smtClean="0"/>
              <a:t>2</a:t>
            </a:fld>
            <a:endParaRPr lang="en-GB"/>
          </a:p>
        </p:txBody>
      </p:sp>
    </p:spTree>
    <p:extLst>
      <p:ext uri="{BB962C8B-B14F-4D97-AF65-F5344CB8AC3E}">
        <p14:creationId xmlns:p14="http://schemas.microsoft.com/office/powerpoint/2010/main" val="3051098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3627" indent="-173627">
              <a:buFont typeface="Arial" pitchFamily="34" charset="0"/>
              <a:buChar char="•"/>
              <a:defRPr/>
            </a:pPr>
            <a:r>
              <a:rPr lang="en-GB" sz="1200" dirty="0" smtClean="0"/>
              <a:t>In terms of the means of support, the NAMA</a:t>
            </a:r>
            <a:r>
              <a:rPr lang="en-GB" sz="1200" baseline="0" dirty="0" smtClean="0"/>
              <a:t> Facility finances NAMA </a:t>
            </a:r>
            <a:r>
              <a:rPr lang="en-GB" sz="1200" u="sng" baseline="0" dirty="0" smtClean="0"/>
              <a:t>Support Projects</a:t>
            </a:r>
          </a:p>
          <a:p>
            <a:pPr marL="173627" indent="-173627">
              <a:buFont typeface="Arial" pitchFamily="34" charset="0"/>
              <a:buChar char="•"/>
              <a:defRPr/>
            </a:pPr>
            <a:r>
              <a:rPr lang="en-GB" sz="1200" b="0" u="none" dirty="0" smtClean="0"/>
              <a:t>The</a:t>
            </a:r>
            <a:r>
              <a:rPr lang="en-GB" sz="1200" b="0" u="none" baseline="0" dirty="0" smtClean="0"/>
              <a:t> idea behind this term is that most NAMAs will be sector-wide programs, which are implemented through a variety of measures and financed through a variety of financing sources.</a:t>
            </a:r>
          </a:p>
          <a:p>
            <a:pPr marL="173627" indent="-173627">
              <a:buFont typeface="Arial" pitchFamily="34" charset="0"/>
              <a:buChar char="•"/>
              <a:defRPr/>
            </a:pPr>
            <a:r>
              <a:rPr lang="en-GB" sz="1200" b="0" u="none" dirty="0" smtClean="0"/>
              <a:t>Such</a:t>
            </a:r>
            <a:r>
              <a:rPr lang="en-GB" sz="1200" b="0" u="none" baseline="0" dirty="0" smtClean="0"/>
              <a:t> measures might include </a:t>
            </a:r>
          </a:p>
          <a:p>
            <a:pPr marL="630827" lvl="1" indent="-173627">
              <a:buFont typeface="Arial" pitchFamily="34" charset="0"/>
              <a:buChar char="•"/>
              <a:defRPr/>
            </a:pPr>
            <a:r>
              <a:rPr lang="en-GB" sz="1200" b="0" u="none" baseline="0" dirty="0" smtClean="0"/>
              <a:t>regulatory measures to put in place enabling environments for low-carbon investments from the private sector or</a:t>
            </a:r>
          </a:p>
          <a:p>
            <a:pPr marL="630827" lvl="1" indent="-173627">
              <a:buFont typeface="Arial" pitchFamily="34" charset="0"/>
              <a:buChar char="•"/>
              <a:defRPr/>
            </a:pPr>
            <a:r>
              <a:rPr lang="en-GB" sz="1200" b="0" u="none" baseline="0" dirty="0" smtClean="0"/>
              <a:t>measures which can be financed using commercial loans or national funds.</a:t>
            </a:r>
          </a:p>
          <a:p>
            <a:pPr marL="173627" lvl="0" indent="-173627">
              <a:buFont typeface="Arial" pitchFamily="34" charset="0"/>
              <a:buChar char="•"/>
              <a:defRPr/>
            </a:pPr>
            <a:r>
              <a:rPr lang="en-GB" sz="1200" b="0" u="none" baseline="0" dirty="0" smtClean="0"/>
              <a:t>However, for some measures, which are particularly innovative or ambitious, it might be difficult to access commercial or private sector funding.</a:t>
            </a:r>
          </a:p>
          <a:p>
            <a:pPr marL="173627" lvl="0" indent="-173627">
              <a:buFont typeface="Arial" pitchFamily="34" charset="0"/>
              <a:buChar char="•"/>
              <a:defRPr/>
            </a:pPr>
            <a:r>
              <a:rPr lang="en-GB" sz="1200" b="0" u="none" baseline="0" dirty="0" smtClean="0"/>
              <a:t>These are exactly the measures, which the NAMA Facility is looking to finance.</a:t>
            </a:r>
          </a:p>
          <a:p>
            <a:pPr marL="173627" lvl="0" indent="-173627">
              <a:buFont typeface="Arial" pitchFamily="34" charset="0"/>
              <a:buChar char="•"/>
              <a:defRPr/>
            </a:pPr>
            <a:r>
              <a:rPr lang="en-GB" sz="1200" b="0" u="none" baseline="0" dirty="0" smtClean="0"/>
              <a:t>Hence, NAMA Support Projects are the most ambitious or innovative parts of an overarching sector-wide NAMA.</a:t>
            </a:r>
            <a:endParaRPr lang="en-GB" sz="1200" b="0" u="none" dirty="0" smtClean="0"/>
          </a:p>
        </p:txBody>
      </p:sp>
      <p:sp>
        <p:nvSpPr>
          <p:cNvPr id="4" name="Foliennummernplatzhalter 3"/>
          <p:cNvSpPr>
            <a:spLocks noGrp="1"/>
          </p:cNvSpPr>
          <p:nvPr>
            <p:ph type="sldNum" sz="quarter" idx="10"/>
          </p:nvPr>
        </p:nvSpPr>
        <p:spPr/>
        <p:txBody>
          <a:bodyPr/>
          <a:lstStyle/>
          <a:p>
            <a:fld id="{8F21CD90-D682-48D1-A24D-078364718749}" type="slidenum">
              <a:rPr lang="en-GB" smtClean="0"/>
              <a:t>3</a:t>
            </a:fld>
            <a:endParaRPr lang="en-GB"/>
          </a:p>
        </p:txBody>
      </p:sp>
    </p:spTree>
    <p:extLst>
      <p:ext uri="{BB962C8B-B14F-4D97-AF65-F5344CB8AC3E}">
        <p14:creationId xmlns:p14="http://schemas.microsoft.com/office/powerpoint/2010/main" val="1733428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r>
              <a:rPr lang="en-GB" altLang="en-US" sz="1200" baseline="0" noProof="0" dirty="0" smtClean="0">
                <a:solidFill>
                  <a:srgbClr val="26282A"/>
                </a:solidFill>
                <a:latin typeface="Calibri" pitchFamily="34" charset="0"/>
                <a:ea typeface="ＭＳ Ｐゴシック" pitchFamily="34" charset="-128"/>
              </a:rPr>
              <a:t>The focus of the NAMA Facility is to support the implementation of truly ambitious NAMA which show a strong potential for transformational change. </a:t>
            </a:r>
          </a:p>
          <a:p>
            <a:pPr marL="171450" indent="-171450">
              <a:buFont typeface="Arial" panose="020B0604020202020204" pitchFamily="34" charset="0"/>
              <a:buChar char="•"/>
            </a:pPr>
            <a:r>
              <a:rPr lang="en-GB" altLang="en-US" sz="1200" baseline="0" noProof="0" dirty="0" smtClean="0">
                <a:solidFill>
                  <a:srgbClr val="26282A"/>
                </a:solidFill>
                <a:latin typeface="Calibri" pitchFamily="34" charset="0"/>
                <a:ea typeface="ＭＳ Ｐゴシック" pitchFamily="34" charset="-128"/>
              </a:rPr>
              <a:t>The selection process is guided by </a:t>
            </a:r>
            <a:r>
              <a:rPr lang="en-GB" altLang="en-US" sz="1200" noProof="0" dirty="0" smtClean="0">
                <a:solidFill>
                  <a:srgbClr val="26282A"/>
                </a:solidFill>
                <a:latin typeface="Calibri" pitchFamily="34" charset="0"/>
                <a:ea typeface="ＭＳ Ｐゴシック" pitchFamily="34" charset="-128"/>
              </a:rPr>
              <a:t>three sets of criteria.</a:t>
            </a:r>
          </a:p>
          <a:p>
            <a:pPr marL="628650" lvl="1" indent="-171450">
              <a:buFont typeface="Arial" panose="020B0604020202020204" pitchFamily="34" charset="0"/>
              <a:buChar char="•"/>
            </a:pPr>
            <a:r>
              <a:rPr lang="en-GB" noProof="0" dirty="0" smtClean="0"/>
              <a:t>The </a:t>
            </a:r>
            <a:r>
              <a:rPr lang="en-GB" u="sng" noProof="0" dirty="0" smtClean="0"/>
              <a:t>general eligibility,</a:t>
            </a:r>
            <a:r>
              <a:rPr lang="en-GB" u="sng" baseline="0" noProof="0" dirty="0" smtClean="0"/>
              <a:t> (like project volume between 5-15 </a:t>
            </a:r>
            <a:r>
              <a:rPr lang="en-GB" u="sng" baseline="0" noProof="0" dirty="0" err="1" smtClean="0"/>
              <a:t>mio</a:t>
            </a:r>
            <a:r>
              <a:rPr lang="en-GB" u="sng" baseline="0" noProof="0" dirty="0" smtClean="0"/>
              <a:t>; involvement of qualified DO, letter of support, readiness to implement)</a:t>
            </a:r>
          </a:p>
          <a:p>
            <a:pPr marL="628650" lvl="1" indent="-171450">
              <a:buFont typeface="Arial" panose="020B0604020202020204" pitchFamily="34" charset="0"/>
              <a:buChar char="•"/>
            </a:pPr>
            <a:r>
              <a:rPr lang="en-GB" u="sng" noProof="0" dirty="0" smtClean="0"/>
              <a:t>Ambition</a:t>
            </a:r>
            <a:r>
              <a:rPr lang="en-GB" noProof="0" dirty="0" smtClean="0"/>
              <a:t>, consisting of potential for transformational change, mitigation ambition, financial ambition and co-benefits,</a:t>
            </a:r>
            <a:r>
              <a:rPr lang="en-GB" baseline="0" noProof="0" dirty="0" smtClean="0"/>
              <a:t> </a:t>
            </a:r>
          </a:p>
          <a:p>
            <a:pPr marL="628650" lvl="1" indent="-171450">
              <a:buFont typeface="Arial" panose="020B0604020202020204" pitchFamily="34" charset="0"/>
              <a:buChar char="•"/>
            </a:pPr>
            <a:r>
              <a:rPr lang="en-GB" u="sng" noProof="0" dirty="0" smtClean="0"/>
              <a:t>Feasibility, </a:t>
            </a:r>
            <a:r>
              <a:rPr lang="en-GB" noProof="0" dirty="0" smtClean="0"/>
              <a:t>consisting of national and international </a:t>
            </a:r>
            <a:r>
              <a:rPr lang="en-GB" noProof="0" dirty="0" err="1" smtClean="0"/>
              <a:t>embeddedness</a:t>
            </a:r>
            <a:r>
              <a:rPr lang="en-GB" noProof="0" dirty="0" smtClean="0"/>
              <a:t>, project structure, log-frame and M&amp;E as well as project finance</a:t>
            </a:r>
          </a:p>
          <a:p>
            <a:pPr marL="0" indent="0">
              <a:buFont typeface="Arial" panose="020B0604020202020204" pitchFamily="34" charset="0"/>
              <a:buNone/>
            </a:pPr>
            <a:endParaRPr lang="de-DE" altLang="en-US" sz="1200" baseline="0" noProof="0" dirty="0" smtClean="0">
              <a:solidFill>
                <a:srgbClr val="26282A"/>
              </a:solidFill>
              <a:latin typeface="Calibri" pitchFamily="34" charset="0"/>
              <a:ea typeface="ＭＳ Ｐゴシック" pitchFamily="34" charset="-128"/>
            </a:endParaRPr>
          </a:p>
          <a:p>
            <a:pPr marL="171450" indent="-171450">
              <a:buFont typeface="Arial" panose="020B0604020202020204" pitchFamily="34" charset="0"/>
              <a:buChar char="•"/>
            </a:pPr>
            <a:r>
              <a:rPr lang="en-GB" altLang="en-US" sz="1200" noProof="0" dirty="0" smtClean="0">
                <a:solidFill>
                  <a:srgbClr val="26282A"/>
                </a:solidFill>
                <a:latin typeface="Calibri" pitchFamily="34" charset="0"/>
                <a:ea typeface="ＭＳ Ｐゴシック" pitchFamily="34" charset="-128"/>
              </a:rPr>
              <a:t>The</a:t>
            </a:r>
            <a:r>
              <a:rPr lang="en-GB" altLang="en-US" sz="1200" baseline="0" noProof="0" dirty="0" smtClean="0">
                <a:solidFill>
                  <a:srgbClr val="26282A"/>
                </a:solidFill>
                <a:latin typeface="Calibri" pitchFamily="34" charset="0"/>
                <a:ea typeface="ＭＳ Ｐゴシック" pitchFamily="34" charset="-128"/>
              </a:rPr>
              <a:t> selection criteria are published up-front an available online. To facilitate a common understanding of terms, sub-questions are provided.</a:t>
            </a:r>
          </a:p>
        </p:txBody>
      </p:sp>
      <p:sp>
        <p:nvSpPr>
          <p:cNvPr id="4" name="Foliennummernplatzhalter 3"/>
          <p:cNvSpPr>
            <a:spLocks noGrp="1"/>
          </p:cNvSpPr>
          <p:nvPr>
            <p:ph type="sldNum" sz="quarter" idx="10"/>
          </p:nvPr>
        </p:nvSpPr>
        <p:spPr/>
        <p:txBody>
          <a:bodyPr/>
          <a:lstStyle/>
          <a:p>
            <a:fld id="{8F21CD90-D682-48D1-A24D-078364718749}" type="slidenum">
              <a:rPr lang="en-GB" smtClean="0"/>
              <a:t>4</a:t>
            </a:fld>
            <a:endParaRPr lang="en-GB" dirty="0"/>
          </a:p>
        </p:txBody>
      </p:sp>
    </p:spTree>
    <p:extLst>
      <p:ext uri="{BB962C8B-B14F-4D97-AF65-F5344CB8AC3E}">
        <p14:creationId xmlns:p14="http://schemas.microsoft.com/office/powerpoint/2010/main" val="454852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3030" indent="-173030">
              <a:buFontTx/>
              <a:buChar char="•"/>
              <a:defRPr/>
            </a:pPr>
            <a:r>
              <a:rPr lang="en-GB" altLang="en-US" dirty="0" smtClean="0">
                <a:ea typeface="ＭＳ Ｐゴシック" pitchFamily="34" charset="-128"/>
                <a:cs typeface="Arial" pitchFamily="34" charset="0"/>
              </a:rPr>
              <a:t>In open </a:t>
            </a:r>
            <a:r>
              <a:rPr lang="en-GB" altLang="en-US" u="sng" dirty="0">
                <a:ea typeface="ＭＳ Ｐゴシック" pitchFamily="34" charset="-128"/>
                <a:cs typeface="Arial" pitchFamily="34" charset="0"/>
              </a:rPr>
              <a:t>calls </a:t>
            </a:r>
            <a:r>
              <a:rPr lang="en-GB" altLang="en-US" dirty="0" smtClean="0">
                <a:ea typeface="ＭＳ Ｐゴシック" pitchFamily="34" charset="-128"/>
                <a:cs typeface="Arial" pitchFamily="34" charset="0"/>
              </a:rPr>
              <a:t>the Facility invites </a:t>
            </a:r>
            <a:r>
              <a:rPr lang="en-GB" altLang="en-US" u="sng" dirty="0" smtClean="0">
                <a:ea typeface="ＭＳ Ｐゴシック" pitchFamily="34" charset="-128"/>
                <a:cs typeface="Arial" pitchFamily="34" charset="0"/>
              </a:rPr>
              <a:t>national </a:t>
            </a:r>
            <a:r>
              <a:rPr lang="en-GB" altLang="en-US" u="sng" dirty="0">
                <a:ea typeface="ＭＳ Ｐゴシック" pitchFamily="34" charset="-128"/>
                <a:cs typeface="Arial" pitchFamily="34" charset="0"/>
              </a:rPr>
              <a:t>governments</a:t>
            </a:r>
            <a:r>
              <a:rPr lang="en-GB" altLang="en-US" dirty="0">
                <a:ea typeface="ＭＳ Ｐゴシック" pitchFamily="34" charset="-128"/>
                <a:cs typeface="Arial" pitchFamily="34" charset="0"/>
              </a:rPr>
              <a:t> as well as</a:t>
            </a:r>
            <a:r>
              <a:rPr lang="en-GB" altLang="en-US" u="sng" dirty="0">
                <a:ea typeface="ＭＳ Ｐゴシック" pitchFamily="34" charset="-128"/>
                <a:cs typeface="Arial" pitchFamily="34" charset="0"/>
              </a:rPr>
              <a:t> qualified delivery organisations</a:t>
            </a:r>
            <a:r>
              <a:rPr lang="en-GB" altLang="en-US" dirty="0">
                <a:ea typeface="ＭＳ Ｐゴシック" pitchFamily="34" charset="-128"/>
                <a:cs typeface="Arial" pitchFamily="34" charset="0"/>
              </a:rPr>
              <a:t> to submit </a:t>
            </a:r>
            <a:r>
              <a:rPr lang="en-GB" altLang="en-US" dirty="0" smtClean="0">
                <a:ea typeface="ＭＳ Ｐゴシック" pitchFamily="34" charset="-128"/>
                <a:cs typeface="Arial" pitchFamily="34" charset="0"/>
              </a:rPr>
              <a:t>NAMA </a:t>
            </a:r>
            <a:r>
              <a:rPr lang="en-GB" altLang="en-US" dirty="0">
                <a:ea typeface="ＭＳ Ｐゴシック" pitchFamily="34" charset="-128"/>
                <a:cs typeface="Arial" pitchFamily="34" charset="0"/>
              </a:rPr>
              <a:t>support projects </a:t>
            </a:r>
            <a:r>
              <a:rPr lang="de-DE" altLang="en-US" dirty="0" err="1" smtClean="0">
                <a:ea typeface="ＭＳ Ｐゴシック" pitchFamily="34" charset="-128"/>
                <a:cs typeface="Arial" pitchFamily="34" charset="0"/>
              </a:rPr>
              <a:t>outlines</a:t>
            </a:r>
            <a:r>
              <a:rPr lang="de-DE" altLang="en-US" dirty="0" smtClean="0">
                <a:ea typeface="ＭＳ Ｐゴシック" pitchFamily="34" charset="-128"/>
                <a:cs typeface="Arial" pitchFamily="34" charset="0"/>
              </a:rPr>
              <a:t>:</a:t>
            </a:r>
            <a:endParaRPr lang="de-DE" altLang="en-US" sz="1100" dirty="0">
              <a:ea typeface="ＭＳ Ｐゴシック" pitchFamily="34" charset="-128"/>
              <a:cs typeface="Arial" pitchFamily="34" charset="0"/>
            </a:endParaRPr>
          </a:p>
          <a:p>
            <a:pPr marL="173030" indent="-173030">
              <a:buFontTx/>
              <a:buChar char="•"/>
              <a:defRPr/>
            </a:pPr>
            <a:r>
              <a:rPr lang="en-GB" altLang="en-US" dirty="0">
                <a:ea typeface="ＭＳ Ｐゴシック" pitchFamily="34" charset="-128"/>
                <a:cs typeface="Arial" pitchFamily="34" charset="0"/>
              </a:rPr>
              <a:t>Generally, the selection and implementation of NAMA support projects follows a </a:t>
            </a:r>
            <a:r>
              <a:rPr lang="en-GB" altLang="en-US" u="sng" dirty="0">
                <a:ea typeface="ＭＳ Ｐゴシック" pitchFamily="34" charset="-128"/>
                <a:cs typeface="Arial" pitchFamily="34" charset="0"/>
              </a:rPr>
              <a:t>3-step process</a:t>
            </a:r>
            <a:endParaRPr lang="de-DE" altLang="en-US" sz="1100" dirty="0">
              <a:ea typeface="ＭＳ Ｐゴシック" pitchFamily="34" charset="-128"/>
              <a:cs typeface="Arial" pitchFamily="34" charset="0"/>
            </a:endParaRPr>
          </a:p>
          <a:p>
            <a:pPr marL="538140" lvl="1" indent="-173030">
              <a:buFontTx/>
              <a:buChar char="•"/>
              <a:defRPr/>
            </a:pPr>
            <a:r>
              <a:rPr lang="en-GB" altLang="en-US" b="1" u="sng" dirty="0">
                <a:ea typeface="ＭＳ Ｐゴシック" pitchFamily="34" charset="-128"/>
                <a:cs typeface="Arial" pitchFamily="34" charset="0"/>
              </a:rPr>
              <a:t>STEP 1:</a:t>
            </a:r>
            <a:r>
              <a:rPr lang="en-GB" altLang="en-US" b="1" dirty="0">
                <a:ea typeface="ＭＳ Ｐゴシック" pitchFamily="34" charset="-128"/>
                <a:cs typeface="Arial" pitchFamily="34" charset="0"/>
              </a:rPr>
              <a:t> </a:t>
            </a:r>
            <a:r>
              <a:rPr lang="en-GB" altLang="en-US" dirty="0">
                <a:ea typeface="ＭＳ Ｐゴシック" pitchFamily="34" charset="-128"/>
                <a:cs typeface="Arial" pitchFamily="34" charset="0"/>
              </a:rPr>
              <a:t>Based on submissions of </a:t>
            </a:r>
            <a:r>
              <a:rPr lang="en-GB" altLang="en-US" u="sng" dirty="0">
                <a:ea typeface="ＭＳ Ｐゴシック" pitchFamily="34" charset="-128"/>
                <a:cs typeface="Arial" pitchFamily="34" charset="0"/>
              </a:rPr>
              <a:t>Outlines</a:t>
            </a:r>
            <a:r>
              <a:rPr lang="en-GB" altLang="en-US" dirty="0">
                <a:ea typeface="ＭＳ Ｐゴシック" pitchFamily="34" charset="-128"/>
                <a:cs typeface="Arial" pitchFamily="34" charset="0"/>
              </a:rPr>
              <a:t> for NAMA support projects</a:t>
            </a:r>
            <a:r>
              <a:rPr lang="de-DE" altLang="en-US" sz="1100" dirty="0">
                <a:ea typeface="ＭＳ Ｐゴシック" pitchFamily="34" charset="-128"/>
                <a:cs typeface="Arial" pitchFamily="34" charset="0"/>
              </a:rPr>
              <a:t/>
            </a:r>
            <a:br>
              <a:rPr lang="de-DE" altLang="en-US" sz="1100" dirty="0">
                <a:ea typeface="ＭＳ Ｐゴシック" pitchFamily="34" charset="-128"/>
                <a:cs typeface="Arial" pitchFamily="34" charset="0"/>
              </a:rPr>
            </a:br>
            <a:r>
              <a:rPr lang="en-GB" altLang="en-US" b="1" dirty="0">
                <a:ea typeface="ＭＳ Ｐゴシック" pitchFamily="34" charset="-128"/>
                <a:cs typeface="Arial" pitchFamily="34" charset="0"/>
                <a:sym typeface="Wingdings" pitchFamily="2" charset="2"/>
              </a:rPr>
              <a:t></a:t>
            </a:r>
            <a:r>
              <a:rPr lang="en-GB" altLang="en-US" b="1" dirty="0">
                <a:ea typeface="ＭＳ Ｐゴシック" pitchFamily="34" charset="-128"/>
                <a:cs typeface="Arial" pitchFamily="34" charset="0"/>
              </a:rPr>
              <a:t> </a:t>
            </a:r>
            <a:r>
              <a:rPr lang="en-GB" altLang="en-US" dirty="0">
                <a:ea typeface="ＭＳ Ｐゴシック" pitchFamily="34" charset="-128"/>
                <a:cs typeface="Arial" pitchFamily="34" charset="0"/>
              </a:rPr>
              <a:t>Project proposals are appraised by the Facility’s TSU against </a:t>
            </a:r>
            <a:r>
              <a:rPr lang="en-GB" altLang="en-US" u="sng" dirty="0">
                <a:ea typeface="ＭＳ Ｐゴシック" pitchFamily="34" charset="-128"/>
                <a:cs typeface="Arial" pitchFamily="34" charset="0"/>
              </a:rPr>
              <a:t>general eligibility criteria</a:t>
            </a:r>
            <a:r>
              <a:rPr lang="en-GB" altLang="en-US" dirty="0">
                <a:ea typeface="ＭＳ Ｐゴシック" pitchFamily="34" charset="-128"/>
                <a:cs typeface="Arial" pitchFamily="34" charset="0"/>
              </a:rPr>
              <a:t>, </a:t>
            </a:r>
            <a:r>
              <a:rPr lang="en-GB" altLang="en-US" u="sng" dirty="0">
                <a:ea typeface="ＭＳ Ｐゴシック" pitchFamily="34" charset="-128"/>
                <a:cs typeface="Arial" pitchFamily="34" charset="0"/>
              </a:rPr>
              <a:t>ambition criteria</a:t>
            </a:r>
            <a:r>
              <a:rPr lang="en-GB" altLang="en-US" dirty="0">
                <a:ea typeface="ＭＳ Ｐゴシック" pitchFamily="34" charset="-128"/>
                <a:cs typeface="Arial" pitchFamily="34" charset="0"/>
              </a:rPr>
              <a:t> as well as </a:t>
            </a:r>
            <a:r>
              <a:rPr lang="en-GB" altLang="en-US" u="sng" dirty="0">
                <a:ea typeface="ＭＳ Ｐゴシック" pitchFamily="34" charset="-128"/>
                <a:cs typeface="Arial" pitchFamily="34" charset="0"/>
              </a:rPr>
              <a:t>feasibility</a:t>
            </a:r>
            <a:r>
              <a:rPr lang="en-GB" altLang="en-US" dirty="0">
                <a:ea typeface="ＭＳ Ｐゴシック" pitchFamily="34" charset="-128"/>
                <a:cs typeface="Arial" pitchFamily="34" charset="0"/>
              </a:rPr>
              <a:t/>
            </a:r>
            <a:br>
              <a:rPr lang="en-GB" altLang="en-US" dirty="0">
                <a:ea typeface="ＭＳ Ｐゴシック" pitchFamily="34" charset="-128"/>
                <a:cs typeface="Arial" pitchFamily="34" charset="0"/>
              </a:rPr>
            </a:br>
            <a:r>
              <a:rPr lang="en-GB" altLang="en-US" b="1" dirty="0">
                <a:ea typeface="ＭＳ Ｐゴシック" pitchFamily="34" charset="-128"/>
                <a:cs typeface="Arial" pitchFamily="34" charset="0"/>
                <a:sym typeface="Wingdings" pitchFamily="2" charset="2"/>
              </a:rPr>
              <a:t></a:t>
            </a:r>
            <a:r>
              <a:rPr lang="en-GB" altLang="en-US" b="1" dirty="0">
                <a:ea typeface="ＭＳ Ｐゴシック" pitchFamily="34" charset="-128"/>
                <a:cs typeface="Arial" pitchFamily="34" charset="0"/>
              </a:rPr>
              <a:t> </a:t>
            </a:r>
            <a:r>
              <a:rPr lang="en-GB" altLang="en-US" u="sng" dirty="0">
                <a:ea typeface="ＭＳ Ｐゴシック" pitchFamily="34" charset="-128"/>
                <a:cs typeface="Arial" pitchFamily="34" charset="0"/>
              </a:rPr>
              <a:t>Pre-approval</a:t>
            </a:r>
            <a:r>
              <a:rPr lang="en-GB" altLang="en-US" dirty="0">
                <a:ea typeface="ＭＳ Ｐゴシック" pitchFamily="34" charset="-128"/>
                <a:cs typeface="Arial" pitchFamily="34" charset="0"/>
              </a:rPr>
              <a:t> and appraisal mandate of project outlines by the Board</a:t>
            </a:r>
          </a:p>
          <a:p>
            <a:pPr marL="538140" lvl="1" indent="-173030">
              <a:buFontTx/>
              <a:buChar char="•"/>
              <a:defRPr/>
            </a:pPr>
            <a:r>
              <a:rPr lang="en-GB" altLang="en-US" b="1" u="sng" dirty="0">
                <a:ea typeface="ＭＳ Ｐゴシック" pitchFamily="34" charset="-128"/>
                <a:cs typeface="Arial" pitchFamily="34" charset="0"/>
              </a:rPr>
              <a:t>STEP 2:</a:t>
            </a:r>
            <a:r>
              <a:rPr lang="en-GB" altLang="en-US" dirty="0">
                <a:ea typeface="ＭＳ Ｐゴシック" pitchFamily="34" charset="-128"/>
                <a:cs typeface="Arial" pitchFamily="34" charset="0"/>
              </a:rPr>
              <a:t> For pre-approved projects: </a:t>
            </a:r>
            <a:r>
              <a:rPr lang="en-GB" altLang="en-US" u="sng" dirty="0">
                <a:ea typeface="ＭＳ Ｐゴシック" pitchFamily="34" charset="-128"/>
                <a:cs typeface="Arial" pitchFamily="34" charset="0"/>
              </a:rPr>
              <a:t>in-depth project appraisal</a:t>
            </a:r>
            <a:r>
              <a:rPr lang="en-GB" altLang="en-US" dirty="0">
                <a:ea typeface="ＭＳ Ｐゴシック" pitchFamily="34" charset="-128"/>
                <a:cs typeface="Arial" pitchFamily="34" charset="0"/>
              </a:rPr>
              <a:t> by the delivery organisation and submission of </a:t>
            </a:r>
            <a:r>
              <a:rPr lang="en-GB" altLang="en-US" u="sng" dirty="0">
                <a:ea typeface="ＭＳ Ｐゴシック" pitchFamily="34" charset="-128"/>
                <a:cs typeface="Arial" pitchFamily="34" charset="0"/>
              </a:rPr>
              <a:t>proposals</a:t>
            </a:r>
            <a:r>
              <a:rPr lang="en-GB" altLang="en-US" dirty="0">
                <a:ea typeface="ＭＳ Ｐゴシック" pitchFamily="34" charset="-128"/>
                <a:cs typeface="Arial" pitchFamily="34" charset="0"/>
              </a:rPr>
              <a:t> for NAMA support projects </a:t>
            </a:r>
            <a:br>
              <a:rPr lang="en-GB" altLang="en-US" dirty="0">
                <a:ea typeface="ＭＳ Ｐゴシック" pitchFamily="34" charset="-128"/>
                <a:cs typeface="Arial" pitchFamily="34" charset="0"/>
              </a:rPr>
            </a:br>
            <a:r>
              <a:rPr lang="en-GB" altLang="en-US" b="1" dirty="0">
                <a:ea typeface="ＭＳ Ｐゴシック" pitchFamily="34" charset="-128"/>
                <a:cs typeface="Arial" pitchFamily="34" charset="0"/>
                <a:sym typeface="Wingdings" pitchFamily="2" charset="2"/>
              </a:rPr>
              <a:t></a:t>
            </a:r>
            <a:r>
              <a:rPr lang="en-GB" altLang="en-US" b="1" dirty="0">
                <a:ea typeface="ＭＳ Ｐゴシック" pitchFamily="34" charset="-128"/>
                <a:cs typeface="Arial" pitchFamily="34" charset="0"/>
              </a:rPr>
              <a:t> </a:t>
            </a:r>
            <a:r>
              <a:rPr lang="en-GB" altLang="en-US" u="sng" dirty="0">
                <a:ea typeface="ＭＳ Ｐゴシック" pitchFamily="34" charset="-128"/>
                <a:cs typeface="Arial" pitchFamily="34" charset="0"/>
              </a:rPr>
              <a:t>Final approval</a:t>
            </a:r>
            <a:r>
              <a:rPr lang="en-GB" altLang="en-US" dirty="0">
                <a:ea typeface="ＭＳ Ｐゴシック" pitchFamily="34" charset="-128"/>
                <a:cs typeface="Arial" pitchFamily="34" charset="0"/>
              </a:rPr>
              <a:t> of NAMA support project by the Board </a:t>
            </a:r>
            <a:endParaRPr lang="de-DE" altLang="en-US" sz="1100" dirty="0">
              <a:ea typeface="ＭＳ Ｐゴシック" pitchFamily="34" charset="-128"/>
              <a:cs typeface="Arial" pitchFamily="34" charset="0"/>
            </a:endParaRPr>
          </a:p>
          <a:p>
            <a:pPr marL="538140" lvl="1" indent="-173030">
              <a:buFontTx/>
              <a:buChar char="•"/>
              <a:defRPr/>
            </a:pPr>
            <a:r>
              <a:rPr lang="en-GB" altLang="en-US" b="1" u="sng" dirty="0">
                <a:ea typeface="ＭＳ Ｐゴシック" pitchFamily="34" charset="-128"/>
                <a:cs typeface="Arial" pitchFamily="34" charset="0"/>
              </a:rPr>
              <a:t>STEP 3:</a:t>
            </a:r>
            <a:r>
              <a:rPr lang="en-GB" altLang="en-US" dirty="0">
                <a:ea typeface="ＭＳ Ｐゴシック" pitchFamily="34" charset="-128"/>
                <a:cs typeface="Arial" pitchFamily="34" charset="0"/>
              </a:rPr>
              <a:t> NAMA support project implementation through delivery organisation</a:t>
            </a:r>
            <a:endParaRPr lang="de-DE" altLang="en-US" sz="1100" dirty="0">
              <a:ea typeface="ＭＳ Ｐゴシック" pitchFamily="34" charset="-128"/>
              <a:cs typeface="Arial" pitchFamily="34" charset="0"/>
            </a:endParaRPr>
          </a:p>
          <a:p>
            <a:pPr>
              <a:defRPr/>
            </a:pPr>
            <a:endParaRPr lang="en-US" altLang="en-US" dirty="0">
              <a:ea typeface="ＭＳ Ｐゴシック" pitchFamily="34" charset="-128"/>
              <a:cs typeface="Arial" pitchFamily="34" charset="0"/>
            </a:endParaRPr>
          </a:p>
          <a:p>
            <a:endParaRPr lang="en-GB" dirty="0"/>
          </a:p>
        </p:txBody>
      </p:sp>
      <p:sp>
        <p:nvSpPr>
          <p:cNvPr id="4" name="Foliennummernplatzhalter 3"/>
          <p:cNvSpPr>
            <a:spLocks noGrp="1"/>
          </p:cNvSpPr>
          <p:nvPr>
            <p:ph type="sldNum" sz="quarter" idx="10"/>
          </p:nvPr>
        </p:nvSpPr>
        <p:spPr/>
        <p:txBody>
          <a:bodyPr/>
          <a:lstStyle/>
          <a:p>
            <a:fld id="{8F21CD90-D682-48D1-A24D-078364718749}" type="slidenum">
              <a:rPr lang="en-GB" smtClean="0"/>
              <a:t>5</a:t>
            </a:fld>
            <a:endParaRPr lang="en-GB" dirty="0"/>
          </a:p>
        </p:txBody>
      </p:sp>
    </p:spTree>
    <p:extLst>
      <p:ext uri="{BB962C8B-B14F-4D97-AF65-F5344CB8AC3E}">
        <p14:creationId xmlns:p14="http://schemas.microsoft.com/office/powerpoint/2010/main" val="2433265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 typeface="Arial" panose="020B0604020202020204" pitchFamily="34" charset="0"/>
              <a:buNone/>
            </a:pPr>
            <a:r>
              <a:rPr lang="en-GB" b="1" dirty="0" smtClean="0"/>
              <a:t>Closer</a:t>
            </a:r>
            <a:r>
              <a:rPr lang="en-GB" b="1" baseline="0" dirty="0" smtClean="0"/>
              <a:t> look at first call</a:t>
            </a:r>
          </a:p>
          <a:p>
            <a:pPr marL="171450" indent="-171450">
              <a:buFont typeface="Arial" panose="020B0604020202020204" pitchFamily="34" charset="0"/>
              <a:buChar char="•"/>
              <a:defRPr/>
            </a:pPr>
            <a:endParaRPr lang="de-DE" u="sng" dirty="0" smtClean="0">
              <a:latin typeface="+mj-lt"/>
              <a:cs typeface="Arial" panose="020B0604020202020204" pitchFamily="34" charset="0"/>
            </a:endParaRPr>
          </a:p>
          <a:p>
            <a:r>
              <a:rPr lang="en-GB" sz="1200" b="1" i="1" u="sng" kern="1200" dirty="0" smtClean="0">
                <a:solidFill>
                  <a:schemeClr val="tx1"/>
                </a:solidFill>
                <a:effectLst/>
                <a:latin typeface="+mn-lt"/>
                <a:ea typeface="+mn-ea"/>
                <a:cs typeface="+mn-cs"/>
              </a:rPr>
              <a:t>Background information:</a:t>
            </a:r>
            <a:r>
              <a:rPr lang="en-GB" sz="1200" b="1" i="1" u="sng" kern="1200" baseline="0" dirty="0" smtClean="0">
                <a:solidFill>
                  <a:schemeClr val="tx1"/>
                </a:solidFill>
                <a:effectLst/>
                <a:latin typeface="+mn-lt"/>
                <a:ea typeface="+mn-ea"/>
                <a:cs typeface="+mn-cs"/>
              </a:rPr>
              <a:t> </a:t>
            </a:r>
            <a:r>
              <a:rPr lang="en-GB" sz="1200" b="1" i="1" u="sng" kern="1200" dirty="0" smtClean="0">
                <a:solidFill>
                  <a:schemeClr val="tx1"/>
                </a:solidFill>
                <a:effectLst/>
                <a:latin typeface="+mn-lt"/>
                <a:ea typeface="+mn-ea"/>
                <a:cs typeface="+mn-cs"/>
              </a:rPr>
              <a:t>in</a:t>
            </a:r>
            <a:r>
              <a:rPr lang="en-GB" sz="1200" b="1" i="1" u="sng" kern="1200" baseline="0" dirty="0" smtClean="0">
                <a:solidFill>
                  <a:schemeClr val="tx1"/>
                </a:solidFill>
                <a:effectLst/>
                <a:latin typeface="+mn-lt"/>
                <a:ea typeface="+mn-ea"/>
                <a:cs typeface="+mn-cs"/>
              </a:rPr>
              <a:t> detail pre-selected projects</a:t>
            </a:r>
          </a:p>
          <a:p>
            <a:r>
              <a:rPr lang="en-GB" sz="1200" b="1" kern="1200" dirty="0" smtClean="0">
                <a:solidFill>
                  <a:schemeClr val="tx1"/>
                </a:solidFill>
                <a:effectLst/>
                <a:latin typeface="+mn-lt"/>
                <a:ea typeface="+mn-ea"/>
                <a:cs typeface="+mn-cs"/>
              </a:rPr>
              <a:t>Chile’s </a:t>
            </a:r>
            <a:r>
              <a:rPr lang="en-GB" sz="1200" kern="1200" dirty="0" smtClean="0">
                <a:solidFill>
                  <a:schemeClr val="tx1"/>
                </a:solidFill>
                <a:effectLst/>
                <a:latin typeface="+mn-lt"/>
                <a:ea typeface="+mn-ea"/>
                <a:cs typeface="+mn-cs"/>
              </a:rPr>
              <a:t>Self-Supply Energy NAMA aims to reduce greenhouse gas emissions by fostering Self-Supply Renewable Energy systems (SSRE). The programme has been developed with two components: a financial component that develops a bankable project pipeline and provides incentives for financing of and investments in SSRE systems, and a technical support component, which aims to improve awareness and local capacities in self-supply renewable energy system technologies.</a:t>
            </a:r>
          </a:p>
          <a:p>
            <a:r>
              <a:rPr lang="en-GB" sz="1200" kern="1200" dirty="0" smtClean="0">
                <a:solidFill>
                  <a:schemeClr val="tx1"/>
                </a:solidFill>
                <a:effectLst/>
                <a:latin typeface="+mn-lt"/>
                <a:ea typeface="+mn-ea"/>
                <a:cs typeface="+mn-cs"/>
              </a:rPr>
              <a:t> </a:t>
            </a:r>
            <a:endParaRPr lang="en-GB" sz="1200" kern="1200" dirty="0" smtClean="0">
              <a:solidFill>
                <a:srgbClr val="FFFF00"/>
              </a:solidFill>
              <a:effectLst/>
              <a:latin typeface="+mn-lt"/>
              <a:ea typeface="+mn-ea"/>
              <a:cs typeface="+mn-cs"/>
            </a:endParaRPr>
          </a:p>
          <a:p>
            <a:r>
              <a:rPr lang="en-GB" sz="1200" kern="1200" dirty="0" smtClean="0">
                <a:solidFill>
                  <a:schemeClr val="tx1"/>
                </a:solidFill>
                <a:effectLst/>
                <a:latin typeface="+mn-lt"/>
                <a:ea typeface="+mn-ea"/>
                <a:cs typeface="+mn-cs"/>
              </a:rPr>
              <a:t>The </a:t>
            </a:r>
            <a:r>
              <a:rPr lang="en-GB" sz="1200" b="1" kern="1200" dirty="0" smtClean="0">
                <a:solidFill>
                  <a:schemeClr val="tx1"/>
                </a:solidFill>
                <a:effectLst/>
                <a:latin typeface="+mn-lt"/>
                <a:ea typeface="+mn-ea"/>
                <a:cs typeface="+mn-cs"/>
              </a:rPr>
              <a:t>Colombia </a:t>
            </a:r>
            <a:r>
              <a:rPr lang="en-GB" sz="1200" kern="1200" dirty="0" smtClean="0">
                <a:solidFill>
                  <a:schemeClr val="tx1"/>
                </a:solidFill>
                <a:effectLst/>
                <a:latin typeface="+mn-lt"/>
                <a:ea typeface="+mn-ea"/>
                <a:cs typeface="+mn-cs"/>
              </a:rPr>
              <a:t>Transit-Oriented Development (TOD) NAMA supports the transformation of urban development in Colombia. </a:t>
            </a:r>
            <a:r>
              <a:rPr lang="en-GB" dirty="0" smtClean="0"/>
              <a:t>The Colombian government believes that a more holistic approach to transport planning and deployment is required, with better coordination of land-use and transport systems, and integration with social housing policy. </a:t>
            </a:r>
            <a:r>
              <a:rPr lang="en-GB" sz="1200" kern="1200" dirty="0" smtClean="0">
                <a:solidFill>
                  <a:schemeClr val="tx1"/>
                </a:solidFill>
                <a:effectLst/>
                <a:latin typeface="+mn-lt"/>
                <a:ea typeface="+mn-ea"/>
                <a:cs typeface="+mn-cs"/>
              </a:rPr>
              <a:t>By changing land use and travel patterns the NAMA will cut driving growth by 25%-36%, improve air quality and reduce annual greenhouse gas emission by 1-1.5 MMTCO2</a:t>
            </a:r>
            <a:r>
              <a:rPr lang="en-GB" sz="1200" kern="1200" baseline="0" dirty="0" smtClean="0">
                <a:solidFill>
                  <a:schemeClr val="tx1"/>
                </a:solidFill>
                <a:effectLst/>
                <a:latin typeface="+mn-lt"/>
                <a:ea typeface="+mn-ea"/>
                <a:cs typeface="+mn-cs"/>
              </a:rPr>
              <a:t> compared to BAU in 2025.</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The </a:t>
            </a:r>
            <a:r>
              <a:rPr lang="en-GB" sz="1200" b="1" kern="1200" dirty="0" smtClean="0">
                <a:solidFill>
                  <a:schemeClr val="tx1"/>
                </a:solidFill>
                <a:effectLst/>
                <a:latin typeface="+mn-lt"/>
                <a:ea typeface="+mn-ea"/>
                <a:cs typeface="+mn-cs"/>
              </a:rPr>
              <a:t>Costa Rica </a:t>
            </a:r>
            <a:r>
              <a:rPr lang="en-GB" sz="1200" kern="1200" dirty="0" smtClean="0">
                <a:solidFill>
                  <a:schemeClr val="tx1"/>
                </a:solidFill>
                <a:effectLst/>
                <a:latin typeface="+mn-lt"/>
                <a:ea typeface="+mn-ea"/>
                <a:cs typeface="+mn-cs"/>
              </a:rPr>
              <a:t>Low Carbon Coffee NAMA offers technical and policy advice to change production and processing practices and incentivize private sector investments as well as financial support instruments like grants, concessional loans or guarantees for coffee farmers and millers in order to acquire greenhouse gas-efficient fertilizer and milling technologies.</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The Sustainable Urban Transport Program (SUTRI NAMA) will transform urban transport in</a:t>
            </a:r>
            <a:r>
              <a:rPr lang="en-GB" sz="1200" b="1" kern="1200" dirty="0" smtClean="0">
                <a:solidFill>
                  <a:schemeClr val="tx1"/>
                </a:solidFill>
                <a:effectLst/>
                <a:latin typeface="+mn-lt"/>
                <a:ea typeface="+mn-ea"/>
                <a:cs typeface="+mn-cs"/>
              </a:rPr>
              <a:t> Indonesia </a:t>
            </a:r>
            <a:r>
              <a:rPr lang="en-GB" sz="1200" kern="1200" dirty="0" smtClean="0">
                <a:solidFill>
                  <a:schemeClr val="tx1"/>
                </a:solidFill>
                <a:effectLst/>
                <a:latin typeface="+mn-lt"/>
                <a:ea typeface="+mn-ea"/>
                <a:cs typeface="+mn-cs"/>
              </a:rPr>
              <a:t>with a mix of capacity-building and investment measures. In selected cities, a Sustainable Urban Transport Fund (SUTF) will co-fund the implementation of transport demand management (TDM) measures, such as building ‘park and ride’ facilities, sidewalks and bicycle networks, and introduce private vehicle restrictions.</a:t>
            </a:r>
          </a:p>
        </p:txBody>
      </p:sp>
      <p:sp>
        <p:nvSpPr>
          <p:cNvPr id="4" name="Foliennummernplatzhalter 3"/>
          <p:cNvSpPr>
            <a:spLocks noGrp="1"/>
          </p:cNvSpPr>
          <p:nvPr>
            <p:ph type="sldNum" sz="quarter" idx="10"/>
          </p:nvPr>
        </p:nvSpPr>
        <p:spPr/>
        <p:txBody>
          <a:bodyPr/>
          <a:lstStyle/>
          <a:p>
            <a:fld id="{8F21CD90-D682-48D1-A24D-078364718749}" type="slidenum">
              <a:rPr lang="en-GB" smtClean="0"/>
              <a:t>6</a:t>
            </a:fld>
            <a:endParaRPr lang="en-GB" dirty="0"/>
          </a:p>
        </p:txBody>
      </p:sp>
    </p:spTree>
    <p:extLst>
      <p:ext uri="{BB962C8B-B14F-4D97-AF65-F5344CB8AC3E}">
        <p14:creationId xmlns:p14="http://schemas.microsoft.com/office/powerpoint/2010/main" val="15279211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dirty="0" err="1" smtClean="0"/>
              <a:t>What</a:t>
            </a:r>
            <a:r>
              <a:rPr lang="de-DE" sz="1200" baseline="0" dirty="0" smtClean="0"/>
              <a:t> </a:t>
            </a:r>
            <a:r>
              <a:rPr lang="de-DE" sz="1200" baseline="0" dirty="0" err="1" smtClean="0"/>
              <a:t>are</a:t>
            </a:r>
            <a:r>
              <a:rPr lang="de-DE" sz="1200" baseline="0" dirty="0" smtClean="0"/>
              <a:t> </a:t>
            </a:r>
            <a:r>
              <a:rPr lang="de-DE" sz="1200" baseline="0" dirty="0" err="1" smtClean="0"/>
              <a:t>the</a:t>
            </a:r>
            <a:r>
              <a:rPr lang="de-DE" sz="1200" baseline="0" dirty="0" smtClean="0"/>
              <a:t> rationales </a:t>
            </a:r>
            <a:r>
              <a:rPr lang="de-DE" sz="1200" baseline="0" dirty="0" err="1" smtClean="0"/>
              <a:t>to</a:t>
            </a:r>
            <a:r>
              <a:rPr lang="de-DE" sz="1200" baseline="0" dirty="0" smtClean="0"/>
              <a:t> </a:t>
            </a:r>
            <a:r>
              <a:rPr lang="de-DE" sz="1200" baseline="0" dirty="0" err="1" smtClean="0"/>
              <a:t>provide</a:t>
            </a:r>
            <a:r>
              <a:rPr lang="de-DE" sz="1200" baseline="0" dirty="0" smtClean="0"/>
              <a:t> </a:t>
            </a:r>
            <a:r>
              <a:rPr lang="de-DE" sz="1200" baseline="0" dirty="0" err="1" smtClean="0"/>
              <a:t>support</a:t>
            </a:r>
            <a:r>
              <a:rPr lang="de-DE" sz="1200" baseline="0" dirty="0" smtClean="0"/>
              <a:t> </a:t>
            </a:r>
            <a:r>
              <a:rPr lang="de-DE" sz="1200" baseline="0" dirty="0" err="1" smtClean="0"/>
              <a:t>to</a:t>
            </a:r>
            <a:r>
              <a:rPr lang="de-DE" sz="1200" baseline="0" dirty="0" smtClean="0"/>
              <a:t> </a:t>
            </a:r>
            <a:r>
              <a:rPr lang="de-DE" sz="1200" baseline="0" dirty="0" err="1" smtClean="0"/>
              <a:t>the</a:t>
            </a:r>
            <a:r>
              <a:rPr lang="de-DE" sz="1200" baseline="0" dirty="0" smtClean="0"/>
              <a:t> NAMAs </a:t>
            </a:r>
            <a:r>
              <a:rPr lang="de-DE" sz="1200" baseline="0" dirty="0" err="1" smtClean="0"/>
              <a:t>currently</a:t>
            </a:r>
            <a:r>
              <a:rPr lang="de-DE" sz="1200" baseline="0" dirty="0" smtClean="0"/>
              <a:t> </a:t>
            </a:r>
            <a:r>
              <a:rPr lang="de-DE" sz="1200" baseline="0" dirty="0" err="1" smtClean="0"/>
              <a:t>supported</a:t>
            </a:r>
            <a:r>
              <a:rPr lang="de-DE" sz="1200" baseline="0" dirty="0" smtClean="0"/>
              <a:t> </a:t>
            </a:r>
            <a:r>
              <a:rPr lang="de-DE" sz="1200" baseline="0" dirty="0" err="1" smtClean="0"/>
              <a:t>by</a:t>
            </a:r>
            <a:r>
              <a:rPr lang="de-DE" sz="1200" baseline="0" dirty="0" smtClean="0"/>
              <a:t> </a:t>
            </a:r>
            <a:r>
              <a:rPr lang="de-DE" sz="1200" baseline="0" dirty="0" err="1" smtClean="0"/>
              <a:t>the</a:t>
            </a:r>
            <a:r>
              <a:rPr lang="de-DE" sz="1200" baseline="0" dirty="0" smtClean="0"/>
              <a:t> NAMA Facility?</a:t>
            </a:r>
          </a:p>
          <a:p>
            <a:endParaRPr lang="de-DE" sz="1200" baseline="0" dirty="0" smtClean="0"/>
          </a:p>
          <a:p>
            <a:r>
              <a:rPr lang="de-DE" sz="1200" u="sng" baseline="0" dirty="0" smtClean="0"/>
              <a:t>Pilot </a:t>
            </a:r>
            <a:r>
              <a:rPr lang="de-DE" sz="1200" u="sng" baseline="0" dirty="0" err="1" smtClean="0"/>
              <a:t>activity</a:t>
            </a:r>
            <a:r>
              <a:rPr lang="de-DE" sz="1200" u="sng" baseline="0" dirty="0" smtClean="0"/>
              <a:t> in Mexico:</a:t>
            </a:r>
            <a:endParaRPr lang="en-GB" sz="1200" u="sng" dirty="0" smtClean="0"/>
          </a:p>
          <a:p>
            <a:pPr marL="171450" indent="-171450">
              <a:buFont typeface="Arial" panose="020B0604020202020204" pitchFamily="34" charset="0"/>
              <a:buChar char="•"/>
            </a:pPr>
            <a:r>
              <a:rPr lang="de-DE" sz="1200" dirty="0" smtClean="0"/>
              <a:t>Mexico: </a:t>
            </a:r>
            <a:r>
              <a:rPr lang="de-DE" sz="1200" dirty="0" err="1" smtClean="0"/>
              <a:t>early</a:t>
            </a:r>
            <a:r>
              <a:rPr lang="de-DE" sz="1200" dirty="0" smtClean="0"/>
              <a:t> </a:t>
            </a:r>
            <a:r>
              <a:rPr lang="de-DE" sz="1200" dirty="0" err="1" smtClean="0"/>
              <a:t>mover</a:t>
            </a:r>
            <a:r>
              <a:rPr lang="de-DE" sz="1200" dirty="0" smtClean="0"/>
              <a:t> on NAMAs</a:t>
            </a:r>
          </a:p>
          <a:p>
            <a:pPr marL="171450" indent="-171450">
              <a:buFont typeface="Arial" panose="020B0604020202020204" pitchFamily="34" charset="0"/>
              <a:buChar char="•"/>
            </a:pPr>
            <a:r>
              <a:rPr lang="de-DE" sz="1200" dirty="0" err="1" smtClean="0"/>
              <a:t>Housing</a:t>
            </a:r>
            <a:r>
              <a:rPr lang="de-DE" sz="1200" baseline="0" dirty="0" smtClean="0"/>
              <a:t> NAMA </a:t>
            </a:r>
            <a:r>
              <a:rPr lang="de-DE" sz="1200" baseline="0" dirty="0" err="1" smtClean="0"/>
              <a:t>thus</a:t>
            </a:r>
            <a:r>
              <a:rPr lang="de-DE" sz="1200" baseline="0" dirty="0" smtClean="0"/>
              <a:t> </a:t>
            </a:r>
            <a:r>
              <a:rPr lang="de-DE" sz="1200" baseline="0" dirty="0" err="1" smtClean="0"/>
              <a:t>far</a:t>
            </a:r>
            <a:r>
              <a:rPr lang="de-DE" sz="1200" baseline="0" dirty="0" smtClean="0"/>
              <a:t> </a:t>
            </a:r>
            <a:r>
              <a:rPr lang="de-DE" sz="1200" baseline="0" dirty="0" err="1" smtClean="0"/>
              <a:t>developed</a:t>
            </a:r>
            <a:r>
              <a:rPr lang="de-DE" sz="1200" baseline="0" dirty="0" smtClean="0"/>
              <a:t> </a:t>
            </a:r>
            <a:r>
              <a:rPr lang="de-DE" sz="1200" baseline="0" dirty="0" err="1" smtClean="0"/>
              <a:t>to</a:t>
            </a:r>
            <a:r>
              <a:rPr lang="de-DE" sz="1200" baseline="0" dirty="0" smtClean="0"/>
              <a:t> </a:t>
            </a:r>
            <a:r>
              <a:rPr lang="de-DE" sz="1200" baseline="0" dirty="0" err="1" smtClean="0"/>
              <a:t>start</a:t>
            </a:r>
            <a:r>
              <a:rPr lang="de-DE" sz="1200" baseline="0" dirty="0" smtClean="0"/>
              <a:t> </a:t>
            </a:r>
            <a:r>
              <a:rPr lang="de-DE" sz="1200" baseline="0" dirty="0" err="1" smtClean="0"/>
              <a:t>implementation</a:t>
            </a:r>
            <a:endParaRPr lang="de-DE" sz="1200" baseline="0" dirty="0" smtClean="0"/>
          </a:p>
          <a:p>
            <a:pPr marL="171450" indent="-171450">
              <a:buFont typeface="Arial" panose="020B0604020202020204" pitchFamily="34" charset="0"/>
              <a:buChar char="•"/>
            </a:pPr>
            <a:r>
              <a:rPr lang="de-DE" sz="1200" baseline="0" dirty="0" smtClean="0"/>
              <a:t>Embedded </a:t>
            </a:r>
            <a:r>
              <a:rPr lang="de-DE" sz="1200" baseline="0" dirty="0" err="1" smtClean="0"/>
              <a:t>into</a:t>
            </a:r>
            <a:r>
              <a:rPr lang="de-DE" sz="1200" baseline="0" dirty="0" smtClean="0"/>
              <a:t> an </a:t>
            </a:r>
            <a:r>
              <a:rPr lang="de-DE" sz="1200" baseline="0" dirty="0" err="1" smtClean="0"/>
              <a:t>ambitious</a:t>
            </a:r>
            <a:r>
              <a:rPr lang="de-DE" sz="1200" baseline="0" dirty="0" smtClean="0"/>
              <a:t> national </a:t>
            </a:r>
            <a:r>
              <a:rPr lang="de-DE" sz="1200" baseline="0" dirty="0" err="1" smtClean="0"/>
              <a:t>climate</a:t>
            </a:r>
            <a:r>
              <a:rPr lang="de-DE" sz="1200" baseline="0" dirty="0" smtClean="0"/>
              <a:t> </a:t>
            </a:r>
            <a:r>
              <a:rPr lang="de-DE" sz="1200" baseline="0" dirty="0" err="1" smtClean="0"/>
              <a:t>policy</a:t>
            </a:r>
            <a:endParaRPr lang="de-DE" sz="1200" baseline="0" dirty="0" smtClean="0"/>
          </a:p>
          <a:p>
            <a:pPr marL="171450" indent="-171450">
              <a:buFont typeface="Arial" panose="020B0604020202020204" pitchFamily="34" charset="0"/>
              <a:buChar char="•"/>
            </a:pPr>
            <a:r>
              <a:rPr lang="de-DE" sz="1200" baseline="0" dirty="0" smtClean="0"/>
              <a:t>NAMA </a:t>
            </a:r>
            <a:r>
              <a:rPr lang="de-DE" sz="1200" baseline="0" dirty="0" err="1" smtClean="0"/>
              <a:t>shows</a:t>
            </a:r>
            <a:r>
              <a:rPr lang="de-DE" sz="1200" baseline="0" dirty="0" smtClean="0"/>
              <a:t> potential </a:t>
            </a:r>
            <a:r>
              <a:rPr lang="de-DE" sz="1200" baseline="0" dirty="0" err="1" smtClean="0"/>
              <a:t>for</a:t>
            </a:r>
            <a:r>
              <a:rPr lang="de-DE" sz="1200" baseline="0" dirty="0" smtClean="0"/>
              <a:t> </a:t>
            </a:r>
            <a:r>
              <a:rPr lang="de-DE" sz="1200" baseline="0" dirty="0" err="1" smtClean="0"/>
              <a:t>transformational</a:t>
            </a:r>
            <a:r>
              <a:rPr lang="de-DE" sz="1200" baseline="0" dirty="0" smtClean="0"/>
              <a:t> </a:t>
            </a:r>
            <a:r>
              <a:rPr lang="de-DE" sz="1200" baseline="0" dirty="0" err="1" smtClean="0"/>
              <a:t>change</a:t>
            </a:r>
            <a:endParaRPr lang="de-DE" sz="1200" baseline="0" dirty="0" smtClean="0"/>
          </a:p>
          <a:p>
            <a:pPr marL="0" indent="0">
              <a:buFont typeface="Arial" panose="020B0604020202020204" pitchFamily="34" charset="0"/>
              <a:buNone/>
            </a:pPr>
            <a:endParaRPr lang="de-DE" sz="1200" dirty="0" smtClean="0"/>
          </a:p>
          <a:p>
            <a:pPr marL="0" indent="0">
              <a:buFont typeface="Arial" panose="020B0604020202020204" pitchFamily="34" charset="0"/>
              <a:buNone/>
            </a:pPr>
            <a:r>
              <a:rPr lang="de-DE" sz="1200" u="sng" dirty="0" err="1" smtClean="0"/>
              <a:t>Results</a:t>
            </a:r>
            <a:r>
              <a:rPr lang="de-DE" sz="1200" u="sng" dirty="0" smtClean="0"/>
              <a:t> </a:t>
            </a:r>
            <a:r>
              <a:rPr lang="de-DE" sz="1200" u="sng" dirty="0" err="1" smtClean="0"/>
              <a:t>of</a:t>
            </a:r>
            <a:r>
              <a:rPr lang="de-DE" sz="1200" u="sng" dirty="0" smtClean="0"/>
              <a:t> </a:t>
            </a:r>
            <a:r>
              <a:rPr lang="de-DE" sz="1200" u="sng" dirty="0" err="1" smtClean="0"/>
              <a:t>first</a:t>
            </a:r>
            <a:r>
              <a:rPr lang="de-DE" sz="1200" u="sng" dirty="0" smtClean="0"/>
              <a:t> </a:t>
            </a:r>
            <a:r>
              <a:rPr lang="de-DE" sz="1200" u="sng" dirty="0" err="1" smtClean="0"/>
              <a:t>call</a:t>
            </a:r>
            <a:r>
              <a:rPr lang="de-DE" sz="1200" u="sng" dirty="0" smtClean="0"/>
              <a:t>:</a:t>
            </a:r>
            <a:endParaRPr lang="en-GB" sz="1200" u="sng" dirty="0" smtClean="0"/>
          </a:p>
          <a:p>
            <a:pPr marL="171450" indent="-171450">
              <a:buFont typeface="Arial" panose="020B0604020202020204" pitchFamily="34" charset="0"/>
              <a:buChar char="•"/>
            </a:pPr>
            <a:r>
              <a:rPr lang="en-GB" sz="1200" dirty="0" smtClean="0"/>
              <a:t>The four pre-selected NAMAs performed well against the selection criteria and provided</a:t>
            </a:r>
            <a:r>
              <a:rPr lang="en-GB" sz="1200" baseline="0" dirty="0" smtClean="0"/>
              <a:t> a convincing overall presentation of the NAMA Support Project.</a:t>
            </a:r>
            <a:endParaRPr lang="en-GB" sz="1200" dirty="0" smtClean="0"/>
          </a:p>
          <a:p>
            <a:pPr marL="171450" indent="-171450">
              <a:buFont typeface="Arial" panose="020B0604020202020204" pitchFamily="34" charset="0"/>
              <a:buChar char="•"/>
            </a:pPr>
            <a:r>
              <a:rPr lang="en-GB" sz="1200" dirty="0" smtClean="0"/>
              <a:t>On ambition, they scored between 18 and 24 points out of 25.</a:t>
            </a:r>
          </a:p>
          <a:p>
            <a:pPr marL="171450" indent="-171450">
              <a:buFont typeface="Arial" panose="020B0604020202020204" pitchFamily="34" charset="0"/>
              <a:buChar char="•"/>
            </a:pPr>
            <a:r>
              <a:rPr lang="en-GB" sz="1200" dirty="0" smtClean="0"/>
              <a:t>All four projects showed a very high level of feasibility, with some minor aspects that require further clarification during the in-depth appraisal.</a:t>
            </a:r>
          </a:p>
        </p:txBody>
      </p:sp>
      <p:sp>
        <p:nvSpPr>
          <p:cNvPr id="4" name="Foliennummernplatzhalter 3"/>
          <p:cNvSpPr>
            <a:spLocks noGrp="1"/>
          </p:cNvSpPr>
          <p:nvPr>
            <p:ph type="sldNum" sz="quarter" idx="10"/>
          </p:nvPr>
        </p:nvSpPr>
        <p:spPr/>
        <p:txBody>
          <a:bodyPr/>
          <a:lstStyle/>
          <a:p>
            <a:fld id="{8F21CD90-D682-48D1-A24D-078364718749}" type="slidenum">
              <a:rPr lang="en-GB" smtClean="0"/>
              <a:t>7</a:t>
            </a:fld>
            <a:endParaRPr lang="en-GB" dirty="0"/>
          </a:p>
        </p:txBody>
      </p:sp>
    </p:spTree>
    <p:extLst>
      <p:ext uri="{BB962C8B-B14F-4D97-AF65-F5344CB8AC3E}">
        <p14:creationId xmlns:p14="http://schemas.microsoft.com/office/powerpoint/2010/main" val="15279211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Foliennummernplatzhalter 3"/>
          <p:cNvSpPr>
            <a:spLocks noGrp="1"/>
          </p:cNvSpPr>
          <p:nvPr>
            <p:ph type="sldNum" sz="quarter" idx="10"/>
          </p:nvPr>
        </p:nvSpPr>
        <p:spPr/>
        <p:txBody>
          <a:bodyPr/>
          <a:lstStyle/>
          <a:p>
            <a:fld id="{8F21CD90-D682-48D1-A24D-078364718749}" type="slidenum">
              <a:rPr lang="en-GB" smtClean="0"/>
              <a:t>9</a:t>
            </a:fld>
            <a:endParaRPr lang="en-GB"/>
          </a:p>
        </p:txBody>
      </p:sp>
    </p:spTree>
    <p:extLst>
      <p:ext uri="{BB962C8B-B14F-4D97-AF65-F5344CB8AC3E}">
        <p14:creationId xmlns:p14="http://schemas.microsoft.com/office/powerpoint/2010/main" val="15071581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z="1200" b="1" dirty="0" smtClean="0"/>
              <a:t>A detailed</a:t>
            </a:r>
            <a:r>
              <a:rPr lang="en-GB" sz="1200" b="1" baseline="0" dirty="0" smtClean="0"/>
              <a:t> analysis of all outlines submitted has shown that:</a:t>
            </a:r>
          </a:p>
          <a:p>
            <a:endParaRPr lang="en-GB" sz="1200" baseline="0" dirty="0" smtClean="0"/>
          </a:p>
          <a:p>
            <a:r>
              <a:rPr lang="en-GB" sz="1200" dirty="0" smtClean="0"/>
              <a:t>NAMA Support Projects presented to the Facility feature a </a:t>
            </a:r>
            <a:r>
              <a:rPr lang="en-GB" sz="1200" b="1" dirty="0" smtClean="0"/>
              <a:t>high level of ambition </a:t>
            </a:r>
            <a:r>
              <a:rPr lang="en-GB" sz="1200" dirty="0" smtClean="0"/>
              <a:t>and a </a:t>
            </a:r>
            <a:r>
              <a:rPr lang="en-GB" sz="1200" b="1" dirty="0" smtClean="0"/>
              <a:t>strong commitment of national governments</a:t>
            </a:r>
            <a:r>
              <a:rPr lang="en-GB" sz="1200" dirty="0" smtClean="0"/>
              <a:t>.</a:t>
            </a:r>
          </a:p>
          <a:p>
            <a:endParaRPr lang="en-GB" sz="1200" dirty="0" smtClean="0"/>
          </a:p>
          <a:p>
            <a:r>
              <a:rPr lang="en-GB" sz="1200" dirty="0" smtClean="0"/>
              <a:t>Nevertheless, many NAMA Support Project Outlines showed </a:t>
            </a:r>
            <a:r>
              <a:rPr lang="en-GB" sz="1200" b="1" dirty="0" smtClean="0"/>
              <a:t>weaknesse</a:t>
            </a:r>
            <a:r>
              <a:rPr lang="en-GB" sz="1200" dirty="0" smtClean="0"/>
              <a:t>s with regard to their </a:t>
            </a:r>
            <a:r>
              <a:rPr lang="en-GB" sz="1200" b="1" dirty="0" smtClean="0"/>
              <a:t>feasibility, </a:t>
            </a:r>
            <a:r>
              <a:rPr lang="en-GB" sz="1200" dirty="0" smtClean="0"/>
              <a:t>specifically concerning a well-developed project structure, a theory of change and a concept for project finance.</a:t>
            </a:r>
          </a:p>
          <a:p>
            <a:endParaRPr lang="en-GB" sz="1200" dirty="0" smtClean="0"/>
          </a:p>
          <a:p>
            <a:r>
              <a:rPr lang="en-GB" sz="1200" dirty="0" smtClean="0"/>
              <a:t>An </a:t>
            </a:r>
            <a:r>
              <a:rPr lang="en-GB" sz="1200" b="1" dirty="0" smtClean="0"/>
              <a:t>overall challenge </a:t>
            </a:r>
            <a:r>
              <a:rPr lang="en-GB" sz="1200" dirty="0" smtClean="0"/>
              <a:t>seems to be the </a:t>
            </a:r>
            <a:r>
              <a:rPr lang="en-GB" sz="1200" b="1" dirty="0" smtClean="0"/>
              <a:t>early</a:t>
            </a:r>
            <a:r>
              <a:rPr lang="en-GB" sz="1200" b="1" u="sng" dirty="0" smtClean="0"/>
              <a:t> </a:t>
            </a:r>
            <a:r>
              <a:rPr lang="en-GB" sz="1200" b="1" dirty="0" smtClean="0"/>
              <a:t>involvement of financial actors</a:t>
            </a:r>
            <a:r>
              <a:rPr lang="en-GB" sz="1200" b="1" baseline="0" dirty="0" smtClean="0"/>
              <a:t> during the process of developing a NAMA</a:t>
            </a:r>
            <a:r>
              <a:rPr lang="en-GB" sz="1200" b="1" dirty="0" smtClean="0"/>
              <a:t> </a:t>
            </a:r>
            <a:r>
              <a:rPr lang="en-GB" sz="1200" dirty="0" smtClean="0"/>
              <a:t>and accordingly the structuring and </a:t>
            </a:r>
            <a:r>
              <a:rPr lang="en-GB" sz="1200" b="1" dirty="0" smtClean="0"/>
              <a:t>in-depth preparation of  financial support mechanisms.</a:t>
            </a:r>
          </a:p>
        </p:txBody>
      </p:sp>
      <p:sp>
        <p:nvSpPr>
          <p:cNvPr id="4" name="Foliennummernplatzhalter 3"/>
          <p:cNvSpPr>
            <a:spLocks noGrp="1"/>
          </p:cNvSpPr>
          <p:nvPr>
            <p:ph type="sldNum" sz="quarter" idx="10"/>
          </p:nvPr>
        </p:nvSpPr>
        <p:spPr/>
        <p:txBody>
          <a:bodyPr/>
          <a:lstStyle/>
          <a:p>
            <a:fld id="{8F21CD90-D682-48D1-A24D-078364718749}" type="slidenum">
              <a:rPr lang="en-GB" smtClean="0"/>
              <a:t>10</a:t>
            </a:fld>
            <a:endParaRPr lang="en-GB"/>
          </a:p>
        </p:txBody>
      </p:sp>
    </p:spTree>
    <p:extLst>
      <p:ext uri="{BB962C8B-B14F-4D97-AF65-F5344CB8AC3E}">
        <p14:creationId xmlns:p14="http://schemas.microsoft.com/office/powerpoint/2010/main" val="24380565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685800" y="2130425"/>
            <a:ext cx="7772400" cy="1470025"/>
          </a:xfrm>
        </p:spPr>
        <p:txBody>
          <a:bodyPr/>
          <a:lstStyle>
            <a:lvl1pPr algn="ctr">
              <a:defRPr sz="3400">
                <a:solidFill>
                  <a:schemeClr val="accent1"/>
                </a:solidFill>
              </a:defRPr>
            </a:lvl1pPr>
          </a:lstStyle>
          <a:p>
            <a:r>
              <a:rPr lang="en-GB" noProof="0" dirty="0" err="1" smtClean="0"/>
              <a:t>Vortragstitel</a:t>
            </a:r>
            <a:endParaRPr lang="en-GB" noProof="0" dirty="0"/>
          </a:p>
        </p:txBody>
      </p:sp>
      <p:sp>
        <p:nvSpPr>
          <p:cNvPr id="3" name="Untertitel 2"/>
          <p:cNvSpPr>
            <a:spLocks noGrp="1"/>
          </p:cNvSpPr>
          <p:nvPr>
            <p:ph type="subTitle" idx="1" hasCustomPrompt="1"/>
          </p:nvPr>
        </p:nvSpPr>
        <p:spPr>
          <a:xfrm>
            <a:off x="1371600" y="3886200"/>
            <a:ext cx="6400800" cy="1775048"/>
          </a:xfrm>
        </p:spPr>
        <p:txBody>
          <a:bodyPr/>
          <a:lstStyle>
            <a:lvl1pPr marL="0" indent="0" algn="ctr">
              <a:buNone/>
              <a:defRPr b="1"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err="1" smtClean="0"/>
              <a:t>Veranstaltung</a:t>
            </a:r>
            <a:r>
              <a:rPr lang="en-GB" noProof="0" dirty="0" smtClean="0"/>
              <a:t>, Datum, Ort</a:t>
            </a:r>
          </a:p>
          <a:p>
            <a:endParaRPr lang="en-GB" noProof="0" dirty="0" smtClean="0"/>
          </a:p>
          <a:p>
            <a:r>
              <a:rPr lang="en-GB" noProof="0" dirty="0" err="1" smtClean="0"/>
              <a:t>Vortragende</a:t>
            </a:r>
            <a:endParaRPr lang="en-GB" noProof="0" dirty="0" smtClean="0"/>
          </a:p>
          <a:p>
            <a:r>
              <a:rPr lang="en-GB" noProof="0" dirty="0" smtClean="0"/>
              <a:t>Organisation</a:t>
            </a:r>
          </a:p>
          <a:p>
            <a:endParaRPr lang="en-GB" noProof="0" dirty="0" smtClean="0"/>
          </a:p>
        </p:txBody>
      </p:sp>
      <p:sp>
        <p:nvSpPr>
          <p:cNvPr id="4" name="Datumsplatzhalter 3"/>
          <p:cNvSpPr>
            <a:spLocks noGrp="1"/>
          </p:cNvSpPr>
          <p:nvPr>
            <p:ph type="dt" sz="half" idx="10"/>
          </p:nvPr>
        </p:nvSpPr>
        <p:spPr/>
        <p:txBody>
          <a:bodyPr/>
          <a:lstStyle/>
          <a:p>
            <a:fld id="{C5250149-A463-4F19-9F19-DBFC06700C4D}" type="datetime1">
              <a:rPr lang="en-GB" smtClean="0"/>
              <a:t>02/06/2014</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CF80AF16-E3CF-4367-9E46-7B3F53A2E9CC}" type="slidenum">
              <a:rPr lang="en-GB" smtClean="0"/>
              <a:t>‹Nr.›</a:t>
            </a:fld>
            <a:endParaRPr lang="en-GB"/>
          </a:p>
        </p:txBody>
      </p:sp>
      <p:pic>
        <p:nvPicPr>
          <p:cNvPr id="7" name="Grafik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1554" y="476672"/>
            <a:ext cx="5822369" cy="611451"/>
          </a:xfrm>
          <a:prstGeom prst="rect">
            <a:avLst/>
          </a:prstGeom>
        </p:spPr>
      </p:pic>
      <p:sp>
        <p:nvSpPr>
          <p:cNvPr id="8" name="Rechteck 7"/>
          <p:cNvSpPr/>
          <p:nvPr userDrawn="1"/>
        </p:nvSpPr>
        <p:spPr>
          <a:xfrm>
            <a:off x="438925" y="1451864"/>
            <a:ext cx="8280920" cy="7200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1243168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dirty="0" smtClean="0"/>
              <a:t>Titelmasterformat durch Klicken bearbeiten</a:t>
            </a:r>
            <a:endParaRPr lang="en-GB" dirty="0"/>
          </a:p>
        </p:txBody>
      </p:sp>
      <p:sp>
        <p:nvSpPr>
          <p:cNvPr id="3" name="Vertikaler Textplatzhalter 2"/>
          <p:cNvSpPr>
            <a:spLocks noGrp="1"/>
          </p:cNvSpPr>
          <p:nvPr>
            <p:ph type="body" orient="vert" idx="1"/>
          </p:nvPr>
        </p:nvSpPr>
        <p:spPr>
          <a:xfrm>
            <a:off x="457200" y="274638"/>
            <a:ext cx="6019800" cy="5851525"/>
          </a:xfrm>
        </p:spPr>
        <p:txBody>
          <a:bodyPr vert="eaVert"/>
          <a:lstStyle>
            <a:lvl3pPr marL="1200150" indent="-285750">
              <a:buFont typeface="Courier New" panose="02070309020205020404" pitchFamily="49" charset="0"/>
              <a:buChar char="o"/>
              <a:defRPr sz="1800"/>
            </a:lvl3pPr>
            <a:lvl4pPr>
              <a:defRPr sz="1800"/>
            </a:lvl4pPr>
            <a:lvl5pPr>
              <a:defRPr sz="1800"/>
            </a:lvl5pPr>
          </a:lstStyle>
          <a:p>
            <a:pPr lvl="0"/>
            <a:r>
              <a:rPr lang="de-DE" dirty="0" smtClean="0"/>
              <a:t>Textmasterformat bearbeiten</a:t>
            </a:r>
          </a:p>
          <a:p>
            <a:pPr lvl="1"/>
            <a:r>
              <a:rPr lang="de-DE" dirty="0" smtClean="0"/>
              <a:t>Zweite Ebene</a:t>
            </a:r>
          </a:p>
          <a:p>
            <a:pPr lvl="2"/>
            <a:r>
              <a:rPr lang="de-DE" dirty="0" smtClean="0"/>
              <a:t>Dritte Ebene</a:t>
            </a:r>
          </a:p>
        </p:txBody>
      </p:sp>
      <p:sp>
        <p:nvSpPr>
          <p:cNvPr id="4" name="Datumsplatzhalter 3"/>
          <p:cNvSpPr>
            <a:spLocks noGrp="1"/>
          </p:cNvSpPr>
          <p:nvPr>
            <p:ph type="dt" sz="half" idx="10"/>
          </p:nvPr>
        </p:nvSpPr>
        <p:spPr/>
        <p:txBody>
          <a:bodyPr/>
          <a:lstStyle/>
          <a:p>
            <a:fld id="{61EE808A-2F32-4052-8EFF-61D9A9F7895A}" type="datetime1">
              <a:rPr lang="en-GB" smtClean="0"/>
              <a:t>02/06/2014</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CF80AF16-E3CF-4367-9E46-7B3F53A2E9CC}" type="slidenum">
              <a:rPr lang="en-GB" smtClean="0"/>
              <a:t>‹Nr.›</a:t>
            </a:fld>
            <a:endParaRPr lang="en-GB"/>
          </a:p>
        </p:txBody>
      </p:sp>
      <p:sp>
        <p:nvSpPr>
          <p:cNvPr id="8" name="Rechteck 7"/>
          <p:cNvSpPr/>
          <p:nvPr userDrawn="1"/>
        </p:nvSpPr>
        <p:spPr>
          <a:xfrm rot="5400000">
            <a:off x="3612611" y="3165713"/>
            <a:ext cx="5927181" cy="7200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2088581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elfolie">
    <p:bg bwMode="gray">
      <p:bgPr>
        <a:solidFill>
          <a:schemeClr val="bg1"/>
        </a:solidFill>
        <a:effectLst/>
      </p:bgPr>
    </p:bg>
    <p:spTree>
      <p:nvGrpSpPr>
        <p:cNvPr id="1" name=""/>
        <p:cNvGrpSpPr/>
        <p:nvPr/>
      </p:nvGrpSpPr>
      <p:grpSpPr>
        <a:xfrm>
          <a:off x="0" y="0"/>
          <a:ext cx="0" cy="0"/>
          <a:chOff x="0" y="0"/>
          <a:chExt cx="0" cy="0"/>
        </a:xfrm>
      </p:grpSpPr>
      <p:sp>
        <p:nvSpPr>
          <p:cNvPr id="4" name="Line 38"/>
          <p:cNvSpPr>
            <a:spLocks noChangeShapeType="1"/>
          </p:cNvSpPr>
          <p:nvPr userDrawn="1"/>
        </p:nvSpPr>
        <p:spPr bwMode="auto">
          <a:xfrm>
            <a:off x="0" y="1628775"/>
            <a:ext cx="9144000" cy="0"/>
          </a:xfrm>
          <a:prstGeom prst="line">
            <a:avLst/>
          </a:prstGeom>
          <a:noFill/>
          <a:ln w="50800">
            <a:solidFill>
              <a:schemeClr val="tx2"/>
            </a:solidFill>
            <a:round/>
            <a:headEnd/>
            <a:tailEnd/>
          </a:ln>
          <a:effectLst/>
        </p:spPr>
        <p:txBody>
          <a:bodyPr anchor="ctr"/>
          <a:lstStyle/>
          <a:p>
            <a:pPr fontAlgn="base">
              <a:spcBef>
                <a:spcPct val="0"/>
              </a:spcBef>
              <a:spcAft>
                <a:spcPct val="0"/>
              </a:spcAft>
            </a:pPr>
            <a:endParaRPr lang="en-GB" sz="1600">
              <a:solidFill>
                <a:srgbClr val="FFFFFF"/>
              </a:solidFill>
              <a:latin typeface="Franklin Gothic Book" pitchFamily="34" charset="0"/>
              <a:ea typeface="ＭＳ Ｐゴシック" pitchFamily="34" charset="-128"/>
            </a:endParaRPr>
          </a:p>
        </p:txBody>
      </p:sp>
      <p:pic>
        <p:nvPicPr>
          <p:cNvPr id="5" name="Picture 41" descr="Department%20of%20Energy%20and%20Climate%20Change%20(DECC)_DECC%20for%20website"/>
          <p:cNvPicPr>
            <a:picLocks noChangeAspect="1" noChangeArrowheads="1"/>
          </p:cNvPicPr>
          <p:nvPr userDrawn="1"/>
        </p:nvPicPr>
        <p:blipFill>
          <a:blip r:embed="rId2"/>
          <a:srcRect/>
          <a:stretch>
            <a:fillRect/>
          </a:stretch>
        </p:blipFill>
        <p:spPr bwMode="auto">
          <a:xfrm>
            <a:off x="7130562" y="176214"/>
            <a:ext cx="1518138" cy="1089025"/>
          </a:xfrm>
          <a:prstGeom prst="rect">
            <a:avLst/>
          </a:prstGeom>
          <a:noFill/>
          <a:ln w="9525">
            <a:noFill/>
            <a:miter lim="800000"/>
            <a:headEnd/>
            <a:tailEnd/>
          </a:ln>
        </p:spPr>
      </p:pic>
      <p:pic>
        <p:nvPicPr>
          <p:cNvPr id="6" name="Grafik 76"/>
          <p:cNvPicPr>
            <a:picLocks noChangeAspect="1"/>
          </p:cNvPicPr>
          <p:nvPr userDrawn="1"/>
        </p:nvPicPr>
        <p:blipFill>
          <a:blip r:embed="rId3"/>
          <a:srcRect/>
          <a:stretch>
            <a:fillRect/>
          </a:stretch>
        </p:blipFill>
        <p:spPr bwMode="auto">
          <a:xfrm>
            <a:off x="252046" y="215901"/>
            <a:ext cx="2823797" cy="974725"/>
          </a:xfrm>
          <a:prstGeom prst="rect">
            <a:avLst/>
          </a:prstGeom>
          <a:noFill/>
          <a:ln w="9525">
            <a:noFill/>
            <a:miter lim="800000"/>
            <a:headEnd/>
            <a:tailEnd/>
          </a:ln>
        </p:spPr>
      </p:pic>
      <p:sp>
        <p:nvSpPr>
          <p:cNvPr id="353282" name="Rectangle 2"/>
          <p:cNvSpPr>
            <a:spLocks noGrp="1" noChangeArrowheads="1"/>
          </p:cNvSpPr>
          <p:nvPr>
            <p:ph type="body" idx="1"/>
          </p:nvPr>
        </p:nvSpPr>
        <p:spPr>
          <a:xfrm>
            <a:off x="783982" y="3429001"/>
            <a:ext cx="6513634" cy="1800225"/>
          </a:xfrm>
          <a:extLst>
            <a:ext uri="{FAA26D3D-D897-4be2-8F04-BA451C77F1D7}"/>
          </a:extLst>
        </p:spPr>
        <p:txBody>
          <a:bodyPr/>
          <a:lstStyle>
            <a:lvl1pPr marL="0" indent="0">
              <a:buFont typeface="Franklin Gothic Book" pitchFamily="34" charset="0"/>
              <a:buNone/>
              <a:defRPr sz="1800" smtClean="0">
                <a:solidFill>
                  <a:schemeClr val="bg2"/>
                </a:solidFill>
                <a:latin typeface="Calibri" pitchFamily="34" charset="0"/>
                <a:ea typeface="ＭＳ Ｐゴシック" pitchFamily="34" charset="-128"/>
              </a:defRPr>
            </a:lvl1pPr>
          </a:lstStyle>
          <a:p>
            <a:pPr lvl="0"/>
            <a:r>
              <a:rPr lang="de-DE" noProof="0" smtClean="0"/>
              <a:t>Formatvorlage des Untertitelmasters durch Klicken bearbeiten</a:t>
            </a:r>
          </a:p>
        </p:txBody>
      </p:sp>
      <p:sp>
        <p:nvSpPr>
          <p:cNvPr id="33795" name="Rectangle 2"/>
          <p:cNvSpPr>
            <a:spLocks noGrp="1" noChangeArrowheads="1"/>
          </p:cNvSpPr>
          <p:nvPr>
            <p:ph type="ctrTitle"/>
          </p:nvPr>
        </p:nvSpPr>
        <p:spPr>
          <a:xfrm>
            <a:off x="783982" y="2143126"/>
            <a:ext cx="6513634" cy="1057275"/>
          </a:xfrm>
        </p:spPr>
        <p:txBody>
          <a:bodyPr/>
          <a:lstStyle>
            <a:lvl1pPr>
              <a:defRPr sz="3200" b="1" smtClean="0">
                <a:latin typeface="Calibri" pitchFamily="34" charset="0"/>
                <a:ea typeface="ＭＳ Ｐゴシック" pitchFamily="34" charset="-128"/>
              </a:defRPr>
            </a:lvl1pPr>
          </a:lstStyle>
          <a:p>
            <a:pPr lvl="0"/>
            <a:r>
              <a:rPr lang="de-DE" noProof="0" dirty="0" smtClean="0"/>
              <a:t>Titelmasterformat durch Klicken bearbeiten</a:t>
            </a:r>
          </a:p>
        </p:txBody>
      </p:sp>
    </p:spTree>
    <p:extLst>
      <p:ext uri="{BB962C8B-B14F-4D97-AF65-F5344CB8AC3E}">
        <p14:creationId xmlns:p14="http://schemas.microsoft.com/office/powerpoint/2010/main" val="1203889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b="1">
                <a:latin typeface="Calibri" pitchFamily="34" charset="0"/>
              </a:defRPr>
            </a:lvl1pPr>
          </a:lstStyle>
          <a:p>
            <a:r>
              <a:rPr lang="de-DE" dirty="0" smtClean="0"/>
              <a:t>Mastertitelformat bearbeiten</a:t>
            </a:r>
            <a:endParaRPr lang="de-DE" dirty="0"/>
          </a:p>
        </p:txBody>
      </p:sp>
      <p:sp>
        <p:nvSpPr>
          <p:cNvPr id="3" name="Inhaltsplatzhalt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Rectangle 6"/>
          <p:cNvSpPr>
            <a:spLocks noGrp="1" noChangeArrowheads="1"/>
          </p:cNvSpPr>
          <p:nvPr>
            <p:ph type="sldNum" sz="quarter" idx="10"/>
          </p:nvPr>
        </p:nvSpPr>
        <p:spPr>
          <a:ln/>
        </p:spPr>
        <p:txBody>
          <a:bodyPr/>
          <a:lstStyle>
            <a:lvl1pPr>
              <a:defRPr/>
            </a:lvl1pPr>
          </a:lstStyle>
          <a:p>
            <a:pPr>
              <a:defRPr/>
            </a:pPr>
            <a:fld id="{323238BA-A03F-4382-BD33-AE0FB238CFD6}"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39528866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66751" y="4406901"/>
            <a:ext cx="7174523" cy="1362075"/>
          </a:xfrm>
        </p:spPr>
        <p:txBody>
          <a:bodyPr/>
          <a:lstStyle>
            <a:lvl1pPr algn="l">
              <a:defRPr sz="4000" b="1" cap="all">
                <a:latin typeface="Calibri" pitchFamily="34" charset="0"/>
              </a:defRPr>
            </a:lvl1pPr>
          </a:lstStyle>
          <a:p>
            <a:r>
              <a:rPr lang="de-DE" smtClean="0"/>
              <a:t>Mastertitelformat bearbeiten</a:t>
            </a:r>
            <a:endParaRPr lang="de-DE"/>
          </a:p>
        </p:txBody>
      </p:sp>
      <p:sp>
        <p:nvSpPr>
          <p:cNvPr id="3" name="Textplatzhalter 2"/>
          <p:cNvSpPr>
            <a:spLocks noGrp="1"/>
          </p:cNvSpPr>
          <p:nvPr>
            <p:ph type="body" idx="1"/>
          </p:nvPr>
        </p:nvSpPr>
        <p:spPr>
          <a:xfrm>
            <a:off x="666751" y="2906713"/>
            <a:ext cx="7174523"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
        <p:nvSpPr>
          <p:cNvPr id="4" name="Rectangle 6"/>
          <p:cNvSpPr>
            <a:spLocks noGrp="1" noChangeArrowheads="1"/>
          </p:cNvSpPr>
          <p:nvPr>
            <p:ph type="sldNum" sz="quarter" idx="10"/>
          </p:nvPr>
        </p:nvSpPr>
        <p:spPr>
          <a:ln/>
        </p:spPr>
        <p:txBody>
          <a:bodyPr/>
          <a:lstStyle>
            <a:lvl1pPr>
              <a:defRPr/>
            </a:lvl1pPr>
          </a:lstStyle>
          <a:p>
            <a:pPr>
              <a:defRPr/>
            </a:pPr>
            <a:fld id="{6C374C22-47EE-46F8-8B68-A75FD65CE41F}"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6105866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b="1">
                <a:latin typeface="Calibri" pitchFamily="34" charset="0"/>
              </a:defRPr>
            </a:lvl1pPr>
          </a:lstStyle>
          <a:p>
            <a:r>
              <a:rPr lang="de-DE" smtClean="0"/>
              <a:t>Mastertitelformat bearbeiten</a:t>
            </a:r>
            <a:endParaRPr lang="de-DE"/>
          </a:p>
        </p:txBody>
      </p:sp>
      <p:sp>
        <p:nvSpPr>
          <p:cNvPr id="3" name="Inhaltsplatzhalter 2"/>
          <p:cNvSpPr>
            <a:spLocks noGrp="1"/>
          </p:cNvSpPr>
          <p:nvPr>
            <p:ph sz="half" idx="1"/>
          </p:nvPr>
        </p:nvSpPr>
        <p:spPr>
          <a:xfrm>
            <a:off x="432290" y="1614488"/>
            <a:ext cx="3717680" cy="483870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290646" y="1614488"/>
            <a:ext cx="3717681" cy="483870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6"/>
          <p:cNvSpPr>
            <a:spLocks noGrp="1" noChangeArrowheads="1"/>
          </p:cNvSpPr>
          <p:nvPr>
            <p:ph type="sldNum" sz="quarter" idx="10"/>
          </p:nvPr>
        </p:nvSpPr>
        <p:spPr>
          <a:ln/>
        </p:spPr>
        <p:txBody>
          <a:bodyPr/>
          <a:lstStyle>
            <a:lvl1pPr>
              <a:defRPr/>
            </a:lvl1pPr>
          </a:lstStyle>
          <a:p>
            <a:pPr>
              <a:defRPr/>
            </a:pPr>
            <a:fld id="{128C0580-5355-4EF0-9699-8CC10CE65D46}"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31438745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22031" y="274638"/>
            <a:ext cx="7596554" cy="1143000"/>
          </a:xfrm>
        </p:spPr>
        <p:txBody>
          <a:bodyPr/>
          <a:lstStyle>
            <a:lvl1pPr>
              <a:defRPr b="1">
                <a:latin typeface="Calibri" pitchFamily="34" charset="0"/>
              </a:defRPr>
            </a:lvl1pPr>
          </a:lstStyle>
          <a:p>
            <a:r>
              <a:rPr lang="de-DE" smtClean="0"/>
              <a:t>Mastertitelformat bearbeiten</a:t>
            </a:r>
            <a:endParaRPr lang="de-DE"/>
          </a:p>
        </p:txBody>
      </p:sp>
      <p:sp>
        <p:nvSpPr>
          <p:cNvPr id="3" name="Textplatzhalter 2"/>
          <p:cNvSpPr>
            <a:spLocks noGrp="1"/>
          </p:cNvSpPr>
          <p:nvPr>
            <p:ph type="body" idx="1"/>
          </p:nvPr>
        </p:nvSpPr>
        <p:spPr>
          <a:xfrm>
            <a:off x="422031" y="1535113"/>
            <a:ext cx="3729404"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22031" y="2174875"/>
            <a:ext cx="3729404"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287716" y="1535113"/>
            <a:ext cx="3730869"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287716" y="2174875"/>
            <a:ext cx="3730869"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6"/>
          <p:cNvSpPr>
            <a:spLocks noGrp="1" noChangeArrowheads="1"/>
          </p:cNvSpPr>
          <p:nvPr>
            <p:ph type="sldNum" sz="quarter" idx="10"/>
          </p:nvPr>
        </p:nvSpPr>
        <p:spPr>
          <a:ln/>
        </p:spPr>
        <p:txBody>
          <a:bodyPr/>
          <a:lstStyle>
            <a:lvl1pPr>
              <a:defRPr/>
            </a:lvl1pPr>
          </a:lstStyle>
          <a:p>
            <a:pPr>
              <a:defRPr/>
            </a:pPr>
            <a:fld id="{AFC82CE1-A10D-463D-8E57-18DB39DB7157}"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34645270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b="1">
                <a:latin typeface="Calibri" pitchFamily="34" charset="0"/>
              </a:defRPr>
            </a:lvl1pPr>
          </a:lstStyle>
          <a:p>
            <a:r>
              <a:rPr lang="de-DE" smtClean="0"/>
              <a:t>Mastertitelformat bearbeiten</a:t>
            </a:r>
            <a:endParaRPr lang="de-DE"/>
          </a:p>
        </p:txBody>
      </p:sp>
      <p:sp>
        <p:nvSpPr>
          <p:cNvPr id="3" name="Rectangle 6"/>
          <p:cNvSpPr>
            <a:spLocks noGrp="1" noChangeArrowheads="1"/>
          </p:cNvSpPr>
          <p:nvPr>
            <p:ph type="sldNum"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a:defRPr b="1">
                <a:latin typeface="Calibri" pitchFamily="34" charset="0"/>
              </a:defRPr>
            </a:lvl1pPr>
          </a:lstStyle>
          <a:p>
            <a:pPr>
              <a:defRPr/>
            </a:pPr>
            <a:fld id="{1023031E-714E-49D1-B347-A2DD5B1E9EB3}"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3091572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7C004C1D-44C5-45D0-850B-3536CA6BFD74}"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4223951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noProof="0" dirty="0" err="1" smtClean="0"/>
              <a:t>Titelmasterformat</a:t>
            </a:r>
            <a:r>
              <a:rPr lang="en-GB" noProof="0" dirty="0" smtClean="0"/>
              <a:t> </a:t>
            </a:r>
            <a:r>
              <a:rPr lang="en-GB" noProof="0" dirty="0" err="1" smtClean="0"/>
              <a:t>durch</a:t>
            </a:r>
            <a:r>
              <a:rPr lang="en-GB" noProof="0" dirty="0" smtClean="0"/>
              <a:t> </a:t>
            </a:r>
            <a:r>
              <a:rPr lang="en-GB" noProof="0" dirty="0" err="1" smtClean="0"/>
              <a:t>Klicken</a:t>
            </a:r>
            <a:r>
              <a:rPr lang="en-GB" noProof="0" dirty="0" smtClean="0"/>
              <a:t> </a:t>
            </a:r>
            <a:r>
              <a:rPr lang="en-GB" noProof="0" dirty="0" err="1" smtClean="0"/>
              <a:t>bearbeiten</a:t>
            </a:r>
            <a:endParaRPr lang="en-GB" noProof="0" dirty="0"/>
          </a:p>
        </p:txBody>
      </p:sp>
      <p:sp>
        <p:nvSpPr>
          <p:cNvPr id="3" name="Inhaltsplatzhalter 2"/>
          <p:cNvSpPr>
            <a:spLocks noGrp="1"/>
          </p:cNvSpPr>
          <p:nvPr>
            <p:ph idx="1"/>
          </p:nvPr>
        </p:nvSpPr>
        <p:spPr/>
        <p:txBody>
          <a:bodyPr/>
          <a:lstStyle>
            <a:lvl2pPr>
              <a:defRPr/>
            </a:lvl2pPr>
            <a:lvl3pPr marL="1200150" indent="-285750">
              <a:buFont typeface="Courier New" panose="02070309020205020404" pitchFamily="49" charset="0"/>
              <a:buChar char="o"/>
              <a:defRPr baseline="0"/>
            </a:lvl3pPr>
            <a:lvl4pPr>
              <a:defRPr sz="1800" baseline="0"/>
            </a:lvl4pPr>
          </a:lstStyle>
          <a:p>
            <a:pPr lvl="0"/>
            <a:r>
              <a:rPr lang="en-GB" noProof="0" dirty="0" err="1" smtClean="0"/>
              <a:t>Textmasterformat</a:t>
            </a:r>
            <a:r>
              <a:rPr lang="en-GB" noProof="0" dirty="0" smtClean="0"/>
              <a:t> </a:t>
            </a:r>
            <a:r>
              <a:rPr lang="en-GB" noProof="0" dirty="0" err="1" smtClean="0"/>
              <a:t>bearbeiten</a:t>
            </a:r>
            <a:endParaRPr lang="en-GB" noProof="0" dirty="0" smtClean="0"/>
          </a:p>
          <a:p>
            <a:pPr lvl="1"/>
            <a:r>
              <a:rPr lang="en-GB" noProof="0" dirty="0" err="1" smtClean="0"/>
              <a:t>Zweite</a:t>
            </a:r>
            <a:r>
              <a:rPr lang="en-GB" noProof="0" dirty="0" smtClean="0"/>
              <a:t> </a:t>
            </a:r>
            <a:r>
              <a:rPr lang="en-GB" noProof="0" dirty="0" err="1" smtClean="0"/>
              <a:t>Ebene</a:t>
            </a:r>
            <a:endParaRPr lang="en-GB" noProof="0" dirty="0" smtClean="0"/>
          </a:p>
          <a:p>
            <a:pPr lvl="2"/>
            <a:r>
              <a:rPr lang="en-GB" noProof="0" dirty="0" err="1" smtClean="0"/>
              <a:t>Dritte</a:t>
            </a:r>
            <a:r>
              <a:rPr lang="en-GB" noProof="0" dirty="0" smtClean="0"/>
              <a:t> </a:t>
            </a:r>
            <a:r>
              <a:rPr lang="en-GB" noProof="0" dirty="0" err="1" smtClean="0"/>
              <a:t>Ebene</a:t>
            </a:r>
            <a:endParaRPr lang="en-GB" noProof="0" dirty="0" smtClean="0"/>
          </a:p>
        </p:txBody>
      </p:sp>
      <p:sp>
        <p:nvSpPr>
          <p:cNvPr id="4" name="Datumsplatzhalter 3"/>
          <p:cNvSpPr>
            <a:spLocks noGrp="1"/>
          </p:cNvSpPr>
          <p:nvPr>
            <p:ph type="dt" sz="half" idx="10"/>
          </p:nvPr>
        </p:nvSpPr>
        <p:spPr/>
        <p:txBody>
          <a:bodyPr/>
          <a:lstStyle/>
          <a:p>
            <a:fld id="{521CC7B1-741E-4F32-9588-715E3D9C5F06}" type="datetime1">
              <a:rPr lang="en-GB" smtClean="0"/>
              <a:t>02/06/2014</a:t>
            </a:fld>
            <a:endParaRPr lang="en-GB"/>
          </a:p>
        </p:txBody>
      </p:sp>
      <p:sp>
        <p:nvSpPr>
          <p:cNvPr id="5" name="Fußzeilenplatzhalter 4"/>
          <p:cNvSpPr>
            <a:spLocks noGrp="1"/>
          </p:cNvSpPr>
          <p:nvPr>
            <p:ph type="ftr" sz="quarter" idx="11"/>
          </p:nvPr>
        </p:nvSpPr>
        <p:spPr/>
        <p:txBody>
          <a:bodyPr/>
          <a:lstStyle/>
          <a:p>
            <a:endParaRPr lang="en-GB" dirty="0"/>
          </a:p>
        </p:txBody>
      </p:sp>
      <p:sp>
        <p:nvSpPr>
          <p:cNvPr id="6" name="Foliennummernplatzhalter 5"/>
          <p:cNvSpPr>
            <a:spLocks noGrp="1"/>
          </p:cNvSpPr>
          <p:nvPr>
            <p:ph type="sldNum" sz="quarter" idx="12"/>
          </p:nvPr>
        </p:nvSpPr>
        <p:spPr/>
        <p:txBody>
          <a:bodyPr/>
          <a:lstStyle/>
          <a:p>
            <a:fld id="{5F9545B6-A5E5-4482-8B56-BAAFB4CB4453}" type="slidenum">
              <a:rPr lang="en-GB" smtClean="0"/>
              <a:t>‹Nr.›</a:t>
            </a:fld>
            <a:endParaRPr lang="en-GB" dirty="0"/>
          </a:p>
        </p:txBody>
      </p:sp>
      <p:sp>
        <p:nvSpPr>
          <p:cNvPr id="8" name="Rechteck 7"/>
          <p:cNvSpPr/>
          <p:nvPr userDrawn="1"/>
        </p:nvSpPr>
        <p:spPr>
          <a:xfrm>
            <a:off x="438925" y="1451864"/>
            <a:ext cx="8280920" cy="7200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7214879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noProof="0" dirty="0" err="1" smtClean="0"/>
              <a:t>Titelmasterformat</a:t>
            </a:r>
            <a:r>
              <a:rPr lang="en-GB" noProof="0" dirty="0" smtClean="0"/>
              <a:t> </a:t>
            </a:r>
            <a:r>
              <a:rPr lang="en-GB" noProof="0" dirty="0" err="1" smtClean="0"/>
              <a:t>durch</a:t>
            </a:r>
            <a:r>
              <a:rPr lang="en-GB" noProof="0" dirty="0" smtClean="0"/>
              <a:t> </a:t>
            </a:r>
            <a:r>
              <a:rPr lang="en-GB" noProof="0" dirty="0" err="1" smtClean="0"/>
              <a:t>Klicken</a:t>
            </a:r>
            <a:r>
              <a:rPr lang="en-GB" noProof="0" dirty="0" smtClean="0"/>
              <a:t> </a:t>
            </a:r>
            <a:r>
              <a:rPr lang="en-GB" noProof="0" dirty="0" err="1" smtClean="0"/>
              <a:t>bearbeiten</a:t>
            </a:r>
            <a:endParaRPr lang="en-GB" noProof="0" dirty="0"/>
          </a:p>
        </p:txBody>
      </p:sp>
      <p:sp>
        <p:nvSpPr>
          <p:cNvPr id="3" name="Inhaltsplatzhalter 2"/>
          <p:cNvSpPr>
            <a:spLocks noGrp="1"/>
          </p:cNvSpPr>
          <p:nvPr>
            <p:ph sz="half" idx="1"/>
          </p:nvPr>
        </p:nvSpPr>
        <p:spPr>
          <a:xfrm>
            <a:off x="457200" y="1600200"/>
            <a:ext cx="4038600" cy="4525963"/>
          </a:xfrm>
        </p:spPr>
        <p:txBody>
          <a:bodyPr/>
          <a:lstStyle>
            <a:lvl1pPr>
              <a:defRPr sz="2200"/>
            </a:lvl1pPr>
            <a:lvl2pPr>
              <a:defRPr sz="2000"/>
            </a:lvl2pPr>
            <a:lvl3pPr marL="1257300" indent="-342900">
              <a:buFont typeface="Courier New" panose="02070309020205020404" pitchFamily="49" charset="0"/>
              <a:buChar char="o"/>
              <a:defRPr sz="1800"/>
            </a:lvl3pPr>
            <a:lvl4pPr>
              <a:defRPr sz="1800"/>
            </a:lvl4pPr>
            <a:lvl5pPr>
              <a:defRPr sz="1800"/>
            </a:lvl5pPr>
            <a:lvl6pPr>
              <a:defRPr sz="1800"/>
            </a:lvl6pPr>
            <a:lvl7pPr>
              <a:defRPr sz="1800"/>
            </a:lvl7pPr>
            <a:lvl8pPr>
              <a:defRPr sz="1800"/>
            </a:lvl8pPr>
            <a:lvl9pPr>
              <a:defRPr sz="1800"/>
            </a:lvl9pPr>
          </a:lstStyle>
          <a:p>
            <a:pPr lvl="0"/>
            <a:r>
              <a:rPr lang="en-GB" noProof="0" dirty="0" err="1" smtClean="0"/>
              <a:t>Textmasterformat</a:t>
            </a:r>
            <a:r>
              <a:rPr lang="en-GB" dirty="0" smtClean="0"/>
              <a:t> </a:t>
            </a:r>
            <a:r>
              <a:rPr lang="en-GB" dirty="0" err="1" smtClean="0"/>
              <a:t>bearbeiten</a:t>
            </a:r>
            <a:endParaRPr lang="en-GB" dirty="0" smtClean="0"/>
          </a:p>
          <a:p>
            <a:pPr lvl="1"/>
            <a:r>
              <a:rPr lang="en-GB" dirty="0" err="1" smtClean="0"/>
              <a:t>Zweite</a:t>
            </a:r>
            <a:r>
              <a:rPr lang="en-GB" dirty="0" smtClean="0"/>
              <a:t> </a:t>
            </a:r>
            <a:r>
              <a:rPr lang="en-GB" dirty="0" err="1" smtClean="0"/>
              <a:t>Ebene</a:t>
            </a:r>
            <a:endParaRPr lang="en-GB" dirty="0" smtClean="0"/>
          </a:p>
          <a:p>
            <a:pPr lvl="2"/>
            <a:r>
              <a:rPr lang="en-GB" dirty="0" err="1" smtClean="0"/>
              <a:t>Dritte</a:t>
            </a:r>
            <a:r>
              <a:rPr lang="en-GB" dirty="0" smtClean="0"/>
              <a:t> </a:t>
            </a:r>
            <a:r>
              <a:rPr lang="en-GB" dirty="0" err="1" smtClean="0"/>
              <a:t>Ebene</a:t>
            </a:r>
            <a:endParaRPr lang="en-GB" dirty="0" smtClean="0"/>
          </a:p>
        </p:txBody>
      </p:sp>
      <p:sp>
        <p:nvSpPr>
          <p:cNvPr id="4" name="Inhaltsplatzhalter 3"/>
          <p:cNvSpPr>
            <a:spLocks noGrp="1"/>
          </p:cNvSpPr>
          <p:nvPr>
            <p:ph sz="half" idx="2"/>
          </p:nvPr>
        </p:nvSpPr>
        <p:spPr>
          <a:xfrm>
            <a:off x="4648200" y="1600200"/>
            <a:ext cx="4038600" cy="4525963"/>
          </a:xfrm>
        </p:spPr>
        <p:txBody>
          <a:bodyPr/>
          <a:lstStyle>
            <a:lvl1pPr>
              <a:defRPr sz="2200"/>
            </a:lvl1pPr>
            <a:lvl2pPr>
              <a:defRPr sz="2200"/>
            </a:lvl2pPr>
            <a:lvl3pPr marL="1257300" indent="-342900">
              <a:buFont typeface="Courier New" panose="02070309020205020404" pitchFamily="49" charset="0"/>
              <a:buChar char="o"/>
              <a:defRPr sz="1800"/>
            </a:lvl3pPr>
            <a:lvl4pPr>
              <a:defRPr sz="1800"/>
            </a:lvl4pPr>
            <a:lvl5pPr>
              <a:defRPr sz="1800"/>
            </a:lvl5pPr>
            <a:lvl6pPr>
              <a:defRPr sz="1800"/>
            </a:lvl6pPr>
            <a:lvl7pPr>
              <a:defRPr sz="1800"/>
            </a:lvl7pPr>
            <a:lvl8pPr>
              <a:defRPr sz="1800"/>
            </a:lvl8pPr>
            <a:lvl9pPr>
              <a:defRPr sz="1800"/>
            </a:lvl9pPr>
          </a:lstStyle>
          <a:p>
            <a:pPr lvl="0"/>
            <a:r>
              <a:rPr lang="en-GB" noProof="0" dirty="0" err="1" smtClean="0"/>
              <a:t>Textmasterformat</a:t>
            </a:r>
            <a:r>
              <a:rPr lang="en-GB" noProof="0" dirty="0" smtClean="0"/>
              <a:t> </a:t>
            </a:r>
            <a:r>
              <a:rPr lang="en-GB" noProof="0" dirty="0" err="1" smtClean="0"/>
              <a:t>bearbeiten</a:t>
            </a:r>
            <a:endParaRPr lang="en-GB" noProof="0" dirty="0" smtClean="0"/>
          </a:p>
          <a:p>
            <a:pPr lvl="1"/>
            <a:r>
              <a:rPr lang="en-GB" noProof="0" dirty="0" err="1" smtClean="0"/>
              <a:t>Zweite</a:t>
            </a:r>
            <a:r>
              <a:rPr lang="en-GB" noProof="0" dirty="0" smtClean="0"/>
              <a:t> </a:t>
            </a:r>
            <a:r>
              <a:rPr lang="en-GB" noProof="0" dirty="0" err="1" smtClean="0"/>
              <a:t>Ebene</a:t>
            </a:r>
            <a:endParaRPr lang="en-GB" noProof="0" dirty="0" smtClean="0"/>
          </a:p>
          <a:p>
            <a:pPr lvl="2"/>
            <a:r>
              <a:rPr lang="en-GB" noProof="0" dirty="0" err="1" smtClean="0"/>
              <a:t>Dritte</a:t>
            </a:r>
            <a:r>
              <a:rPr lang="en-GB" noProof="0" dirty="0" smtClean="0"/>
              <a:t> </a:t>
            </a:r>
            <a:r>
              <a:rPr lang="en-GB" noProof="0" dirty="0" err="1" smtClean="0"/>
              <a:t>Ebene</a:t>
            </a:r>
            <a:endParaRPr lang="en-GB" noProof="0" dirty="0" smtClean="0"/>
          </a:p>
        </p:txBody>
      </p:sp>
      <p:sp>
        <p:nvSpPr>
          <p:cNvPr id="5" name="Datumsplatzhalter 4"/>
          <p:cNvSpPr>
            <a:spLocks noGrp="1"/>
          </p:cNvSpPr>
          <p:nvPr>
            <p:ph type="dt" sz="half" idx="10"/>
          </p:nvPr>
        </p:nvSpPr>
        <p:spPr/>
        <p:txBody>
          <a:bodyPr/>
          <a:lstStyle/>
          <a:p>
            <a:fld id="{5C7DE2B5-B0BF-4200-89D1-BA13B0569E90}" type="datetime1">
              <a:rPr lang="en-GB" smtClean="0"/>
              <a:t>02/06/2014</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CF80AF16-E3CF-4367-9E46-7B3F53A2E9CC}" type="slidenum">
              <a:rPr lang="en-GB" smtClean="0"/>
              <a:t>‹Nr.›</a:t>
            </a:fld>
            <a:endParaRPr lang="en-GB"/>
          </a:p>
        </p:txBody>
      </p:sp>
      <p:sp>
        <p:nvSpPr>
          <p:cNvPr id="9" name="Rechteck 8"/>
          <p:cNvSpPr/>
          <p:nvPr userDrawn="1"/>
        </p:nvSpPr>
        <p:spPr>
          <a:xfrm>
            <a:off x="438925" y="1451864"/>
            <a:ext cx="8280920" cy="7200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4702424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dirty="0" smtClean="0"/>
              <a:t>Titelmasterformat durch Klicken bearbeiten</a:t>
            </a:r>
            <a:endParaRPr lang="en-GB" dirty="0"/>
          </a:p>
        </p:txBody>
      </p:sp>
      <p:sp>
        <p:nvSpPr>
          <p:cNvPr id="3" name="Textplatzhalter 2"/>
          <p:cNvSpPr>
            <a:spLocks noGrp="1"/>
          </p:cNvSpPr>
          <p:nvPr>
            <p:ph type="body" idx="1"/>
          </p:nvPr>
        </p:nvSpPr>
        <p:spPr>
          <a:xfrm>
            <a:off x="457200" y="1535113"/>
            <a:ext cx="4040188" cy="639762"/>
          </a:xfrm>
        </p:spPr>
        <p:txBody>
          <a:bodyPr anchor="b">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000"/>
            </a:lvl1pPr>
            <a:lvl2pPr>
              <a:defRPr sz="1800"/>
            </a:lvl2pPr>
            <a:lvl3pPr marL="1200150" indent="-285750">
              <a:buFont typeface="Courier New" panose="02070309020205020404" pitchFamily="49" charset="0"/>
              <a:buChar char="o"/>
              <a:defRPr sz="1800"/>
            </a:lvl3pPr>
            <a:lvl4pPr>
              <a:defRPr sz="1800"/>
            </a:lvl4pPr>
            <a:lvl5pPr>
              <a:defRPr sz="1800"/>
            </a:lvl5pPr>
            <a:lvl6pPr>
              <a:defRPr sz="1600"/>
            </a:lvl6pPr>
            <a:lvl7pPr>
              <a:defRPr sz="1600"/>
            </a:lvl7pPr>
            <a:lvl8pPr>
              <a:defRPr sz="1600"/>
            </a:lvl8pPr>
            <a:lvl9pPr>
              <a:defRPr sz="1600"/>
            </a:lvl9pPr>
          </a:lstStyle>
          <a:p>
            <a:pPr lvl="0"/>
            <a:r>
              <a:rPr lang="de-DE" dirty="0" smtClean="0"/>
              <a:t>Textmasterformat bearbeiten</a:t>
            </a:r>
          </a:p>
          <a:p>
            <a:pPr lvl="1"/>
            <a:r>
              <a:rPr lang="de-DE" dirty="0" smtClean="0"/>
              <a:t>Zweite Ebene</a:t>
            </a:r>
          </a:p>
          <a:p>
            <a:pPr lvl="2"/>
            <a:r>
              <a:rPr lang="de-DE" dirty="0" smtClean="0"/>
              <a:t>Dritte Ebene</a:t>
            </a:r>
          </a:p>
        </p:txBody>
      </p:sp>
      <p:sp>
        <p:nvSpPr>
          <p:cNvPr id="5" name="Textplatzhalter 4"/>
          <p:cNvSpPr>
            <a:spLocks noGrp="1"/>
          </p:cNvSpPr>
          <p:nvPr>
            <p:ph type="body" sz="quarter" idx="3"/>
          </p:nvPr>
        </p:nvSpPr>
        <p:spPr>
          <a:xfrm>
            <a:off x="4645025" y="1535113"/>
            <a:ext cx="4041775" cy="639762"/>
          </a:xfrm>
        </p:spPr>
        <p:txBody>
          <a:bodyPr anchor="b">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marL="342900" indent="-342900">
              <a:defRPr lang="de-DE" sz="2000" kern="1200" dirty="0" smtClean="0">
                <a:solidFill>
                  <a:schemeClr val="tx1"/>
                </a:solidFill>
                <a:latin typeface="+mn-lt"/>
                <a:ea typeface="+mn-ea"/>
                <a:cs typeface="+mn-cs"/>
              </a:defRPr>
            </a:lvl1pPr>
            <a:lvl2pPr>
              <a:defRPr sz="1800"/>
            </a:lvl2pPr>
            <a:lvl3pPr marL="1200150" indent="-285750">
              <a:buFont typeface="Courier New" panose="02070309020205020404" pitchFamily="49" charset="0"/>
              <a:buChar char="o"/>
              <a:defRPr sz="1800"/>
            </a:lvl3pPr>
            <a:lvl4pPr>
              <a:defRPr sz="1800"/>
            </a:lvl4pPr>
            <a:lvl5pPr>
              <a:defRPr sz="1800"/>
            </a:lvl5pPr>
            <a:lvl6pPr>
              <a:defRPr sz="1600"/>
            </a:lvl6pPr>
            <a:lvl7pPr>
              <a:defRPr sz="1600"/>
            </a:lvl7pPr>
            <a:lvl8pPr>
              <a:defRPr sz="1600"/>
            </a:lvl8pPr>
            <a:lvl9pPr>
              <a:defRPr sz="1600"/>
            </a:lvl9pPr>
          </a:lstStyle>
          <a:p>
            <a:pPr marL="342900" lvl="0" indent="-342900" algn="l" defTabSz="914400" rtl="0" eaLnBrk="1" latinLnBrk="0" hangingPunct="1">
              <a:spcBef>
                <a:spcPct val="20000"/>
              </a:spcBef>
              <a:buFont typeface="Arial" panose="020B0604020202020204" pitchFamily="34" charset="0"/>
              <a:buChar char="•"/>
            </a:pPr>
            <a:r>
              <a:rPr lang="de-DE" dirty="0" smtClean="0"/>
              <a:t>Textmasterformat bearbeiten</a:t>
            </a:r>
          </a:p>
          <a:p>
            <a:pPr lvl="1"/>
            <a:r>
              <a:rPr lang="de-DE" dirty="0" smtClean="0"/>
              <a:t>Zweite Ebene</a:t>
            </a:r>
          </a:p>
          <a:p>
            <a:pPr lvl="2"/>
            <a:r>
              <a:rPr lang="de-DE" dirty="0" smtClean="0"/>
              <a:t>Dritte Ebene</a:t>
            </a:r>
          </a:p>
        </p:txBody>
      </p:sp>
      <p:sp>
        <p:nvSpPr>
          <p:cNvPr id="7" name="Datumsplatzhalter 6"/>
          <p:cNvSpPr>
            <a:spLocks noGrp="1"/>
          </p:cNvSpPr>
          <p:nvPr>
            <p:ph type="dt" sz="half" idx="10"/>
          </p:nvPr>
        </p:nvSpPr>
        <p:spPr/>
        <p:txBody>
          <a:bodyPr/>
          <a:lstStyle/>
          <a:p>
            <a:fld id="{0FB2BC4E-F863-4F4E-8B3E-B224D0907A3A}" type="datetime1">
              <a:rPr lang="en-GB" smtClean="0"/>
              <a:t>02/06/2014</a:t>
            </a:fld>
            <a:endParaRPr lang="en-GB"/>
          </a:p>
        </p:txBody>
      </p:sp>
      <p:sp>
        <p:nvSpPr>
          <p:cNvPr id="8" name="Fußzeilenplatzhalter 7"/>
          <p:cNvSpPr>
            <a:spLocks noGrp="1"/>
          </p:cNvSpPr>
          <p:nvPr>
            <p:ph type="ftr" sz="quarter" idx="11"/>
          </p:nvPr>
        </p:nvSpPr>
        <p:spPr/>
        <p:txBody>
          <a:bodyPr/>
          <a:lstStyle/>
          <a:p>
            <a:endParaRPr lang="en-GB"/>
          </a:p>
        </p:txBody>
      </p:sp>
      <p:sp>
        <p:nvSpPr>
          <p:cNvPr id="9" name="Foliennummernplatzhalter 8"/>
          <p:cNvSpPr>
            <a:spLocks noGrp="1"/>
          </p:cNvSpPr>
          <p:nvPr>
            <p:ph type="sldNum" sz="quarter" idx="12"/>
          </p:nvPr>
        </p:nvSpPr>
        <p:spPr/>
        <p:txBody>
          <a:bodyPr/>
          <a:lstStyle/>
          <a:p>
            <a:fld id="{CF80AF16-E3CF-4367-9E46-7B3F53A2E9CC}" type="slidenum">
              <a:rPr lang="en-GB" smtClean="0"/>
              <a:t>‹Nr.›</a:t>
            </a:fld>
            <a:endParaRPr lang="en-GB"/>
          </a:p>
        </p:txBody>
      </p:sp>
      <p:sp>
        <p:nvSpPr>
          <p:cNvPr id="11" name="Rechteck 10"/>
          <p:cNvSpPr/>
          <p:nvPr userDrawn="1"/>
        </p:nvSpPr>
        <p:spPr>
          <a:xfrm>
            <a:off x="438925" y="1451864"/>
            <a:ext cx="8280920" cy="7200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339763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Datumsplatzhalter 2"/>
          <p:cNvSpPr>
            <a:spLocks noGrp="1"/>
          </p:cNvSpPr>
          <p:nvPr>
            <p:ph type="dt" sz="half" idx="10"/>
          </p:nvPr>
        </p:nvSpPr>
        <p:spPr/>
        <p:txBody>
          <a:bodyPr/>
          <a:lstStyle/>
          <a:p>
            <a:fld id="{5039D2DC-169F-41E7-8F31-48DA88805832}" type="datetime1">
              <a:rPr lang="en-GB" smtClean="0"/>
              <a:t>02/06/2014</a:t>
            </a:fld>
            <a:endParaRPr lang="en-GB"/>
          </a:p>
        </p:txBody>
      </p:sp>
      <p:sp>
        <p:nvSpPr>
          <p:cNvPr id="4" name="Fußzeilenplatzhalter 3"/>
          <p:cNvSpPr>
            <a:spLocks noGrp="1"/>
          </p:cNvSpPr>
          <p:nvPr>
            <p:ph type="ftr" sz="quarter" idx="11"/>
          </p:nvPr>
        </p:nvSpPr>
        <p:spPr/>
        <p:txBody>
          <a:bodyPr/>
          <a:lstStyle/>
          <a:p>
            <a:endParaRPr lang="en-GB"/>
          </a:p>
        </p:txBody>
      </p:sp>
      <p:sp>
        <p:nvSpPr>
          <p:cNvPr id="5" name="Foliennummernplatzhalter 4"/>
          <p:cNvSpPr>
            <a:spLocks noGrp="1"/>
          </p:cNvSpPr>
          <p:nvPr>
            <p:ph type="sldNum" sz="quarter" idx="12"/>
          </p:nvPr>
        </p:nvSpPr>
        <p:spPr/>
        <p:txBody>
          <a:bodyPr/>
          <a:lstStyle/>
          <a:p>
            <a:fld id="{CF80AF16-E3CF-4367-9E46-7B3F53A2E9CC}" type="slidenum">
              <a:rPr lang="en-GB" smtClean="0"/>
              <a:t>‹Nr.›</a:t>
            </a:fld>
            <a:endParaRPr lang="en-GB"/>
          </a:p>
        </p:txBody>
      </p:sp>
      <p:sp>
        <p:nvSpPr>
          <p:cNvPr id="6" name="Rechteck 5"/>
          <p:cNvSpPr/>
          <p:nvPr userDrawn="1"/>
        </p:nvSpPr>
        <p:spPr>
          <a:xfrm>
            <a:off x="438925" y="1451864"/>
            <a:ext cx="8280920" cy="7200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175363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988F84A-95B3-4329-8BB7-BDF3F9B3EFE4}" type="datetime1">
              <a:rPr lang="en-GB" smtClean="0"/>
              <a:t>02/06/2014</a:t>
            </a:fld>
            <a:endParaRPr lang="en-GB"/>
          </a:p>
        </p:txBody>
      </p:sp>
      <p:sp>
        <p:nvSpPr>
          <p:cNvPr id="3" name="Fußzeilenplatzhalter 2"/>
          <p:cNvSpPr>
            <a:spLocks noGrp="1"/>
          </p:cNvSpPr>
          <p:nvPr>
            <p:ph type="ftr" sz="quarter" idx="11"/>
          </p:nvPr>
        </p:nvSpPr>
        <p:spPr/>
        <p:txBody>
          <a:bodyPr/>
          <a:lstStyle/>
          <a:p>
            <a:endParaRPr lang="en-GB"/>
          </a:p>
        </p:txBody>
      </p:sp>
      <p:sp>
        <p:nvSpPr>
          <p:cNvPr id="4" name="Foliennummernplatzhalter 3"/>
          <p:cNvSpPr>
            <a:spLocks noGrp="1"/>
          </p:cNvSpPr>
          <p:nvPr>
            <p:ph type="sldNum" sz="quarter" idx="12"/>
          </p:nvPr>
        </p:nvSpPr>
        <p:spPr/>
        <p:txBody>
          <a:bodyPr/>
          <a:lstStyle/>
          <a:p>
            <a:fld id="{CF80AF16-E3CF-4367-9E46-7B3F53A2E9CC}" type="slidenum">
              <a:rPr lang="en-GB" smtClean="0"/>
              <a:t>‹Nr.›</a:t>
            </a:fld>
            <a:endParaRPr lang="en-GB"/>
          </a:p>
        </p:txBody>
      </p:sp>
    </p:spTree>
    <p:extLst>
      <p:ext uri="{BB962C8B-B14F-4D97-AF65-F5344CB8AC3E}">
        <p14:creationId xmlns:p14="http://schemas.microsoft.com/office/powerpoint/2010/main" val="376356027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normAutofit/>
          </a:bodyPr>
          <a:lstStyle>
            <a:lvl1pPr algn="l">
              <a:defRPr sz="2200" b="1"/>
            </a:lvl1pPr>
          </a:lstStyle>
          <a:p>
            <a:r>
              <a:rPr lang="de-DE" dirty="0" smtClean="0"/>
              <a:t>Titelmasterformat durch Klicken bearbeiten</a:t>
            </a:r>
            <a:endParaRPr lang="en-GB" dirty="0"/>
          </a:p>
        </p:txBody>
      </p:sp>
      <p:sp>
        <p:nvSpPr>
          <p:cNvPr id="3" name="Inhaltsplatzhalter 2"/>
          <p:cNvSpPr>
            <a:spLocks noGrp="1"/>
          </p:cNvSpPr>
          <p:nvPr>
            <p:ph idx="1"/>
          </p:nvPr>
        </p:nvSpPr>
        <p:spPr>
          <a:xfrm>
            <a:off x="3575050" y="273050"/>
            <a:ext cx="5111750" cy="5853113"/>
          </a:xfrm>
        </p:spPr>
        <p:txBody>
          <a:bodyPr/>
          <a:lstStyle>
            <a:lvl1pPr>
              <a:defRPr sz="2200"/>
            </a:lvl1pPr>
            <a:lvl2pPr>
              <a:defRPr sz="2000"/>
            </a:lvl2pPr>
            <a:lvl3pPr marL="1200150" indent="-285750">
              <a:buFont typeface="Courier New" panose="02070309020205020404" pitchFamily="49" charset="0"/>
              <a:buChar char="o"/>
              <a:defRPr sz="1800"/>
            </a:lvl3pPr>
            <a:lvl4pPr>
              <a:defRPr sz="1800"/>
            </a:lvl4pPr>
            <a:lvl5pPr>
              <a:defRPr sz="1800"/>
            </a:lvl5pPr>
            <a:lvl6pPr>
              <a:defRPr sz="2000"/>
            </a:lvl6pPr>
            <a:lvl7pPr>
              <a:defRPr sz="2000"/>
            </a:lvl7pPr>
            <a:lvl8pPr>
              <a:defRPr sz="2000"/>
            </a:lvl8pPr>
            <a:lvl9pPr>
              <a:defRPr sz="2000"/>
            </a:lvl9pPr>
          </a:lstStyle>
          <a:p>
            <a:pPr lvl="0"/>
            <a:r>
              <a:rPr lang="de-DE" dirty="0" smtClean="0"/>
              <a:t>Textmasterformat bearbeiten</a:t>
            </a:r>
          </a:p>
          <a:p>
            <a:pPr lvl="1"/>
            <a:r>
              <a:rPr lang="de-DE" dirty="0" smtClean="0"/>
              <a:t>Zweite Ebene</a:t>
            </a:r>
          </a:p>
          <a:p>
            <a:pPr lvl="2"/>
            <a:r>
              <a:rPr lang="de-DE" dirty="0" smtClean="0"/>
              <a:t>Dritte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smtClean="0"/>
              <a:t>Textmasterformat bearbeiten</a:t>
            </a:r>
          </a:p>
        </p:txBody>
      </p:sp>
      <p:sp>
        <p:nvSpPr>
          <p:cNvPr id="5" name="Datumsplatzhalter 4"/>
          <p:cNvSpPr>
            <a:spLocks noGrp="1"/>
          </p:cNvSpPr>
          <p:nvPr>
            <p:ph type="dt" sz="half" idx="10"/>
          </p:nvPr>
        </p:nvSpPr>
        <p:spPr/>
        <p:txBody>
          <a:bodyPr/>
          <a:lstStyle/>
          <a:p>
            <a:fld id="{91D96440-BA72-415B-877C-031AF24193CF}" type="datetime1">
              <a:rPr lang="en-GB" smtClean="0"/>
              <a:t>02/06/2014</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CF80AF16-E3CF-4367-9E46-7B3F53A2E9CC}" type="slidenum">
              <a:rPr lang="en-GB" smtClean="0"/>
              <a:t>‹Nr.›</a:t>
            </a:fld>
            <a:endParaRPr lang="en-GB"/>
          </a:p>
        </p:txBody>
      </p:sp>
    </p:spTree>
    <p:extLst>
      <p:ext uri="{BB962C8B-B14F-4D97-AF65-F5344CB8AC3E}">
        <p14:creationId xmlns:p14="http://schemas.microsoft.com/office/powerpoint/2010/main" val="422236243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normAutofit/>
          </a:bodyPr>
          <a:lstStyle>
            <a:lvl1pPr algn="l">
              <a:defRPr sz="2200" b="1"/>
            </a:lvl1pPr>
          </a:lstStyle>
          <a:p>
            <a:r>
              <a:rPr lang="de-DE" dirty="0" smtClean="0"/>
              <a:t>Titelmasterformat durch Klicken bearbeiten</a:t>
            </a:r>
            <a:endParaRPr lang="en-GB" dirty="0"/>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platzhalter 3"/>
          <p:cNvSpPr>
            <a:spLocks noGrp="1"/>
          </p:cNvSpPr>
          <p:nvPr>
            <p:ph type="body" sz="half" idx="2"/>
          </p:nvPr>
        </p:nvSpPr>
        <p:spPr>
          <a:xfrm>
            <a:off x="1792288" y="5367338"/>
            <a:ext cx="5486400" cy="80486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smtClean="0"/>
              <a:t>Textmasterformat bearbeiten</a:t>
            </a:r>
          </a:p>
        </p:txBody>
      </p:sp>
      <p:sp>
        <p:nvSpPr>
          <p:cNvPr id="5" name="Datumsplatzhalter 4"/>
          <p:cNvSpPr>
            <a:spLocks noGrp="1"/>
          </p:cNvSpPr>
          <p:nvPr>
            <p:ph type="dt" sz="half" idx="10"/>
          </p:nvPr>
        </p:nvSpPr>
        <p:spPr/>
        <p:txBody>
          <a:bodyPr/>
          <a:lstStyle/>
          <a:p>
            <a:fld id="{5980A7BA-E08A-454F-8E45-E024C30186AD}" type="datetime1">
              <a:rPr lang="en-GB" smtClean="0"/>
              <a:t>02/06/2014</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CF80AF16-E3CF-4367-9E46-7B3F53A2E9CC}" type="slidenum">
              <a:rPr lang="en-GB" smtClean="0"/>
              <a:t>‹Nr.›</a:t>
            </a:fld>
            <a:endParaRPr lang="en-GB"/>
          </a:p>
        </p:txBody>
      </p:sp>
    </p:spTree>
    <p:extLst>
      <p:ext uri="{BB962C8B-B14F-4D97-AF65-F5344CB8AC3E}">
        <p14:creationId xmlns:p14="http://schemas.microsoft.com/office/powerpoint/2010/main" val="222650731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lvl1pPr>
              <a:defRPr sz="3000"/>
            </a:lvl1pPr>
          </a:lstStyle>
          <a:p>
            <a:r>
              <a:rPr lang="de-DE" dirty="0" smtClean="0"/>
              <a:t>Titelmasterformat durch Klicken bearbeiten</a:t>
            </a:r>
            <a:endParaRPr lang="en-GB" dirty="0"/>
          </a:p>
        </p:txBody>
      </p:sp>
      <p:sp>
        <p:nvSpPr>
          <p:cNvPr id="3" name="Vertikaler Textplatzhalter 2"/>
          <p:cNvSpPr>
            <a:spLocks noGrp="1"/>
          </p:cNvSpPr>
          <p:nvPr>
            <p:ph type="body" orient="vert" idx="1"/>
          </p:nvPr>
        </p:nvSpPr>
        <p:spPr/>
        <p:txBody>
          <a:bodyPr vert="eaVert"/>
          <a:lstStyle>
            <a:lvl3pPr marL="1200150" indent="-285750">
              <a:buFont typeface="Courier New" panose="02070309020205020404" pitchFamily="49" charset="0"/>
              <a:buChar char="o"/>
              <a:defRPr sz="1800"/>
            </a:lvl3pPr>
            <a:lvl4pPr>
              <a:defRPr sz="1800"/>
            </a:lvl4pPr>
            <a:lvl5pPr>
              <a:defRPr sz="1800"/>
            </a:lvl5pPr>
          </a:lstStyle>
          <a:p>
            <a:pPr lvl="0"/>
            <a:r>
              <a:rPr lang="de-DE" dirty="0" smtClean="0"/>
              <a:t>Textmasterformat bearbeiten</a:t>
            </a:r>
          </a:p>
          <a:p>
            <a:pPr lvl="1"/>
            <a:r>
              <a:rPr lang="de-DE" dirty="0" smtClean="0"/>
              <a:t>Zweite Ebene</a:t>
            </a:r>
          </a:p>
          <a:p>
            <a:pPr lvl="2"/>
            <a:r>
              <a:rPr lang="de-DE" dirty="0" smtClean="0"/>
              <a:t>Dritte Ebene</a:t>
            </a:r>
          </a:p>
        </p:txBody>
      </p:sp>
      <p:sp>
        <p:nvSpPr>
          <p:cNvPr id="4" name="Datumsplatzhalter 3"/>
          <p:cNvSpPr>
            <a:spLocks noGrp="1"/>
          </p:cNvSpPr>
          <p:nvPr>
            <p:ph type="dt" sz="half" idx="10"/>
          </p:nvPr>
        </p:nvSpPr>
        <p:spPr/>
        <p:txBody>
          <a:bodyPr/>
          <a:lstStyle/>
          <a:p>
            <a:fld id="{6197A54D-D9F0-478B-9546-ADCA91183AFF}" type="datetime1">
              <a:rPr lang="en-GB" smtClean="0"/>
              <a:t>02/06/2014</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CF80AF16-E3CF-4367-9E46-7B3F53A2E9CC}" type="slidenum">
              <a:rPr lang="en-GB" smtClean="0"/>
              <a:t>‹Nr.›</a:t>
            </a:fld>
            <a:endParaRPr lang="en-GB"/>
          </a:p>
        </p:txBody>
      </p:sp>
      <p:sp>
        <p:nvSpPr>
          <p:cNvPr id="8" name="Rechteck 7"/>
          <p:cNvSpPr/>
          <p:nvPr userDrawn="1"/>
        </p:nvSpPr>
        <p:spPr>
          <a:xfrm>
            <a:off x="438925" y="1451864"/>
            <a:ext cx="8280920" cy="7200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0752617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noProof="0" dirty="0" err="1" smtClean="0"/>
              <a:t>Titelmasterformat</a:t>
            </a:r>
            <a:r>
              <a:rPr lang="en-GB" noProof="0" dirty="0" smtClean="0"/>
              <a:t> </a:t>
            </a:r>
            <a:r>
              <a:rPr lang="en-GB" noProof="0" dirty="0" err="1" smtClean="0"/>
              <a:t>durch</a:t>
            </a:r>
            <a:r>
              <a:rPr lang="en-GB" noProof="0" dirty="0" smtClean="0"/>
              <a:t> </a:t>
            </a:r>
            <a:r>
              <a:rPr lang="en-GB" noProof="0" dirty="0" err="1" smtClean="0"/>
              <a:t>Klicken</a:t>
            </a:r>
            <a:r>
              <a:rPr lang="en-GB" noProof="0" dirty="0" smtClean="0"/>
              <a:t> </a:t>
            </a:r>
            <a:r>
              <a:rPr lang="en-GB" noProof="0" dirty="0" err="1" smtClean="0"/>
              <a:t>bearbeiten</a:t>
            </a:r>
            <a:endParaRPr lang="en-GB" noProof="0"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noProof="0" dirty="0" err="1" smtClean="0"/>
              <a:t>Textmasterformat</a:t>
            </a:r>
            <a:r>
              <a:rPr lang="en-GB" noProof="0" dirty="0" smtClean="0"/>
              <a:t> </a:t>
            </a:r>
            <a:r>
              <a:rPr lang="en-GB" noProof="0" dirty="0" err="1" smtClean="0"/>
              <a:t>bearbeiten</a:t>
            </a:r>
            <a:endParaRPr lang="en-GB" noProof="0" dirty="0" smtClean="0"/>
          </a:p>
          <a:p>
            <a:pPr lvl="1"/>
            <a:r>
              <a:rPr lang="en-GB" noProof="0" dirty="0" err="1" smtClean="0"/>
              <a:t>Zweite</a:t>
            </a:r>
            <a:r>
              <a:rPr lang="en-GB" noProof="0" dirty="0" smtClean="0"/>
              <a:t> </a:t>
            </a:r>
            <a:r>
              <a:rPr lang="en-GB" noProof="0" dirty="0" err="1" smtClean="0"/>
              <a:t>Ebene</a:t>
            </a:r>
            <a:endParaRPr lang="en-GB" noProof="0" dirty="0" smtClean="0"/>
          </a:p>
          <a:p>
            <a:pPr lvl="2"/>
            <a:r>
              <a:rPr lang="en-GB" noProof="0" dirty="0" err="1" smtClean="0"/>
              <a:t>Dritte</a:t>
            </a:r>
            <a:r>
              <a:rPr lang="en-GB" noProof="0" dirty="0" smtClean="0"/>
              <a:t> </a:t>
            </a:r>
            <a:r>
              <a:rPr lang="en-GB" noProof="0" dirty="0" err="1" smtClean="0"/>
              <a:t>Ebene</a:t>
            </a:r>
            <a:endParaRPr lang="en-GB" noProof="0" dirty="0" smtClean="0"/>
          </a:p>
          <a:p>
            <a:pPr lvl="2"/>
            <a:endParaRPr lang="en-GB" noProof="0" dirty="0" smtClean="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B180A-D420-4CB1-AF2F-0845D54592F5}" type="datetime1">
              <a:rPr lang="en-GB" smtClean="0"/>
              <a:t>02/06/2014</a:t>
            </a:fld>
            <a:endParaRPr lang="en-GB"/>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BFA96F-232F-4C7B-A9F2-833256912341}" type="slidenum">
              <a:rPr lang="en-GB" smtClean="0"/>
              <a:t>‹Nr.›</a:t>
            </a:fld>
            <a:endParaRPr lang="en-GB" dirty="0"/>
          </a:p>
        </p:txBody>
      </p:sp>
    </p:spTree>
    <p:extLst>
      <p:ext uri="{BB962C8B-B14F-4D97-AF65-F5344CB8AC3E}">
        <p14:creationId xmlns:p14="http://schemas.microsoft.com/office/powerpoint/2010/main" val="868297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timing>
    <p:tnLst>
      <p:par>
        <p:cTn id="1" dur="indefinite" restart="never" nodeType="tmRoot"/>
      </p:par>
    </p:tnLst>
  </p:timing>
  <p:hf hdr="0" ftr="0" dt="0"/>
  <p:txStyles>
    <p:titleStyle>
      <a:lvl1pPr algn="l" defTabSz="914400" rtl="0" eaLnBrk="1" latinLnBrk="0" hangingPunct="1">
        <a:spcBef>
          <a:spcPct val="0"/>
        </a:spcBef>
        <a:buNone/>
        <a:defRPr sz="3000" b="1"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1pPr>
      <a:lvl2pPr marL="800100" indent="-3429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200150" indent="-285750" algn="l" defTabSz="914400" rtl="0" eaLnBrk="1" latinLnBrk="0" hangingPunct="1">
        <a:spcBef>
          <a:spcPct val="20000"/>
        </a:spcBef>
        <a:buFont typeface="Courier New" panose="02070309020205020404" pitchFamily="49" charset="0"/>
        <a:buChar char="o"/>
        <a:defRPr sz="1800" kern="1200">
          <a:solidFill>
            <a:schemeClr val="tx1"/>
          </a:solidFill>
          <a:latin typeface="+mn-lt"/>
          <a:ea typeface="+mn-ea"/>
          <a:cs typeface="+mn-cs"/>
        </a:defRPr>
      </a:lvl3pPr>
      <a:lvl4pPr marL="1714500" indent="-342900" algn="l" defTabSz="914400" rtl="0" eaLnBrk="1" latinLnBrk="0" hangingPunct="1">
        <a:spcBef>
          <a:spcPct val="20000"/>
        </a:spcBef>
        <a:buFont typeface="Courier New" panose="02070309020205020404" pitchFamily="49" charset="0"/>
        <a:buChar char="o"/>
        <a:defRPr sz="2000"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rgbClr val="FFFFFF"/>
        </a:solidFill>
        <a:effectLst/>
      </p:bgPr>
    </p:bg>
    <p:spTree>
      <p:nvGrpSpPr>
        <p:cNvPr id="1" name=""/>
        <p:cNvGrpSpPr/>
        <p:nvPr/>
      </p:nvGrpSpPr>
      <p:grpSpPr>
        <a:xfrm>
          <a:off x="0" y="0"/>
          <a:ext cx="0" cy="0"/>
          <a:chOff x="0" y="0"/>
          <a:chExt cx="0" cy="0"/>
        </a:xfrm>
      </p:grpSpPr>
      <p:sp>
        <p:nvSpPr>
          <p:cNvPr id="1026" name="Rectangle 158"/>
          <p:cNvSpPr>
            <a:spLocks noChangeArrowheads="1"/>
          </p:cNvSpPr>
          <p:nvPr/>
        </p:nvSpPr>
        <p:spPr bwMode="auto">
          <a:xfrm rot="5400000">
            <a:off x="8020600" y="-748262"/>
            <a:ext cx="671513" cy="672611"/>
          </a:xfrm>
          <a:prstGeom prst="rect">
            <a:avLst/>
          </a:prstGeom>
          <a:solidFill>
            <a:srgbClr val="E1D7E6"/>
          </a:solidFill>
          <a:ln w="9525" algn="ctr">
            <a:solidFill>
              <a:srgbClr val="E1D7E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eaLnBrk="1" fontAlgn="base" hangingPunct="1">
              <a:spcBef>
                <a:spcPct val="0"/>
              </a:spcBef>
              <a:spcAft>
                <a:spcPct val="0"/>
              </a:spcAft>
              <a:defRPr/>
            </a:pPr>
            <a:endParaRPr lang="en-US" altLang="en-US" smtClean="0">
              <a:solidFill>
                <a:srgbClr val="FFFFFF"/>
              </a:solidFill>
              <a:latin typeface="Calibri" pitchFamily="34" charset="0"/>
            </a:endParaRPr>
          </a:p>
        </p:txBody>
      </p:sp>
      <p:sp>
        <p:nvSpPr>
          <p:cNvPr id="9" name="Rectangle 6"/>
          <p:cNvSpPr>
            <a:spLocks noGrp="1" noChangeArrowheads="1"/>
          </p:cNvSpPr>
          <p:nvPr>
            <p:ph type="sldNum" sz="quarter" idx="4"/>
          </p:nvPr>
        </p:nvSpPr>
        <p:spPr bwMode="gray">
          <a:xfrm>
            <a:off x="8247185" y="6527801"/>
            <a:ext cx="427892"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vert="horz" wrap="square" lIns="0" tIns="0" rIns="0" bIns="0" numCol="1" anchor="t" anchorCtr="0" compatLnSpc="1">
            <a:prstTxWarp prst="textNoShape">
              <a:avLst/>
            </a:prstTxWarp>
          </a:bodyPr>
          <a:lstStyle>
            <a:lvl1pPr algn="r">
              <a:defRPr sz="1000">
                <a:solidFill>
                  <a:schemeClr val="tx1"/>
                </a:solidFill>
                <a:latin typeface="Calibri" pitchFamily="34" charset="0"/>
              </a:defRPr>
            </a:lvl1pPr>
          </a:lstStyle>
          <a:p>
            <a:pPr fontAlgn="base">
              <a:spcBef>
                <a:spcPct val="0"/>
              </a:spcBef>
              <a:spcAft>
                <a:spcPct val="0"/>
              </a:spcAft>
              <a:defRPr/>
            </a:pPr>
            <a:fld id="{8BD49DD0-5E15-422B-9918-819F593A6E13}" type="slidenum">
              <a:rPr lang="de-DE">
                <a:solidFill>
                  <a:srgbClr val="000000"/>
                </a:solidFill>
                <a:ea typeface="ＭＳ Ｐゴシック" pitchFamily="34" charset="-128"/>
              </a:rPr>
              <a:pPr fontAlgn="base">
                <a:spcBef>
                  <a:spcPct val="0"/>
                </a:spcBef>
                <a:spcAft>
                  <a:spcPct val="0"/>
                </a:spcAft>
                <a:defRPr/>
              </a:pPr>
              <a:t>‹Nr.›</a:t>
            </a:fld>
            <a:endParaRPr lang="de-DE">
              <a:solidFill>
                <a:srgbClr val="000000"/>
              </a:solidFill>
              <a:ea typeface="ＭＳ Ｐゴシック" pitchFamily="34" charset="-128"/>
            </a:endParaRPr>
          </a:p>
        </p:txBody>
      </p:sp>
      <p:sp>
        <p:nvSpPr>
          <p:cNvPr id="1028" name="Text Box 84"/>
          <p:cNvSpPr txBox="1">
            <a:spLocks noChangeArrowheads="1"/>
          </p:cNvSpPr>
          <p:nvPr/>
        </p:nvSpPr>
        <p:spPr bwMode="auto">
          <a:xfrm>
            <a:off x="-1857182" y="484188"/>
            <a:ext cx="116698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algn="r" eaLnBrk="1" fontAlgn="base" hangingPunct="1">
              <a:spcBef>
                <a:spcPct val="50000"/>
              </a:spcBef>
              <a:spcAft>
                <a:spcPct val="0"/>
              </a:spcAft>
              <a:defRPr/>
            </a:pPr>
            <a:r>
              <a:rPr lang="de-DE" sz="1000" smtClean="0">
                <a:solidFill>
                  <a:srgbClr val="FFFFFF"/>
                </a:solidFill>
                <a:latin typeface="Calibri" pitchFamily="34" charset="0"/>
              </a:rPr>
              <a:t>Bereich für Seitentitel </a:t>
            </a:r>
            <a:br>
              <a:rPr lang="de-DE" sz="1000" smtClean="0">
                <a:solidFill>
                  <a:srgbClr val="FFFFFF"/>
                </a:solidFill>
                <a:latin typeface="Calibri" pitchFamily="34" charset="0"/>
              </a:rPr>
            </a:br>
            <a:r>
              <a:rPr lang="de-DE" sz="1000" smtClean="0">
                <a:solidFill>
                  <a:srgbClr val="FFFFFF"/>
                </a:solidFill>
                <a:latin typeface="Calibri" pitchFamily="34" charset="0"/>
              </a:rPr>
              <a:t>und Untertitel</a:t>
            </a:r>
          </a:p>
        </p:txBody>
      </p:sp>
      <p:sp>
        <p:nvSpPr>
          <p:cNvPr id="1029" name="Text Box 85"/>
          <p:cNvSpPr txBox="1">
            <a:spLocks noChangeArrowheads="1"/>
          </p:cNvSpPr>
          <p:nvPr/>
        </p:nvSpPr>
        <p:spPr bwMode="auto">
          <a:xfrm>
            <a:off x="-1854430" y="6134100"/>
            <a:ext cx="113492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algn="r" eaLnBrk="1" fontAlgn="base" hangingPunct="1">
              <a:spcBef>
                <a:spcPct val="50000"/>
              </a:spcBef>
              <a:spcAft>
                <a:spcPct val="0"/>
              </a:spcAft>
              <a:defRPr/>
            </a:pPr>
            <a:r>
              <a:rPr lang="de-DE" sz="1000" smtClean="0">
                <a:solidFill>
                  <a:srgbClr val="FFFFFF"/>
                </a:solidFill>
                <a:latin typeface="Calibri" pitchFamily="34" charset="0"/>
              </a:rPr>
              <a:t>Bereich für Fußnoten </a:t>
            </a:r>
            <a:br>
              <a:rPr lang="de-DE" sz="1000" smtClean="0">
                <a:solidFill>
                  <a:srgbClr val="FFFFFF"/>
                </a:solidFill>
                <a:latin typeface="Calibri" pitchFamily="34" charset="0"/>
              </a:rPr>
            </a:br>
            <a:r>
              <a:rPr lang="de-DE" sz="1000" smtClean="0">
                <a:solidFill>
                  <a:srgbClr val="FFFFFF"/>
                </a:solidFill>
                <a:latin typeface="Calibri" pitchFamily="34" charset="0"/>
              </a:rPr>
              <a:t>und Quellenangaben</a:t>
            </a:r>
          </a:p>
        </p:txBody>
      </p:sp>
      <p:sp>
        <p:nvSpPr>
          <p:cNvPr id="1030" name="Rectangle 86"/>
          <p:cNvSpPr>
            <a:spLocks noChangeArrowheads="1"/>
          </p:cNvSpPr>
          <p:nvPr/>
        </p:nvSpPr>
        <p:spPr bwMode="auto">
          <a:xfrm>
            <a:off x="-615462" y="484188"/>
            <a:ext cx="549519" cy="792162"/>
          </a:xfrm>
          <a:prstGeom prst="rect">
            <a:avLst/>
          </a:prstGeom>
          <a:noFill/>
          <a:ln w="9525" algn="ctr">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eaLnBrk="1" fontAlgn="base" hangingPunct="1">
              <a:spcBef>
                <a:spcPct val="0"/>
              </a:spcBef>
              <a:spcAft>
                <a:spcPct val="0"/>
              </a:spcAft>
              <a:defRPr/>
            </a:pPr>
            <a:endParaRPr lang="en-US" altLang="en-US" smtClean="0">
              <a:solidFill>
                <a:srgbClr val="FFFFFF"/>
              </a:solidFill>
              <a:latin typeface="Calibri" pitchFamily="34" charset="0"/>
            </a:endParaRPr>
          </a:p>
        </p:txBody>
      </p:sp>
      <p:sp>
        <p:nvSpPr>
          <p:cNvPr id="1031" name="Rectangle 87"/>
          <p:cNvSpPr>
            <a:spLocks noChangeArrowheads="1"/>
          </p:cNvSpPr>
          <p:nvPr/>
        </p:nvSpPr>
        <p:spPr bwMode="auto">
          <a:xfrm>
            <a:off x="-316523" y="1784350"/>
            <a:ext cx="250580" cy="4389438"/>
          </a:xfrm>
          <a:prstGeom prst="rect">
            <a:avLst/>
          </a:prstGeom>
          <a:noFill/>
          <a:ln w="9525" algn="ctr">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eaLnBrk="1" fontAlgn="base" hangingPunct="1">
              <a:spcBef>
                <a:spcPct val="0"/>
              </a:spcBef>
              <a:spcAft>
                <a:spcPct val="0"/>
              </a:spcAft>
              <a:defRPr/>
            </a:pPr>
            <a:endParaRPr lang="en-US" altLang="en-US" smtClean="0">
              <a:solidFill>
                <a:srgbClr val="FFFFFF"/>
              </a:solidFill>
              <a:latin typeface="Calibri" pitchFamily="34" charset="0"/>
            </a:endParaRPr>
          </a:p>
        </p:txBody>
      </p:sp>
      <p:sp>
        <p:nvSpPr>
          <p:cNvPr id="1032" name="Text Box 88"/>
          <p:cNvSpPr txBox="1">
            <a:spLocks noChangeArrowheads="1"/>
          </p:cNvSpPr>
          <p:nvPr/>
        </p:nvSpPr>
        <p:spPr bwMode="auto">
          <a:xfrm>
            <a:off x="-450257" y="508000"/>
            <a:ext cx="23083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algn="ctr" eaLnBrk="1" fontAlgn="base" hangingPunct="1">
              <a:spcBef>
                <a:spcPct val="50000"/>
              </a:spcBef>
              <a:spcAft>
                <a:spcPct val="0"/>
              </a:spcAft>
              <a:defRPr/>
            </a:pPr>
            <a:r>
              <a:rPr lang="de-DE" sz="1000" b="1" smtClean="0">
                <a:solidFill>
                  <a:srgbClr val="005A8C"/>
                </a:solidFill>
                <a:latin typeface="Calibri" pitchFamily="34" charset="0"/>
              </a:rPr>
              <a:t>8,20</a:t>
            </a:r>
          </a:p>
        </p:txBody>
      </p:sp>
      <p:sp>
        <p:nvSpPr>
          <p:cNvPr id="1033" name="Text Box 89"/>
          <p:cNvSpPr txBox="1">
            <a:spLocks noChangeArrowheads="1"/>
          </p:cNvSpPr>
          <p:nvPr/>
        </p:nvSpPr>
        <p:spPr bwMode="auto">
          <a:xfrm>
            <a:off x="-450257" y="1117600"/>
            <a:ext cx="23083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algn="ctr" eaLnBrk="1" fontAlgn="base" hangingPunct="1">
              <a:spcBef>
                <a:spcPct val="50000"/>
              </a:spcBef>
              <a:spcAft>
                <a:spcPct val="0"/>
              </a:spcAft>
              <a:defRPr/>
            </a:pPr>
            <a:r>
              <a:rPr lang="de-DE" sz="1000" b="1" smtClean="0">
                <a:solidFill>
                  <a:srgbClr val="005A8C"/>
                </a:solidFill>
                <a:latin typeface="Calibri" pitchFamily="34" charset="0"/>
              </a:rPr>
              <a:t>6,00</a:t>
            </a:r>
          </a:p>
        </p:txBody>
      </p:sp>
      <p:sp>
        <p:nvSpPr>
          <p:cNvPr id="1034" name="Text Box 90"/>
          <p:cNvSpPr txBox="1">
            <a:spLocks noChangeArrowheads="1"/>
          </p:cNvSpPr>
          <p:nvPr/>
        </p:nvSpPr>
        <p:spPr bwMode="auto">
          <a:xfrm>
            <a:off x="-306649" y="1808163"/>
            <a:ext cx="23083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algn="ctr" eaLnBrk="1" fontAlgn="base" hangingPunct="1">
              <a:spcBef>
                <a:spcPct val="50000"/>
              </a:spcBef>
              <a:spcAft>
                <a:spcPct val="0"/>
              </a:spcAft>
              <a:defRPr/>
            </a:pPr>
            <a:r>
              <a:rPr lang="de-DE" sz="1000" b="1" smtClean="0">
                <a:solidFill>
                  <a:srgbClr val="005A8C"/>
                </a:solidFill>
                <a:latin typeface="Calibri" pitchFamily="34" charset="0"/>
              </a:rPr>
              <a:t>4,60</a:t>
            </a:r>
          </a:p>
        </p:txBody>
      </p:sp>
      <p:sp>
        <p:nvSpPr>
          <p:cNvPr id="1035" name="Text Box 91"/>
          <p:cNvSpPr txBox="1">
            <a:spLocks noChangeArrowheads="1"/>
          </p:cNvSpPr>
          <p:nvPr/>
        </p:nvSpPr>
        <p:spPr bwMode="auto">
          <a:xfrm>
            <a:off x="-306649" y="5992814"/>
            <a:ext cx="23083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algn="ctr" eaLnBrk="1" fontAlgn="base" hangingPunct="1">
              <a:spcBef>
                <a:spcPct val="50000"/>
              </a:spcBef>
              <a:spcAft>
                <a:spcPct val="0"/>
              </a:spcAft>
              <a:defRPr/>
            </a:pPr>
            <a:r>
              <a:rPr lang="de-DE" sz="1000" b="1" smtClean="0">
                <a:solidFill>
                  <a:srgbClr val="005A8C"/>
                </a:solidFill>
                <a:latin typeface="Calibri" pitchFamily="34" charset="0"/>
              </a:rPr>
              <a:t>7,60</a:t>
            </a:r>
          </a:p>
        </p:txBody>
      </p:sp>
      <p:sp>
        <p:nvSpPr>
          <p:cNvPr id="1036" name="Text Box 92"/>
          <p:cNvSpPr txBox="1">
            <a:spLocks noChangeArrowheads="1"/>
          </p:cNvSpPr>
          <p:nvPr/>
        </p:nvSpPr>
        <p:spPr bwMode="auto">
          <a:xfrm>
            <a:off x="-457583" y="6230939"/>
            <a:ext cx="23083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algn="ctr" eaLnBrk="1" fontAlgn="base" hangingPunct="1">
              <a:spcBef>
                <a:spcPct val="50000"/>
              </a:spcBef>
              <a:spcAft>
                <a:spcPct val="0"/>
              </a:spcAft>
              <a:defRPr/>
            </a:pPr>
            <a:r>
              <a:rPr lang="de-DE" sz="1000" b="1" smtClean="0">
                <a:solidFill>
                  <a:srgbClr val="005A8C"/>
                </a:solidFill>
                <a:latin typeface="Calibri" pitchFamily="34" charset="0"/>
              </a:rPr>
              <a:t>8,20</a:t>
            </a:r>
          </a:p>
        </p:txBody>
      </p:sp>
      <p:grpSp>
        <p:nvGrpSpPr>
          <p:cNvPr id="1037" name="Group 93"/>
          <p:cNvGrpSpPr>
            <a:grpSpLocks/>
          </p:cNvGrpSpPr>
          <p:nvPr/>
        </p:nvGrpSpPr>
        <p:grpSpPr bwMode="auto">
          <a:xfrm>
            <a:off x="-615462" y="6383338"/>
            <a:ext cx="549519" cy="476250"/>
            <a:chOff x="-341" y="4020"/>
            <a:chExt cx="227" cy="300"/>
          </a:xfrm>
        </p:grpSpPr>
        <p:sp>
          <p:nvSpPr>
            <p:cNvPr id="1096" name="Rectangle 94"/>
            <p:cNvSpPr>
              <a:spLocks noChangeArrowheads="1"/>
            </p:cNvSpPr>
            <p:nvPr/>
          </p:nvSpPr>
          <p:spPr bwMode="auto">
            <a:xfrm>
              <a:off x="-341" y="4020"/>
              <a:ext cx="227" cy="300"/>
            </a:xfrm>
            <a:prstGeom prst="rect">
              <a:avLst/>
            </a:prstGeom>
            <a:solidFill>
              <a:srgbClr val="E5EAE8"/>
            </a:solidFill>
            <a:ln w="9525" algn="ctr">
              <a:solidFill>
                <a:srgbClr val="E5EAE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eaLnBrk="1" fontAlgn="base" hangingPunct="1">
                <a:spcBef>
                  <a:spcPct val="0"/>
                </a:spcBef>
                <a:spcAft>
                  <a:spcPct val="0"/>
                </a:spcAft>
                <a:defRPr/>
              </a:pPr>
              <a:endParaRPr lang="en-US" altLang="en-US" smtClean="0">
                <a:solidFill>
                  <a:srgbClr val="FFFFFF"/>
                </a:solidFill>
                <a:latin typeface="Calibri" pitchFamily="34" charset="0"/>
              </a:endParaRPr>
            </a:p>
          </p:txBody>
        </p:sp>
        <p:sp>
          <p:nvSpPr>
            <p:cNvPr id="1097" name="Line 95"/>
            <p:cNvSpPr>
              <a:spLocks noChangeShapeType="1"/>
            </p:cNvSpPr>
            <p:nvPr/>
          </p:nvSpPr>
          <p:spPr bwMode="auto">
            <a:xfrm>
              <a:off x="-341" y="4020"/>
              <a:ext cx="227" cy="300"/>
            </a:xfrm>
            <a:prstGeom prst="line">
              <a:avLst/>
            </a:prstGeom>
            <a:noFill/>
            <a:ln w="19050">
              <a:solidFill>
                <a:srgbClr val="5A2864"/>
              </a:solidFill>
              <a:round/>
              <a:headEnd/>
              <a:tailEnd/>
            </a:ln>
            <a:effectLst/>
          </p:spPr>
          <p:txBody>
            <a:bodyPr lIns="0" tIns="0" rIns="0" bIns="0"/>
            <a:lstStyle/>
            <a:p>
              <a:pPr fontAlgn="base">
                <a:spcBef>
                  <a:spcPct val="0"/>
                </a:spcBef>
                <a:spcAft>
                  <a:spcPct val="0"/>
                </a:spcAft>
              </a:pPr>
              <a:endParaRPr lang="en-GB" sz="1600">
                <a:solidFill>
                  <a:srgbClr val="FFFFFF"/>
                </a:solidFill>
                <a:latin typeface="Franklin Gothic Book" pitchFamily="34" charset="0"/>
                <a:ea typeface="ＭＳ Ｐゴシック" pitchFamily="34" charset="-128"/>
              </a:endParaRPr>
            </a:p>
          </p:txBody>
        </p:sp>
        <p:sp>
          <p:nvSpPr>
            <p:cNvPr id="1098" name="Line 96"/>
            <p:cNvSpPr>
              <a:spLocks noChangeShapeType="1"/>
            </p:cNvSpPr>
            <p:nvPr/>
          </p:nvSpPr>
          <p:spPr bwMode="auto">
            <a:xfrm flipV="1">
              <a:off x="-341" y="4020"/>
              <a:ext cx="227" cy="300"/>
            </a:xfrm>
            <a:prstGeom prst="line">
              <a:avLst/>
            </a:prstGeom>
            <a:noFill/>
            <a:ln w="19050">
              <a:solidFill>
                <a:srgbClr val="5A2864"/>
              </a:solidFill>
              <a:round/>
              <a:headEnd/>
              <a:tailEnd/>
            </a:ln>
            <a:effectLst/>
          </p:spPr>
          <p:txBody>
            <a:bodyPr lIns="0" tIns="0" rIns="0" bIns="0"/>
            <a:lstStyle/>
            <a:p>
              <a:pPr fontAlgn="base">
                <a:spcBef>
                  <a:spcPct val="0"/>
                </a:spcBef>
                <a:spcAft>
                  <a:spcPct val="0"/>
                </a:spcAft>
              </a:pPr>
              <a:endParaRPr lang="en-GB" sz="1600">
                <a:solidFill>
                  <a:srgbClr val="FFFFFF"/>
                </a:solidFill>
                <a:latin typeface="Franklin Gothic Book" pitchFamily="34" charset="0"/>
                <a:ea typeface="ＭＳ Ｐゴシック" pitchFamily="34" charset="-128"/>
              </a:endParaRPr>
            </a:p>
          </p:txBody>
        </p:sp>
      </p:grpSp>
      <p:grpSp>
        <p:nvGrpSpPr>
          <p:cNvPr id="1038" name="Group 97"/>
          <p:cNvGrpSpPr>
            <a:grpSpLocks/>
          </p:cNvGrpSpPr>
          <p:nvPr/>
        </p:nvGrpSpPr>
        <p:grpSpPr bwMode="auto">
          <a:xfrm>
            <a:off x="-615462" y="1276350"/>
            <a:ext cx="549519" cy="508000"/>
            <a:chOff x="-341" y="4020"/>
            <a:chExt cx="227" cy="300"/>
          </a:xfrm>
        </p:grpSpPr>
        <p:sp>
          <p:nvSpPr>
            <p:cNvPr id="1093" name="Rectangle 98"/>
            <p:cNvSpPr>
              <a:spLocks noChangeArrowheads="1"/>
            </p:cNvSpPr>
            <p:nvPr/>
          </p:nvSpPr>
          <p:spPr bwMode="auto">
            <a:xfrm>
              <a:off x="-341" y="4020"/>
              <a:ext cx="227" cy="300"/>
            </a:xfrm>
            <a:prstGeom prst="rect">
              <a:avLst/>
            </a:prstGeom>
            <a:solidFill>
              <a:srgbClr val="E5EAE8"/>
            </a:solidFill>
            <a:ln w="9525" algn="ctr">
              <a:solidFill>
                <a:srgbClr val="E5EAE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eaLnBrk="1" fontAlgn="base" hangingPunct="1">
                <a:spcBef>
                  <a:spcPct val="0"/>
                </a:spcBef>
                <a:spcAft>
                  <a:spcPct val="0"/>
                </a:spcAft>
                <a:defRPr/>
              </a:pPr>
              <a:endParaRPr lang="en-US" altLang="en-US" smtClean="0">
                <a:solidFill>
                  <a:srgbClr val="FFFFFF"/>
                </a:solidFill>
                <a:latin typeface="Calibri" pitchFamily="34" charset="0"/>
              </a:endParaRPr>
            </a:p>
          </p:txBody>
        </p:sp>
        <p:sp>
          <p:nvSpPr>
            <p:cNvPr id="1094" name="Line 99"/>
            <p:cNvSpPr>
              <a:spLocks noChangeShapeType="1"/>
            </p:cNvSpPr>
            <p:nvPr/>
          </p:nvSpPr>
          <p:spPr bwMode="auto">
            <a:xfrm>
              <a:off x="-341" y="4020"/>
              <a:ext cx="227" cy="300"/>
            </a:xfrm>
            <a:prstGeom prst="line">
              <a:avLst/>
            </a:prstGeom>
            <a:noFill/>
            <a:ln w="19050">
              <a:solidFill>
                <a:srgbClr val="5A2864"/>
              </a:solidFill>
              <a:round/>
              <a:headEnd/>
              <a:tailEnd/>
            </a:ln>
            <a:effectLst/>
          </p:spPr>
          <p:txBody>
            <a:bodyPr lIns="0" tIns="0" rIns="0" bIns="0"/>
            <a:lstStyle/>
            <a:p>
              <a:pPr fontAlgn="base">
                <a:spcBef>
                  <a:spcPct val="0"/>
                </a:spcBef>
                <a:spcAft>
                  <a:spcPct val="0"/>
                </a:spcAft>
              </a:pPr>
              <a:endParaRPr lang="en-GB" sz="1600">
                <a:solidFill>
                  <a:srgbClr val="FFFFFF"/>
                </a:solidFill>
                <a:latin typeface="Franklin Gothic Book" pitchFamily="34" charset="0"/>
                <a:ea typeface="ＭＳ Ｐゴシック" pitchFamily="34" charset="-128"/>
              </a:endParaRPr>
            </a:p>
          </p:txBody>
        </p:sp>
        <p:sp>
          <p:nvSpPr>
            <p:cNvPr id="1095" name="Line 100"/>
            <p:cNvSpPr>
              <a:spLocks noChangeShapeType="1"/>
            </p:cNvSpPr>
            <p:nvPr/>
          </p:nvSpPr>
          <p:spPr bwMode="auto">
            <a:xfrm flipV="1">
              <a:off x="-341" y="4020"/>
              <a:ext cx="227" cy="300"/>
            </a:xfrm>
            <a:prstGeom prst="line">
              <a:avLst/>
            </a:prstGeom>
            <a:noFill/>
            <a:ln w="19050">
              <a:solidFill>
                <a:srgbClr val="5A2864"/>
              </a:solidFill>
              <a:round/>
              <a:headEnd/>
              <a:tailEnd/>
            </a:ln>
            <a:effectLst/>
          </p:spPr>
          <p:txBody>
            <a:bodyPr lIns="0" tIns="0" rIns="0" bIns="0"/>
            <a:lstStyle/>
            <a:p>
              <a:pPr fontAlgn="base">
                <a:spcBef>
                  <a:spcPct val="0"/>
                </a:spcBef>
                <a:spcAft>
                  <a:spcPct val="0"/>
                </a:spcAft>
              </a:pPr>
              <a:endParaRPr lang="en-GB" sz="1600">
                <a:solidFill>
                  <a:srgbClr val="FFFFFF"/>
                </a:solidFill>
                <a:latin typeface="Franklin Gothic Book" pitchFamily="34" charset="0"/>
                <a:ea typeface="ＭＳ Ｐゴシック" pitchFamily="34" charset="-128"/>
              </a:endParaRPr>
            </a:p>
          </p:txBody>
        </p:sp>
      </p:grpSp>
      <p:grpSp>
        <p:nvGrpSpPr>
          <p:cNvPr id="1039" name="Group 101"/>
          <p:cNvGrpSpPr>
            <a:grpSpLocks/>
          </p:cNvGrpSpPr>
          <p:nvPr/>
        </p:nvGrpSpPr>
        <p:grpSpPr bwMode="auto">
          <a:xfrm>
            <a:off x="-615462" y="7938"/>
            <a:ext cx="549519" cy="476250"/>
            <a:chOff x="-341" y="4020"/>
            <a:chExt cx="227" cy="300"/>
          </a:xfrm>
        </p:grpSpPr>
        <p:sp>
          <p:nvSpPr>
            <p:cNvPr id="1090" name="Rectangle 102"/>
            <p:cNvSpPr>
              <a:spLocks noChangeArrowheads="1"/>
            </p:cNvSpPr>
            <p:nvPr/>
          </p:nvSpPr>
          <p:spPr bwMode="auto">
            <a:xfrm>
              <a:off x="-341" y="4020"/>
              <a:ext cx="227" cy="300"/>
            </a:xfrm>
            <a:prstGeom prst="rect">
              <a:avLst/>
            </a:prstGeom>
            <a:solidFill>
              <a:srgbClr val="E5EAE8"/>
            </a:solidFill>
            <a:ln w="9525" algn="ctr">
              <a:solidFill>
                <a:srgbClr val="E5EAE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eaLnBrk="1" fontAlgn="base" hangingPunct="1">
                <a:spcBef>
                  <a:spcPct val="0"/>
                </a:spcBef>
                <a:spcAft>
                  <a:spcPct val="0"/>
                </a:spcAft>
                <a:defRPr/>
              </a:pPr>
              <a:endParaRPr lang="en-US" altLang="en-US" smtClean="0">
                <a:solidFill>
                  <a:srgbClr val="FFFFFF"/>
                </a:solidFill>
                <a:latin typeface="Calibri" pitchFamily="34" charset="0"/>
              </a:endParaRPr>
            </a:p>
          </p:txBody>
        </p:sp>
        <p:sp>
          <p:nvSpPr>
            <p:cNvPr id="1091" name="Line 103"/>
            <p:cNvSpPr>
              <a:spLocks noChangeShapeType="1"/>
            </p:cNvSpPr>
            <p:nvPr/>
          </p:nvSpPr>
          <p:spPr bwMode="auto">
            <a:xfrm>
              <a:off x="-341" y="4020"/>
              <a:ext cx="227" cy="300"/>
            </a:xfrm>
            <a:prstGeom prst="line">
              <a:avLst/>
            </a:prstGeom>
            <a:noFill/>
            <a:ln w="19050">
              <a:solidFill>
                <a:srgbClr val="5A2864"/>
              </a:solidFill>
              <a:round/>
              <a:headEnd/>
              <a:tailEnd/>
            </a:ln>
            <a:effectLst/>
          </p:spPr>
          <p:txBody>
            <a:bodyPr lIns="0" tIns="0" rIns="0" bIns="0"/>
            <a:lstStyle/>
            <a:p>
              <a:pPr fontAlgn="base">
                <a:spcBef>
                  <a:spcPct val="0"/>
                </a:spcBef>
                <a:spcAft>
                  <a:spcPct val="0"/>
                </a:spcAft>
              </a:pPr>
              <a:endParaRPr lang="en-GB" sz="1600">
                <a:solidFill>
                  <a:srgbClr val="FFFFFF"/>
                </a:solidFill>
                <a:latin typeface="Franklin Gothic Book" pitchFamily="34" charset="0"/>
                <a:ea typeface="ＭＳ Ｐゴシック" pitchFamily="34" charset="-128"/>
              </a:endParaRPr>
            </a:p>
          </p:txBody>
        </p:sp>
        <p:sp>
          <p:nvSpPr>
            <p:cNvPr id="1092" name="Line 104"/>
            <p:cNvSpPr>
              <a:spLocks noChangeShapeType="1"/>
            </p:cNvSpPr>
            <p:nvPr/>
          </p:nvSpPr>
          <p:spPr bwMode="auto">
            <a:xfrm flipV="1">
              <a:off x="-341" y="4020"/>
              <a:ext cx="227" cy="300"/>
            </a:xfrm>
            <a:prstGeom prst="line">
              <a:avLst/>
            </a:prstGeom>
            <a:noFill/>
            <a:ln w="19050">
              <a:solidFill>
                <a:srgbClr val="5A2864"/>
              </a:solidFill>
              <a:round/>
              <a:headEnd/>
              <a:tailEnd/>
            </a:ln>
            <a:effectLst/>
          </p:spPr>
          <p:txBody>
            <a:bodyPr lIns="0" tIns="0" rIns="0" bIns="0"/>
            <a:lstStyle/>
            <a:p>
              <a:pPr fontAlgn="base">
                <a:spcBef>
                  <a:spcPct val="0"/>
                </a:spcBef>
                <a:spcAft>
                  <a:spcPct val="0"/>
                </a:spcAft>
              </a:pPr>
              <a:endParaRPr lang="en-GB" sz="1600">
                <a:solidFill>
                  <a:srgbClr val="FFFFFF"/>
                </a:solidFill>
                <a:latin typeface="Franklin Gothic Book" pitchFamily="34" charset="0"/>
                <a:ea typeface="ＭＳ Ｐゴシック" pitchFamily="34" charset="-128"/>
              </a:endParaRPr>
            </a:p>
          </p:txBody>
        </p:sp>
      </p:grpSp>
      <p:sp>
        <p:nvSpPr>
          <p:cNvPr id="1040" name="Rectangle 105"/>
          <p:cNvSpPr>
            <a:spLocks noChangeArrowheads="1"/>
          </p:cNvSpPr>
          <p:nvPr/>
        </p:nvSpPr>
        <p:spPr bwMode="auto">
          <a:xfrm>
            <a:off x="-615461" y="4067176"/>
            <a:ext cx="250580" cy="2106613"/>
          </a:xfrm>
          <a:prstGeom prst="rect">
            <a:avLst/>
          </a:prstGeom>
          <a:noFill/>
          <a:ln w="9525" algn="ctr">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eaLnBrk="1" fontAlgn="base" hangingPunct="1">
              <a:spcBef>
                <a:spcPct val="0"/>
              </a:spcBef>
              <a:spcAft>
                <a:spcPct val="0"/>
              </a:spcAft>
              <a:defRPr/>
            </a:pPr>
            <a:endParaRPr lang="en-US" altLang="en-US" smtClean="0">
              <a:solidFill>
                <a:srgbClr val="FFFFFF"/>
              </a:solidFill>
              <a:latin typeface="Calibri" pitchFamily="34" charset="0"/>
            </a:endParaRPr>
          </a:p>
        </p:txBody>
      </p:sp>
      <p:sp>
        <p:nvSpPr>
          <p:cNvPr id="1041" name="Rectangle 106"/>
          <p:cNvSpPr>
            <a:spLocks noChangeArrowheads="1"/>
          </p:cNvSpPr>
          <p:nvPr/>
        </p:nvSpPr>
        <p:spPr bwMode="auto">
          <a:xfrm>
            <a:off x="-615461" y="1781175"/>
            <a:ext cx="250580" cy="2160588"/>
          </a:xfrm>
          <a:prstGeom prst="rect">
            <a:avLst/>
          </a:prstGeom>
          <a:noFill/>
          <a:ln w="9525" algn="ctr">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eaLnBrk="1" fontAlgn="base" hangingPunct="1">
              <a:spcBef>
                <a:spcPct val="0"/>
              </a:spcBef>
              <a:spcAft>
                <a:spcPct val="0"/>
              </a:spcAft>
              <a:defRPr/>
            </a:pPr>
            <a:endParaRPr lang="en-US" altLang="en-US" smtClean="0">
              <a:solidFill>
                <a:srgbClr val="FFFFFF"/>
              </a:solidFill>
              <a:latin typeface="Calibri" pitchFamily="34" charset="0"/>
            </a:endParaRPr>
          </a:p>
        </p:txBody>
      </p:sp>
      <p:sp>
        <p:nvSpPr>
          <p:cNvPr id="1042" name="Rectangle 107"/>
          <p:cNvSpPr>
            <a:spLocks noChangeArrowheads="1"/>
          </p:cNvSpPr>
          <p:nvPr/>
        </p:nvSpPr>
        <p:spPr bwMode="auto">
          <a:xfrm>
            <a:off x="-615462" y="6173788"/>
            <a:ext cx="549519" cy="215900"/>
          </a:xfrm>
          <a:prstGeom prst="rect">
            <a:avLst/>
          </a:prstGeom>
          <a:noFill/>
          <a:ln w="9525" algn="ctr">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eaLnBrk="1" fontAlgn="base" hangingPunct="1">
              <a:spcBef>
                <a:spcPct val="0"/>
              </a:spcBef>
              <a:spcAft>
                <a:spcPct val="0"/>
              </a:spcAft>
              <a:defRPr/>
            </a:pPr>
            <a:endParaRPr lang="en-US" altLang="en-US" smtClean="0">
              <a:solidFill>
                <a:srgbClr val="FFFFFF"/>
              </a:solidFill>
              <a:latin typeface="Calibri" pitchFamily="34" charset="0"/>
            </a:endParaRPr>
          </a:p>
        </p:txBody>
      </p:sp>
      <p:sp>
        <p:nvSpPr>
          <p:cNvPr id="1043" name="Text Box 108"/>
          <p:cNvSpPr txBox="1">
            <a:spLocks noChangeArrowheads="1"/>
          </p:cNvSpPr>
          <p:nvPr/>
        </p:nvSpPr>
        <p:spPr bwMode="auto">
          <a:xfrm>
            <a:off x="-611449" y="3756025"/>
            <a:ext cx="23083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algn="ctr" eaLnBrk="1" fontAlgn="base" hangingPunct="1">
              <a:spcBef>
                <a:spcPct val="50000"/>
              </a:spcBef>
              <a:spcAft>
                <a:spcPct val="0"/>
              </a:spcAft>
              <a:defRPr/>
            </a:pPr>
            <a:r>
              <a:rPr lang="de-DE" sz="1000" b="1" smtClean="0">
                <a:solidFill>
                  <a:srgbClr val="005A8C"/>
                </a:solidFill>
                <a:latin typeface="Calibri" pitchFamily="34" charset="0"/>
              </a:rPr>
              <a:t>1,40</a:t>
            </a:r>
          </a:p>
        </p:txBody>
      </p:sp>
      <p:sp>
        <p:nvSpPr>
          <p:cNvPr id="1044" name="Text Box 109"/>
          <p:cNvSpPr txBox="1">
            <a:spLocks noChangeArrowheads="1"/>
          </p:cNvSpPr>
          <p:nvPr/>
        </p:nvSpPr>
        <p:spPr bwMode="auto">
          <a:xfrm>
            <a:off x="-609983" y="4067175"/>
            <a:ext cx="23083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algn="ctr" eaLnBrk="1" fontAlgn="base" hangingPunct="1">
              <a:spcBef>
                <a:spcPct val="50000"/>
              </a:spcBef>
              <a:spcAft>
                <a:spcPct val="0"/>
              </a:spcAft>
              <a:defRPr/>
            </a:pPr>
            <a:r>
              <a:rPr lang="de-DE" sz="1000" b="1" smtClean="0">
                <a:solidFill>
                  <a:srgbClr val="005A8C"/>
                </a:solidFill>
                <a:latin typeface="Calibri" pitchFamily="34" charset="0"/>
              </a:rPr>
              <a:t>1,80</a:t>
            </a:r>
          </a:p>
        </p:txBody>
      </p:sp>
      <p:sp>
        <p:nvSpPr>
          <p:cNvPr id="1045" name="Text Box 110"/>
          <p:cNvSpPr txBox="1">
            <a:spLocks noChangeArrowheads="1"/>
          </p:cNvSpPr>
          <p:nvPr/>
        </p:nvSpPr>
        <p:spPr bwMode="auto">
          <a:xfrm>
            <a:off x="-586808" y="2789239"/>
            <a:ext cx="185948"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algn="ctr" eaLnBrk="1" fontAlgn="base" hangingPunct="1">
              <a:spcBef>
                <a:spcPct val="50000"/>
              </a:spcBef>
              <a:spcAft>
                <a:spcPct val="0"/>
              </a:spcAft>
              <a:defRPr/>
            </a:pPr>
            <a:r>
              <a:rPr lang="de-DE" sz="1000" b="1" smtClean="0">
                <a:solidFill>
                  <a:srgbClr val="5A2864"/>
                </a:solidFill>
                <a:latin typeface="Calibri" pitchFamily="34" charset="0"/>
              </a:rPr>
              <a:t>1/2</a:t>
            </a:r>
          </a:p>
        </p:txBody>
      </p:sp>
      <p:sp>
        <p:nvSpPr>
          <p:cNvPr id="1046" name="Text Box 111"/>
          <p:cNvSpPr txBox="1">
            <a:spLocks noChangeArrowheads="1"/>
          </p:cNvSpPr>
          <p:nvPr/>
        </p:nvSpPr>
        <p:spPr bwMode="auto">
          <a:xfrm>
            <a:off x="-586808" y="5165725"/>
            <a:ext cx="185948"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algn="ctr" eaLnBrk="1" fontAlgn="base" hangingPunct="1">
              <a:spcBef>
                <a:spcPct val="50000"/>
              </a:spcBef>
              <a:spcAft>
                <a:spcPct val="0"/>
              </a:spcAft>
              <a:defRPr/>
            </a:pPr>
            <a:r>
              <a:rPr lang="de-DE" sz="1000" b="1" smtClean="0">
                <a:solidFill>
                  <a:srgbClr val="5A2864"/>
                </a:solidFill>
                <a:latin typeface="Calibri" pitchFamily="34" charset="0"/>
              </a:rPr>
              <a:t>1/2</a:t>
            </a:r>
          </a:p>
        </p:txBody>
      </p:sp>
      <p:sp>
        <p:nvSpPr>
          <p:cNvPr id="1047" name="Text Box 112"/>
          <p:cNvSpPr txBox="1">
            <a:spLocks noChangeArrowheads="1"/>
          </p:cNvSpPr>
          <p:nvPr/>
        </p:nvSpPr>
        <p:spPr bwMode="auto">
          <a:xfrm>
            <a:off x="-286404" y="3932239"/>
            <a:ext cx="185948"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algn="ctr" eaLnBrk="1" fontAlgn="base" hangingPunct="1">
              <a:spcBef>
                <a:spcPct val="50000"/>
              </a:spcBef>
              <a:spcAft>
                <a:spcPct val="0"/>
              </a:spcAft>
              <a:defRPr/>
            </a:pPr>
            <a:r>
              <a:rPr lang="de-DE" sz="1000" b="1" smtClean="0">
                <a:solidFill>
                  <a:srgbClr val="5A2864"/>
                </a:solidFill>
                <a:latin typeface="Calibri" pitchFamily="34" charset="0"/>
              </a:rPr>
              <a:t>1/1</a:t>
            </a:r>
          </a:p>
        </p:txBody>
      </p:sp>
      <p:sp>
        <p:nvSpPr>
          <p:cNvPr id="1048" name="Text Box 113"/>
          <p:cNvSpPr txBox="1">
            <a:spLocks noChangeArrowheads="1"/>
          </p:cNvSpPr>
          <p:nvPr/>
        </p:nvSpPr>
        <p:spPr bwMode="auto">
          <a:xfrm>
            <a:off x="-1660281" y="1763713"/>
            <a:ext cx="94077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algn="r" eaLnBrk="1" fontAlgn="base" hangingPunct="1">
              <a:spcBef>
                <a:spcPct val="50000"/>
              </a:spcBef>
              <a:spcAft>
                <a:spcPct val="0"/>
              </a:spcAft>
              <a:defRPr/>
            </a:pPr>
            <a:r>
              <a:rPr lang="de-DE" sz="1000" smtClean="0">
                <a:solidFill>
                  <a:srgbClr val="FFFFFF"/>
                </a:solidFill>
                <a:latin typeface="Calibri" pitchFamily="34" charset="0"/>
              </a:rPr>
              <a:t>Bereich für Inhalte</a:t>
            </a:r>
          </a:p>
        </p:txBody>
      </p:sp>
      <p:grpSp>
        <p:nvGrpSpPr>
          <p:cNvPr id="1049" name="Group 114"/>
          <p:cNvGrpSpPr>
            <a:grpSpLocks/>
          </p:cNvGrpSpPr>
          <p:nvPr/>
        </p:nvGrpSpPr>
        <p:grpSpPr bwMode="auto">
          <a:xfrm rot="5400000">
            <a:off x="459826" y="7024871"/>
            <a:ext cx="198438" cy="194896"/>
            <a:chOff x="-341" y="4020"/>
            <a:chExt cx="227" cy="300"/>
          </a:xfrm>
        </p:grpSpPr>
        <p:sp>
          <p:nvSpPr>
            <p:cNvPr id="1087" name="Rectangle 115"/>
            <p:cNvSpPr>
              <a:spLocks noChangeArrowheads="1"/>
            </p:cNvSpPr>
            <p:nvPr/>
          </p:nvSpPr>
          <p:spPr bwMode="auto">
            <a:xfrm>
              <a:off x="-341" y="4020"/>
              <a:ext cx="227" cy="300"/>
            </a:xfrm>
            <a:prstGeom prst="rect">
              <a:avLst/>
            </a:prstGeom>
            <a:solidFill>
              <a:srgbClr val="E5EAE8"/>
            </a:solidFill>
            <a:ln w="9525" algn="ctr">
              <a:solidFill>
                <a:srgbClr val="E5EAE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eaLnBrk="1" fontAlgn="base" hangingPunct="1">
                <a:spcBef>
                  <a:spcPct val="0"/>
                </a:spcBef>
                <a:spcAft>
                  <a:spcPct val="0"/>
                </a:spcAft>
                <a:defRPr/>
              </a:pPr>
              <a:endParaRPr lang="en-US" altLang="en-US" smtClean="0">
                <a:solidFill>
                  <a:srgbClr val="FFFFFF"/>
                </a:solidFill>
                <a:latin typeface="Calibri" pitchFamily="34" charset="0"/>
              </a:endParaRPr>
            </a:p>
          </p:txBody>
        </p:sp>
        <p:sp>
          <p:nvSpPr>
            <p:cNvPr id="1088" name="Line 116"/>
            <p:cNvSpPr>
              <a:spLocks noChangeShapeType="1"/>
            </p:cNvSpPr>
            <p:nvPr/>
          </p:nvSpPr>
          <p:spPr bwMode="auto">
            <a:xfrm>
              <a:off x="-341" y="4020"/>
              <a:ext cx="227" cy="300"/>
            </a:xfrm>
            <a:prstGeom prst="line">
              <a:avLst/>
            </a:prstGeom>
            <a:noFill/>
            <a:ln w="19050">
              <a:solidFill>
                <a:srgbClr val="5A2864"/>
              </a:solidFill>
              <a:round/>
              <a:headEnd/>
              <a:tailEnd/>
            </a:ln>
            <a:effectLst/>
          </p:spPr>
          <p:txBody>
            <a:bodyPr lIns="0" tIns="0" rIns="0" bIns="0"/>
            <a:lstStyle/>
            <a:p>
              <a:pPr fontAlgn="base">
                <a:spcBef>
                  <a:spcPct val="0"/>
                </a:spcBef>
                <a:spcAft>
                  <a:spcPct val="0"/>
                </a:spcAft>
              </a:pPr>
              <a:endParaRPr lang="en-GB" sz="1600">
                <a:solidFill>
                  <a:srgbClr val="FFFFFF"/>
                </a:solidFill>
                <a:latin typeface="Franklin Gothic Book" pitchFamily="34" charset="0"/>
                <a:ea typeface="ＭＳ Ｐゴシック" pitchFamily="34" charset="-128"/>
              </a:endParaRPr>
            </a:p>
          </p:txBody>
        </p:sp>
        <p:sp>
          <p:nvSpPr>
            <p:cNvPr id="1089" name="Line 117"/>
            <p:cNvSpPr>
              <a:spLocks noChangeShapeType="1"/>
            </p:cNvSpPr>
            <p:nvPr/>
          </p:nvSpPr>
          <p:spPr bwMode="auto">
            <a:xfrm flipV="1">
              <a:off x="-341" y="4020"/>
              <a:ext cx="227" cy="300"/>
            </a:xfrm>
            <a:prstGeom prst="line">
              <a:avLst/>
            </a:prstGeom>
            <a:noFill/>
            <a:ln w="19050">
              <a:solidFill>
                <a:srgbClr val="5A2864"/>
              </a:solidFill>
              <a:round/>
              <a:headEnd/>
              <a:tailEnd/>
            </a:ln>
            <a:effectLst/>
          </p:spPr>
          <p:txBody>
            <a:bodyPr lIns="0" tIns="0" rIns="0" bIns="0"/>
            <a:lstStyle/>
            <a:p>
              <a:pPr fontAlgn="base">
                <a:spcBef>
                  <a:spcPct val="0"/>
                </a:spcBef>
                <a:spcAft>
                  <a:spcPct val="0"/>
                </a:spcAft>
              </a:pPr>
              <a:endParaRPr lang="en-GB" sz="1600">
                <a:solidFill>
                  <a:srgbClr val="FFFFFF"/>
                </a:solidFill>
                <a:latin typeface="Franklin Gothic Book" pitchFamily="34" charset="0"/>
                <a:ea typeface="ＭＳ Ｐゴシック" pitchFamily="34" charset="-128"/>
              </a:endParaRPr>
            </a:p>
          </p:txBody>
        </p:sp>
      </p:grpSp>
      <p:sp>
        <p:nvSpPr>
          <p:cNvPr id="1050" name="Text Box 118"/>
          <p:cNvSpPr txBox="1">
            <a:spLocks noChangeArrowheads="1"/>
          </p:cNvSpPr>
          <p:nvPr/>
        </p:nvSpPr>
        <p:spPr bwMode="auto">
          <a:xfrm>
            <a:off x="722435" y="6992938"/>
            <a:ext cx="12133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eaLnBrk="1" fontAlgn="base" hangingPunct="1">
              <a:spcBef>
                <a:spcPct val="50000"/>
              </a:spcBef>
              <a:spcAft>
                <a:spcPct val="0"/>
              </a:spcAft>
              <a:defRPr/>
            </a:pPr>
            <a:r>
              <a:rPr lang="de-DE" sz="1000" smtClean="0">
                <a:solidFill>
                  <a:srgbClr val="FFFFFF"/>
                </a:solidFill>
                <a:latin typeface="Calibri" pitchFamily="34" charset="0"/>
              </a:rPr>
              <a:t>Gesperrte Bereiche – </a:t>
            </a:r>
            <a:br>
              <a:rPr lang="de-DE" sz="1000" smtClean="0">
                <a:solidFill>
                  <a:srgbClr val="FFFFFF"/>
                </a:solidFill>
                <a:latin typeface="Calibri" pitchFamily="34" charset="0"/>
              </a:rPr>
            </a:br>
            <a:r>
              <a:rPr lang="de-DE" sz="1000" smtClean="0">
                <a:solidFill>
                  <a:srgbClr val="FFFFFF"/>
                </a:solidFill>
                <a:latin typeface="Calibri" pitchFamily="34" charset="0"/>
              </a:rPr>
              <a:t>Nicht mit Inhalt füllen!</a:t>
            </a:r>
          </a:p>
        </p:txBody>
      </p:sp>
      <p:sp>
        <p:nvSpPr>
          <p:cNvPr id="1051" name="Text Box 119"/>
          <p:cNvSpPr txBox="1">
            <a:spLocks noChangeArrowheads="1"/>
          </p:cNvSpPr>
          <p:nvPr/>
        </p:nvSpPr>
        <p:spPr bwMode="auto">
          <a:xfrm>
            <a:off x="2066193" y="7000875"/>
            <a:ext cx="1450731"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eaLnBrk="1" fontAlgn="base" hangingPunct="1">
              <a:spcBef>
                <a:spcPct val="50000"/>
              </a:spcBef>
              <a:spcAft>
                <a:spcPct val="0"/>
              </a:spcAft>
              <a:defRPr/>
            </a:pPr>
            <a:r>
              <a:rPr lang="de-DE" sz="1000" b="1" smtClean="0">
                <a:solidFill>
                  <a:srgbClr val="005A8C"/>
                </a:solidFill>
                <a:latin typeface="Calibri" pitchFamily="34" charset="0"/>
              </a:rPr>
              <a:t>Blaue </a:t>
            </a:r>
            <a:r>
              <a:rPr lang="de-DE" sz="1000" smtClean="0">
                <a:solidFill>
                  <a:srgbClr val="FFFFFF"/>
                </a:solidFill>
                <a:latin typeface="Calibri" pitchFamily="34" charset="0"/>
              </a:rPr>
              <a:t>Zahlen dienen zur </a:t>
            </a:r>
            <a:br>
              <a:rPr lang="de-DE" sz="1000" smtClean="0">
                <a:solidFill>
                  <a:srgbClr val="FFFFFF"/>
                </a:solidFill>
                <a:latin typeface="Calibri" pitchFamily="34" charset="0"/>
              </a:rPr>
            </a:br>
            <a:r>
              <a:rPr lang="de-DE" sz="1000" smtClean="0">
                <a:solidFill>
                  <a:srgbClr val="FFFFFF"/>
                </a:solidFill>
                <a:latin typeface="Calibri" pitchFamily="34" charset="0"/>
              </a:rPr>
              <a:t>Ausrichtung der Hilfslinien</a:t>
            </a:r>
            <a:endParaRPr lang="de-DE" sz="1000" b="1" smtClean="0">
              <a:solidFill>
                <a:srgbClr val="005A8C"/>
              </a:solidFill>
              <a:latin typeface="Calibri" pitchFamily="34" charset="0"/>
            </a:endParaRPr>
          </a:p>
        </p:txBody>
      </p:sp>
      <p:sp>
        <p:nvSpPr>
          <p:cNvPr id="1052" name="Rectangle 120"/>
          <p:cNvSpPr>
            <a:spLocks noChangeArrowheads="1"/>
          </p:cNvSpPr>
          <p:nvPr/>
        </p:nvSpPr>
        <p:spPr bwMode="auto">
          <a:xfrm>
            <a:off x="3688373" y="7015163"/>
            <a:ext cx="205154" cy="182562"/>
          </a:xfrm>
          <a:prstGeom prst="rect">
            <a:avLst/>
          </a:prstGeom>
          <a:noFill/>
          <a:ln w="9525" algn="ctr">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eaLnBrk="1" fontAlgn="base" hangingPunct="1">
              <a:spcBef>
                <a:spcPct val="0"/>
              </a:spcBef>
              <a:spcAft>
                <a:spcPct val="0"/>
              </a:spcAft>
              <a:defRPr/>
            </a:pPr>
            <a:endParaRPr lang="en-US" altLang="en-US" smtClean="0">
              <a:solidFill>
                <a:srgbClr val="FFFFFF"/>
              </a:solidFill>
              <a:latin typeface="Calibri" pitchFamily="34" charset="0"/>
            </a:endParaRPr>
          </a:p>
        </p:txBody>
      </p:sp>
      <p:sp>
        <p:nvSpPr>
          <p:cNvPr id="1053" name="Rectangle 121"/>
          <p:cNvSpPr>
            <a:spLocks noChangeArrowheads="1"/>
          </p:cNvSpPr>
          <p:nvPr/>
        </p:nvSpPr>
        <p:spPr bwMode="auto">
          <a:xfrm>
            <a:off x="3953608" y="6992938"/>
            <a:ext cx="1736481"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eaLnBrk="1" fontAlgn="base" hangingPunct="1">
              <a:spcBef>
                <a:spcPct val="50000"/>
              </a:spcBef>
              <a:spcAft>
                <a:spcPct val="0"/>
              </a:spcAft>
              <a:defRPr/>
            </a:pPr>
            <a:r>
              <a:rPr lang="de-DE" altLang="en-US" sz="1000" smtClean="0">
                <a:solidFill>
                  <a:srgbClr val="FFFFFF"/>
                </a:solidFill>
                <a:latin typeface="Calibri" pitchFamily="34" charset="0"/>
              </a:rPr>
              <a:t>Unterteilung dient zur besseren Ausrichtung des Inhalts</a:t>
            </a:r>
          </a:p>
        </p:txBody>
      </p:sp>
      <p:grpSp>
        <p:nvGrpSpPr>
          <p:cNvPr id="1054" name="Group 122"/>
          <p:cNvGrpSpPr>
            <a:grpSpLocks/>
          </p:cNvGrpSpPr>
          <p:nvPr/>
        </p:nvGrpSpPr>
        <p:grpSpPr bwMode="auto">
          <a:xfrm rot="5400000">
            <a:off x="48786" y="-796498"/>
            <a:ext cx="674688" cy="772258"/>
            <a:chOff x="-341" y="4020"/>
            <a:chExt cx="227" cy="300"/>
          </a:xfrm>
        </p:grpSpPr>
        <p:sp>
          <p:nvSpPr>
            <p:cNvPr id="1084" name="Rectangle 123"/>
            <p:cNvSpPr>
              <a:spLocks noChangeArrowheads="1"/>
            </p:cNvSpPr>
            <p:nvPr/>
          </p:nvSpPr>
          <p:spPr bwMode="auto">
            <a:xfrm>
              <a:off x="-341" y="4020"/>
              <a:ext cx="227" cy="300"/>
            </a:xfrm>
            <a:prstGeom prst="rect">
              <a:avLst/>
            </a:prstGeom>
            <a:solidFill>
              <a:srgbClr val="E5EAE8"/>
            </a:solidFill>
            <a:ln w="9525" algn="ctr">
              <a:solidFill>
                <a:srgbClr val="E5EAE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eaLnBrk="1" fontAlgn="base" hangingPunct="1">
                <a:spcBef>
                  <a:spcPct val="0"/>
                </a:spcBef>
                <a:spcAft>
                  <a:spcPct val="0"/>
                </a:spcAft>
                <a:defRPr/>
              </a:pPr>
              <a:endParaRPr lang="en-US" altLang="en-US" smtClean="0">
                <a:solidFill>
                  <a:srgbClr val="FFFFFF"/>
                </a:solidFill>
                <a:latin typeface="Calibri" pitchFamily="34" charset="0"/>
              </a:endParaRPr>
            </a:p>
          </p:txBody>
        </p:sp>
        <p:sp>
          <p:nvSpPr>
            <p:cNvPr id="1085" name="Line 124"/>
            <p:cNvSpPr>
              <a:spLocks noChangeShapeType="1"/>
            </p:cNvSpPr>
            <p:nvPr/>
          </p:nvSpPr>
          <p:spPr bwMode="auto">
            <a:xfrm>
              <a:off x="-341" y="4020"/>
              <a:ext cx="227" cy="300"/>
            </a:xfrm>
            <a:prstGeom prst="line">
              <a:avLst/>
            </a:prstGeom>
            <a:noFill/>
            <a:ln w="19050">
              <a:solidFill>
                <a:srgbClr val="5A2864"/>
              </a:solidFill>
              <a:round/>
              <a:headEnd/>
              <a:tailEnd/>
            </a:ln>
            <a:effectLst/>
          </p:spPr>
          <p:txBody>
            <a:bodyPr lIns="0" tIns="0" rIns="0" bIns="0"/>
            <a:lstStyle/>
            <a:p>
              <a:pPr fontAlgn="base">
                <a:spcBef>
                  <a:spcPct val="0"/>
                </a:spcBef>
                <a:spcAft>
                  <a:spcPct val="0"/>
                </a:spcAft>
              </a:pPr>
              <a:endParaRPr lang="en-GB" sz="1600">
                <a:solidFill>
                  <a:srgbClr val="FFFFFF"/>
                </a:solidFill>
                <a:latin typeface="Franklin Gothic Book" pitchFamily="34" charset="0"/>
                <a:ea typeface="ＭＳ Ｐゴシック" pitchFamily="34" charset="-128"/>
              </a:endParaRPr>
            </a:p>
          </p:txBody>
        </p:sp>
        <p:sp>
          <p:nvSpPr>
            <p:cNvPr id="1086" name="Line 125"/>
            <p:cNvSpPr>
              <a:spLocks noChangeShapeType="1"/>
            </p:cNvSpPr>
            <p:nvPr/>
          </p:nvSpPr>
          <p:spPr bwMode="auto">
            <a:xfrm flipV="1">
              <a:off x="-341" y="4020"/>
              <a:ext cx="227" cy="300"/>
            </a:xfrm>
            <a:prstGeom prst="line">
              <a:avLst/>
            </a:prstGeom>
            <a:noFill/>
            <a:ln w="19050">
              <a:solidFill>
                <a:srgbClr val="5A2864"/>
              </a:solidFill>
              <a:round/>
              <a:headEnd/>
              <a:tailEnd/>
            </a:ln>
            <a:effectLst/>
          </p:spPr>
          <p:txBody>
            <a:bodyPr lIns="0" tIns="0" rIns="0" bIns="0"/>
            <a:lstStyle/>
            <a:p>
              <a:pPr fontAlgn="base">
                <a:spcBef>
                  <a:spcPct val="0"/>
                </a:spcBef>
                <a:spcAft>
                  <a:spcPct val="0"/>
                </a:spcAft>
              </a:pPr>
              <a:endParaRPr lang="en-GB" sz="1600">
                <a:solidFill>
                  <a:srgbClr val="FFFFFF"/>
                </a:solidFill>
                <a:latin typeface="Franklin Gothic Book" pitchFamily="34" charset="0"/>
                <a:ea typeface="ＭＳ Ｐゴシック" pitchFamily="34" charset="-128"/>
              </a:endParaRPr>
            </a:p>
          </p:txBody>
        </p:sp>
      </p:grpSp>
      <p:grpSp>
        <p:nvGrpSpPr>
          <p:cNvPr id="1055" name="Group 126"/>
          <p:cNvGrpSpPr>
            <a:grpSpLocks/>
          </p:cNvGrpSpPr>
          <p:nvPr/>
        </p:nvGrpSpPr>
        <p:grpSpPr bwMode="auto">
          <a:xfrm rot="5400000">
            <a:off x="8582574" y="-637625"/>
            <a:ext cx="671513" cy="451338"/>
            <a:chOff x="-341" y="4020"/>
            <a:chExt cx="227" cy="300"/>
          </a:xfrm>
        </p:grpSpPr>
        <p:sp>
          <p:nvSpPr>
            <p:cNvPr id="1081" name="Rectangle 127"/>
            <p:cNvSpPr>
              <a:spLocks noChangeArrowheads="1"/>
            </p:cNvSpPr>
            <p:nvPr/>
          </p:nvSpPr>
          <p:spPr bwMode="auto">
            <a:xfrm>
              <a:off x="-339" y="4000"/>
              <a:ext cx="227" cy="300"/>
            </a:xfrm>
            <a:prstGeom prst="rect">
              <a:avLst/>
            </a:prstGeom>
            <a:solidFill>
              <a:srgbClr val="E5EAE8"/>
            </a:solidFill>
            <a:ln w="9525" algn="ctr">
              <a:solidFill>
                <a:srgbClr val="E5EAE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eaLnBrk="1" fontAlgn="base" hangingPunct="1">
                <a:spcBef>
                  <a:spcPct val="0"/>
                </a:spcBef>
                <a:spcAft>
                  <a:spcPct val="0"/>
                </a:spcAft>
                <a:defRPr/>
              </a:pPr>
              <a:endParaRPr lang="en-US" altLang="en-US" smtClean="0">
                <a:solidFill>
                  <a:srgbClr val="FFFFFF"/>
                </a:solidFill>
                <a:latin typeface="Calibri" pitchFamily="34" charset="0"/>
              </a:endParaRPr>
            </a:p>
          </p:txBody>
        </p:sp>
        <p:sp>
          <p:nvSpPr>
            <p:cNvPr id="1082" name="Line 128"/>
            <p:cNvSpPr>
              <a:spLocks noChangeShapeType="1"/>
            </p:cNvSpPr>
            <p:nvPr/>
          </p:nvSpPr>
          <p:spPr bwMode="auto">
            <a:xfrm>
              <a:off x="-341" y="4020"/>
              <a:ext cx="227" cy="300"/>
            </a:xfrm>
            <a:prstGeom prst="line">
              <a:avLst/>
            </a:prstGeom>
            <a:noFill/>
            <a:ln w="19050">
              <a:solidFill>
                <a:srgbClr val="5A2864"/>
              </a:solidFill>
              <a:round/>
              <a:headEnd/>
              <a:tailEnd/>
            </a:ln>
            <a:effectLst/>
          </p:spPr>
          <p:txBody>
            <a:bodyPr lIns="0" tIns="0" rIns="0" bIns="0"/>
            <a:lstStyle/>
            <a:p>
              <a:pPr fontAlgn="base">
                <a:spcBef>
                  <a:spcPct val="0"/>
                </a:spcBef>
                <a:spcAft>
                  <a:spcPct val="0"/>
                </a:spcAft>
              </a:pPr>
              <a:endParaRPr lang="en-GB" sz="1600">
                <a:solidFill>
                  <a:srgbClr val="FFFFFF"/>
                </a:solidFill>
                <a:latin typeface="Franklin Gothic Book" pitchFamily="34" charset="0"/>
                <a:ea typeface="ＭＳ Ｐゴシック" pitchFamily="34" charset="-128"/>
              </a:endParaRPr>
            </a:p>
          </p:txBody>
        </p:sp>
        <p:sp>
          <p:nvSpPr>
            <p:cNvPr id="1083" name="Line 129"/>
            <p:cNvSpPr>
              <a:spLocks noChangeShapeType="1"/>
            </p:cNvSpPr>
            <p:nvPr/>
          </p:nvSpPr>
          <p:spPr bwMode="auto">
            <a:xfrm flipV="1">
              <a:off x="-341" y="4020"/>
              <a:ext cx="227" cy="300"/>
            </a:xfrm>
            <a:prstGeom prst="line">
              <a:avLst/>
            </a:prstGeom>
            <a:noFill/>
            <a:ln w="19050">
              <a:solidFill>
                <a:srgbClr val="5A2864"/>
              </a:solidFill>
              <a:round/>
              <a:headEnd/>
              <a:tailEnd/>
            </a:ln>
            <a:effectLst/>
          </p:spPr>
          <p:txBody>
            <a:bodyPr lIns="0" tIns="0" rIns="0" bIns="0"/>
            <a:lstStyle/>
            <a:p>
              <a:pPr fontAlgn="base">
                <a:spcBef>
                  <a:spcPct val="0"/>
                </a:spcBef>
                <a:spcAft>
                  <a:spcPct val="0"/>
                </a:spcAft>
              </a:pPr>
              <a:endParaRPr lang="en-GB" sz="1600">
                <a:solidFill>
                  <a:srgbClr val="FFFFFF"/>
                </a:solidFill>
                <a:latin typeface="Franklin Gothic Book" pitchFamily="34" charset="0"/>
                <a:ea typeface="ＭＳ Ｐゴシック" pitchFamily="34" charset="-128"/>
              </a:endParaRPr>
            </a:p>
          </p:txBody>
        </p:sp>
      </p:grpSp>
      <p:sp>
        <p:nvSpPr>
          <p:cNvPr id="1056" name="Text Box 130"/>
          <p:cNvSpPr txBox="1">
            <a:spLocks noChangeArrowheads="1"/>
          </p:cNvSpPr>
          <p:nvPr/>
        </p:nvSpPr>
        <p:spPr bwMode="auto">
          <a:xfrm>
            <a:off x="4025029" y="-490538"/>
            <a:ext cx="23083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algn="ctr" eaLnBrk="1" fontAlgn="base" hangingPunct="1">
              <a:spcBef>
                <a:spcPct val="50000"/>
              </a:spcBef>
              <a:spcAft>
                <a:spcPct val="0"/>
              </a:spcAft>
              <a:defRPr/>
            </a:pPr>
            <a:r>
              <a:rPr lang="de-DE" sz="1000" b="1" smtClean="0">
                <a:solidFill>
                  <a:srgbClr val="005A8C"/>
                </a:solidFill>
                <a:latin typeface="Calibri" pitchFamily="34" charset="0"/>
              </a:rPr>
              <a:t>0,70</a:t>
            </a:r>
          </a:p>
        </p:txBody>
      </p:sp>
      <p:sp>
        <p:nvSpPr>
          <p:cNvPr id="1057" name="Text Box 131"/>
          <p:cNvSpPr txBox="1">
            <a:spLocks noChangeArrowheads="1"/>
          </p:cNvSpPr>
          <p:nvPr/>
        </p:nvSpPr>
        <p:spPr bwMode="auto">
          <a:xfrm>
            <a:off x="4508606" y="-490538"/>
            <a:ext cx="23083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algn="ctr" eaLnBrk="1" fontAlgn="base" hangingPunct="1">
              <a:spcBef>
                <a:spcPct val="50000"/>
              </a:spcBef>
              <a:spcAft>
                <a:spcPct val="0"/>
              </a:spcAft>
              <a:defRPr/>
            </a:pPr>
            <a:r>
              <a:rPr lang="de-DE" sz="1000" b="1" smtClean="0">
                <a:solidFill>
                  <a:srgbClr val="005A8C"/>
                </a:solidFill>
                <a:latin typeface="Calibri" pitchFamily="34" charset="0"/>
              </a:rPr>
              <a:t>0,30</a:t>
            </a:r>
          </a:p>
        </p:txBody>
      </p:sp>
      <p:sp>
        <p:nvSpPr>
          <p:cNvPr id="1058" name="Text Box 132"/>
          <p:cNvSpPr txBox="1">
            <a:spLocks noChangeArrowheads="1"/>
          </p:cNvSpPr>
          <p:nvPr/>
        </p:nvSpPr>
        <p:spPr bwMode="auto">
          <a:xfrm>
            <a:off x="2799967" y="-735013"/>
            <a:ext cx="23083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algn="ctr" eaLnBrk="1" fontAlgn="base" hangingPunct="1">
              <a:spcBef>
                <a:spcPct val="50000"/>
              </a:spcBef>
              <a:spcAft>
                <a:spcPct val="0"/>
              </a:spcAft>
              <a:defRPr/>
            </a:pPr>
            <a:r>
              <a:rPr lang="de-DE" sz="1000" b="1" smtClean="0">
                <a:solidFill>
                  <a:srgbClr val="005A8C"/>
                </a:solidFill>
                <a:latin typeface="Calibri" pitchFamily="34" charset="0"/>
              </a:rPr>
              <a:t>4,40</a:t>
            </a:r>
          </a:p>
        </p:txBody>
      </p:sp>
      <p:sp>
        <p:nvSpPr>
          <p:cNvPr id="1059" name="Text Box 133"/>
          <p:cNvSpPr txBox="1">
            <a:spLocks noChangeArrowheads="1"/>
          </p:cNvSpPr>
          <p:nvPr/>
        </p:nvSpPr>
        <p:spPr bwMode="auto">
          <a:xfrm>
            <a:off x="3267424" y="-735013"/>
            <a:ext cx="23083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algn="ctr" eaLnBrk="1" fontAlgn="base" hangingPunct="1">
              <a:spcBef>
                <a:spcPct val="50000"/>
              </a:spcBef>
              <a:spcAft>
                <a:spcPct val="0"/>
              </a:spcAft>
              <a:defRPr/>
            </a:pPr>
            <a:r>
              <a:rPr lang="de-DE" sz="1000" b="1" smtClean="0">
                <a:solidFill>
                  <a:srgbClr val="005A8C"/>
                </a:solidFill>
                <a:latin typeface="Calibri" pitchFamily="34" charset="0"/>
              </a:rPr>
              <a:t>4,00</a:t>
            </a:r>
          </a:p>
        </p:txBody>
      </p:sp>
      <p:sp>
        <p:nvSpPr>
          <p:cNvPr id="1060" name="Text Box 134"/>
          <p:cNvSpPr txBox="1">
            <a:spLocks noChangeArrowheads="1"/>
          </p:cNvSpPr>
          <p:nvPr/>
        </p:nvSpPr>
        <p:spPr bwMode="auto">
          <a:xfrm>
            <a:off x="5270606" y="-735013"/>
            <a:ext cx="23083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algn="ctr" eaLnBrk="1" fontAlgn="base" hangingPunct="1">
              <a:spcBef>
                <a:spcPct val="50000"/>
              </a:spcBef>
              <a:spcAft>
                <a:spcPct val="0"/>
              </a:spcAft>
              <a:defRPr/>
            </a:pPr>
            <a:r>
              <a:rPr lang="de-DE" sz="1000" b="1" smtClean="0">
                <a:solidFill>
                  <a:srgbClr val="005A8C"/>
                </a:solidFill>
                <a:latin typeface="Calibri" pitchFamily="34" charset="0"/>
              </a:rPr>
              <a:t>3,00</a:t>
            </a:r>
          </a:p>
        </p:txBody>
      </p:sp>
      <p:sp>
        <p:nvSpPr>
          <p:cNvPr id="1061" name="Text Box 135"/>
          <p:cNvSpPr txBox="1">
            <a:spLocks noChangeArrowheads="1"/>
          </p:cNvSpPr>
          <p:nvPr/>
        </p:nvSpPr>
        <p:spPr bwMode="auto">
          <a:xfrm>
            <a:off x="5738063" y="-735013"/>
            <a:ext cx="23083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algn="ctr" eaLnBrk="1" fontAlgn="base" hangingPunct="1">
              <a:spcBef>
                <a:spcPct val="50000"/>
              </a:spcBef>
              <a:spcAft>
                <a:spcPct val="0"/>
              </a:spcAft>
              <a:defRPr/>
            </a:pPr>
            <a:r>
              <a:rPr lang="de-DE" sz="1000" b="1" smtClean="0">
                <a:solidFill>
                  <a:srgbClr val="005A8C"/>
                </a:solidFill>
                <a:latin typeface="Calibri" pitchFamily="34" charset="0"/>
              </a:rPr>
              <a:t>3,40</a:t>
            </a:r>
          </a:p>
        </p:txBody>
      </p:sp>
      <p:sp>
        <p:nvSpPr>
          <p:cNvPr id="1062" name="Text Box 136"/>
          <p:cNvSpPr txBox="1">
            <a:spLocks noChangeArrowheads="1"/>
          </p:cNvSpPr>
          <p:nvPr/>
        </p:nvSpPr>
        <p:spPr bwMode="auto">
          <a:xfrm>
            <a:off x="2437746" y="-490538"/>
            <a:ext cx="185948"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algn="ctr" eaLnBrk="1" fontAlgn="base" hangingPunct="1">
              <a:spcBef>
                <a:spcPct val="50000"/>
              </a:spcBef>
              <a:spcAft>
                <a:spcPct val="0"/>
              </a:spcAft>
              <a:defRPr/>
            </a:pPr>
            <a:r>
              <a:rPr lang="de-DE" sz="1000" b="1" smtClean="0">
                <a:solidFill>
                  <a:srgbClr val="5A2864"/>
                </a:solidFill>
                <a:latin typeface="Calibri" pitchFamily="34" charset="0"/>
              </a:rPr>
              <a:t>1/2</a:t>
            </a:r>
          </a:p>
        </p:txBody>
      </p:sp>
      <p:sp>
        <p:nvSpPr>
          <p:cNvPr id="1063" name="Text Box 137"/>
          <p:cNvSpPr txBox="1">
            <a:spLocks noChangeArrowheads="1"/>
          </p:cNvSpPr>
          <p:nvPr/>
        </p:nvSpPr>
        <p:spPr bwMode="auto">
          <a:xfrm>
            <a:off x="6225766" y="-490538"/>
            <a:ext cx="185948"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algn="ctr" eaLnBrk="1" fontAlgn="base" hangingPunct="1">
              <a:spcBef>
                <a:spcPct val="50000"/>
              </a:spcBef>
              <a:spcAft>
                <a:spcPct val="0"/>
              </a:spcAft>
              <a:defRPr/>
            </a:pPr>
            <a:r>
              <a:rPr lang="de-DE" sz="1000" b="1" smtClean="0">
                <a:solidFill>
                  <a:srgbClr val="5A2864"/>
                </a:solidFill>
                <a:latin typeface="Calibri" pitchFamily="34" charset="0"/>
              </a:rPr>
              <a:t>1/2</a:t>
            </a:r>
          </a:p>
        </p:txBody>
      </p:sp>
      <p:sp>
        <p:nvSpPr>
          <p:cNvPr id="1064" name="Text Box 138"/>
          <p:cNvSpPr txBox="1">
            <a:spLocks noChangeArrowheads="1"/>
          </p:cNvSpPr>
          <p:nvPr/>
        </p:nvSpPr>
        <p:spPr bwMode="auto">
          <a:xfrm>
            <a:off x="6889585" y="-735013"/>
            <a:ext cx="185948"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algn="ctr" eaLnBrk="1" fontAlgn="base" hangingPunct="1">
              <a:spcBef>
                <a:spcPct val="50000"/>
              </a:spcBef>
              <a:spcAft>
                <a:spcPct val="0"/>
              </a:spcAft>
              <a:defRPr/>
            </a:pPr>
            <a:r>
              <a:rPr lang="de-DE" sz="1000" b="1" smtClean="0">
                <a:solidFill>
                  <a:srgbClr val="5A2864"/>
                </a:solidFill>
                <a:latin typeface="Calibri" pitchFamily="34" charset="0"/>
              </a:rPr>
              <a:t>1/3</a:t>
            </a:r>
          </a:p>
        </p:txBody>
      </p:sp>
      <p:sp>
        <p:nvSpPr>
          <p:cNvPr id="1065" name="Text Box 139"/>
          <p:cNvSpPr txBox="1">
            <a:spLocks noChangeArrowheads="1"/>
          </p:cNvSpPr>
          <p:nvPr/>
        </p:nvSpPr>
        <p:spPr bwMode="auto">
          <a:xfrm>
            <a:off x="4306112" y="-735013"/>
            <a:ext cx="185948"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algn="ctr" eaLnBrk="1" fontAlgn="base" hangingPunct="1">
              <a:spcBef>
                <a:spcPct val="50000"/>
              </a:spcBef>
              <a:spcAft>
                <a:spcPct val="0"/>
              </a:spcAft>
              <a:defRPr/>
            </a:pPr>
            <a:r>
              <a:rPr lang="de-DE" sz="1000" b="1" smtClean="0">
                <a:solidFill>
                  <a:srgbClr val="5A2864"/>
                </a:solidFill>
                <a:latin typeface="Calibri" pitchFamily="34" charset="0"/>
              </a:rPr>
              <a:t>1/3</a:t>
            </a:r>
          </a:p>
        </p:txBody>
      </p:sp>
      <p:sp>
        <p:nvSpPr>
          <p:cNvPr id="1066" name="Text Box 140"/>
          <p:cNvSpPr txBox="1">
            <a:spLocks noChangeArrowheads="1"/>
          </p:cNvSpPr>
          <p:nvPr/>
        </p:nvSpPr>
        <p:spPr bwMode="auto">
          <a:xfrm>
            <a:off x="1772462" y="-735013"/>
            <a:ext cx="185948"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algn="ctr" eaLnBrk="1" fontAlgn="base" hangingPunct="1">
              <a:spcBef>
                <a:spcPct val="50000"/>
              </a:spcBef>
              <a:spcAft>
                <a:spcPct val="0"/>
              </a:spcAft>
              <a:defRPr/>
            </a:pPr>
            <a:r>
              <a:rPr lang="de-DE" sz="1000" b="1" smtClean="0">
                <a:solidFill>
                  <a:srgbClr val="5A2864"/>
                </a:solidFill>
                <a:latin typeface="Calibri" pitchFamily="34" charset="0"/>
              </a:rPr>
              <a:t>1/3</a:t>
            </a:r>
          </a:p>
        </p:txBody>
      </p:sp>
      <p:sp>
        <p:nvSpPr>
          <p:cNvPr id="1067" name="Rectangle 141"/>
          <p:cNvSpPr>
            <a:spLocks noChangeArrowheads="1"/>
          </p:cNvSpPr>
          <p:nvPr/>
        </p:nvSpPr>
        <p:spPr bwMode="auto">
          <a:xfrm rot="5400000">
            <a:off x="2449696" y="-2190200"/>
            <a:ext cx="201613" cy="3556488"/>
          </a:xfrm>
          <a:prstGeom prst="rect">
            <a:avLst/>
          </a:prstGeom>
          <a:noFill/>
          <a:ln w="9525" algn="ctr">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eaLnBrk="1" fontAlgn="base" hangingPunct="1">
              <a:spcBef>
                <a:spcPct val="0"/>
              </a:spcBef>
              <a:spcAft>
                <a:spcPct val="0"/>
              </a:spcAft>
              <a:defRPr/>
            </a:pPr>
            <a:endParaRPr lang="en-US" altLang="en-US" smtClean="0">
              <a:solidFill>
                <a:srgbClr val="FFFFFF"/>
              </a:solidFill>
              <a:latin typeface="Calibri" pitchFamily="34" charset="0"/>
            </a:endParaRPr>
          </a:p>
        </p:txBody>
      </p:sp>
      <p:sp>
        <p:nvSpPr>
          <p:cNvPr id="1068" name="Rectangle 142"/>
          <p:cNvSpPr>
            <a:spLocks noChangeArrowheads="1"/>
          </p:cNvSpPr>
          <p:nvPr/>
        </p:nvSpPr>
        <p:spPr bwMode="auto">
          <a:xfrm rot="5400000">
            <a:off x="6135871" y="-2195329"/>
            <a:ext cx="201613" cy="3566746"/>
          </a:xfrm>
          <a:prstGeom prst="rect">
            <a:avLst/>
          </a:prstGeom>
          <a:noFill/>
          <a:ln w="9525" algn="ctr">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eaLnBrk="1" fontAlgn="base" hangingPunct="1">
              <a:spcBef>
                <a:spcPct val="0"/>
              </a:spcBef>
              <a:spcAft>
                <a:spcPct val="0"/>
              </a:spcAft>
              <a:defRPr/>
            </a:pPr>
            <a:endParaRPr lang="en-US" altLang="en-US" smtClean="0">
              <a:solidFill>
                <a:srgbClr val="FFFFFF"/>
              </a:solidFill>
              <a:latin typeface="Calibri" pitchFamily="34" charset="0"/>
            </a:endParaRPr>
          </a:p>
        </p:txBody>
      </p:sp>
      <p:sp>
        <p:nvSpPr>
          <p:cNvPr id="1069" name="Rectangle 143"/>
          <p:cNvSpPr>
            <a:spLocks noChangeArrowheads="1"/>
          </p:cNvSpPr>
          <p:nvPr/>
        </p:nvSpPr>
        <p:spPr bwMode="auto">
          <a:xfrm rot="5400000">
            <a:off x="1834234" y="-1809689"/>
            <a:ext cx="201613" cy="2325565"/>
          </a:xfrm>
          <a:prstGeom prst="rect">
            <a:avLst/>
          </a:prstGeom>
          <a:noFill/>
          <a:ln w="9525" algn="ctr">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eaLnBrk="1" fontAlgn="base" hangingPunct="1">
              <a:spcBef>
                <a:spcPct val="0"/>
              </a:spcBef>
              <a:spcAft>
                <a:spcPct val="0"/>
              </a:spcAft>
              <a:defRPr/>
            </a:pPr>
            <a:endParaRPr lang="en-US" altLang="en-US" smtClean="0">
              <a:solidFill>
                <a:srgbClr val="FFFFFF"/>
              </a:solidFill>
              <a:latin typeface="Calibri" pitchFamily="34" charset="0"/>
            </a:endParaRPr>
          </a:p>
        </p:txBody>
      </p:sp>
      <p:sp>
        <p:nvSpPr>
          <p:cNvPr id="1070" name="Rectangle 144"/>
          <p:cNvSpPr>
            <a:spLocks noChangeArrowheads="1"/>
          </p:cNvSpPr>
          <p:nvPr/>
        </p:nvSpPr>
        <p:spPr bwMode="auto">
          <a:xfrm rot="5400000">
            <a:off x="4294615" y="-1809689"/>
            <a:ext cx="201613" cy="2325566"/>
          </a:xfrm>
          <a:prstGeom prst="rect">
            <a:avLst/>
          </a:prstGeom>
          <a:noFill/>
          <a:ln w="9525" algn="ctr">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eaLnBrk="1" fontAlgn="base" hangingPunct="1">
              <a:spcBef>
                <a:spcPct val="0"/>
              </a:spcBef>
              <a:spcAft>
                <a:spcPct val="0"/>
              </a:spcAft>
              <a:defRPr/>
            </a:pPr>
            <a:endParaRPr lang="en-US" altLang="en-US" smtClean="0">
              <a:solidFill>
                <a:srgbClr val="FFFFFF"/>
              </a:solidFill>
              <a:latin typeface="Calibri" pitchFamily="34" charset="0"/>
            </a:endParaRPr>
          </a:p>
        </p:txBody>
      </p:sp>
      <p:sp>
        <p:nvSpPr>
          <p:cNvPr id="1071" name="Rectangle 145"/>
          <p:cNvSpPr>
            <a:spLocks noChangeArrowheads="1"/>
          </p:cNvSpPr>
          <p:nvPr/>
        </p:nvSpPr>
        <p:spPr bwMode="auto">
          <a:xfrm rot="5400000">
            <a:off x="6756462" y="-1809689"/>
            <a:ext cx="201613" cy="2325566"/>
          </a:xfrm>
          <a:prstGeom prst="rect">
            <a:avLst/>
          </a:prstGeom>
          <a:noFill/>
          <a:ln w="9525" algn="ctr">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eaLnBrk="1" fontAlgn="base" hangingPunct="1">
              <a:spcBef>
                <a:spcPct val="0"/>
              </a:spcBef>
              <a:spcAft>
                <a:spcPct val="0"/>
              </a:spcAft>
              <a:defRPr/>
            </a:pPr>
            <a:endParaRPr lang="en-US" altLang="en-US" smtClean="0">
              <a:solidFill>
                <a:srgbClr val="FFFFFF"/>
              </a:solidFill>
              <a:latin typeface="Calibri" pitchFamily="34" charset="0"/>
            </a:endParaRPr>
          </a:p>
        </p:txBody>
      </p:sp>
      <p:sp>
        <p:nvSpPr>
          <p:cNvPr id="1072" name="Rectangle 146"/>
          <p:cNvSpPr>
            <a:spLocks noChangeArrowheads="1"/>
          </p:cNvSpPr>
          <p:nvPr/>
        </p:nvSpPr>
        <p:spPr bwMode="auto">
          <a:xfrm rot="5400000">
            <a:off x="4295348" y="-3800902"/>
            <a:ext cx="201613" cy="7247792"/>
          </a:xfrm>
          <a:prstGeom prst="rect">
            <a:avLst/>
          </a:prstGeom>
          <a:noFill/>
          <a:ln w="9525" algn="ctr">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eaLnBrk="1" fontAlgn="base" hangingPunct="1">
              <a:spcBef>
                <a:spcPct val="0"/>
              </a:spcBef>
              <a:spcAft>
                <a:spcPct val="0"/>
              </a:spcAft>
              <a:defRPr/>
            </a:pPr>
            <a:endParaRPr lang="en-US" altLang="en-US" smtClean="0">
              <a:solidFill>
                <a:srgbClr val="FFFFFF"/>
              </a:solidFill>
              <a:latin typeface="Calibri" pitchFamily="34" charset="0"/>
            </a:endParaRPr>
          </a:p>
        </p:txBody>
      </p:sp>
      <p:sp>
        <p:nvSpPr>
          <p:cNvPr id="1073" name="Text Box 147"/>
          <p:cNvSpPr txBox="1">
            <a:spLocks noChangeArrowheads="1"/>
          </p:cNvSpPr>
          <p:nvPr/>
        </p:nvSpPr>
        <p:spPr bwMode="auto">
          <a:xfrm>
            <a:off x="846719" y="-260350"/>
            <a:ext cx="296556"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algn="ctr" eaLnBrk="1" fontAlgn="base" hangingPunct="1">
              <a:spcBef>
                <a:spcPct val="50000"/>
              </a:spcBef>
              <a:spcAft>
                <a:spcPct val="0"/>
              </a:spcAft>
              <a:defRPr/>
            </a:pPr>
            <a:r>
              <a:rPr lang="de-DE" sz="1000" b="1" smtClean="0">
                <a:solidFill>
                  <a:srgbClr val="005A8C"/>
                </a:solidFill>
                <a:latin typeface="Calibri" pitchFamily="34" charset="0"/>
              </a:rPr>
              <a:t>11,40</a:t>
            </a:r>
          </a:p>
        </p:txBody>
      </p:sp>
      <p:sp>
        <p:nvSpPr>
          <p:cNvPr id="1074" name="Text Box 148"/>
          <p:cNvSpPr txBox="1">
            <a:spLocks noChangeArrowheads="1"/>
          </p:cNvSpPr>
          <p:nvPr/>
        </p:nvSpPr>
        <p:spPr bwMode="auto">
          <a:xfrm>
            <a:off x="7647569" y="-260350"/>
            <a:ext cx="296556"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algn="ctr" eaLnBrk="1" fontAlgn="base" hangingPunct="1">
              <a:spcBef>
                <a:spcPct val="50000"/>
              </a:spcBef>
              <a:spcAft>
                <a:spcPct val="0"/>
              </a:spcAft>
              <a:defRPr/>
            </a:pPr>
            <a:r>
              <a:rPr lang="de-DE" sz="1000" b="1" smtClean="0">
                <a:solidFill>
                  <a:srgbClr val="005A8C"/>
                </a:solidFill>
                <a:latin typeface="Calibri" pitchFamily="34" charset="0"/>
              </a:rPr>
              <a:t>10,40</a:t>
            </a:r>
          </a:p>
        </p:txBody>
      </p:sp>
      <p:sp>
        <p:nvSpPr>
          <p:cNvPr id="1075" name="Text Box 149"/>
          <p:cNvSpPr txBox="1">
            <a:spLocks noChangeArrowheads="1"/>
          </p:cNvSpPr>
          <p:nvPr/>
        </p:nvSpPr>
        <p:spPr bwMode="auto">
          <a:xfrm>
            <a:off x="4304646" y="-260350"/>
            <a:ext cx="185948"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algn="ctr" eaLnBrk="1" fontAlgn="base" hangingPunct="1">
              <a:spcBef>
                <a:spcPct val="50000"/>
              </a:spcBef>
              <a:spcAft>
                <a:spcPct val="0"/>
              </a:spcAft>
              <a:defRPr/>
            </a:pPr>
            <a:r>
              <a:rPr lang="de-DE" sz="1000" b="1" smtClean="0">
                <a:solidFill>
                  <a:srgbClr val="5A2864"/>
                </a:solidFill>
                <a:latin typeface="Calibri" pitchFamily="34" charset="0"/>
              </a:rPr>
              <a:t>1/1</a:t>
            </a:r>
          </a:p>
        </p:txBody>
      </p:sp>
      <p:sp>
        <p:nvSpPr>
          <p:cNvPr id="1076" name="Rectangle 2"/>
          <p:cNvSpPr>
            <a:spLocks noGrp="1" noChangeArrowheads="1"/>
          </p:cNvSpPr>
          <p:nvPr>
            <p:ph type="title"/>
          </p:nvPr>
        </p:nvSpPr>
        <p:spPr bwMode="black">
          <a:xfrm>
            <a:off x="763467" y="384175"/>
            <a:ext cx="7246326" cy="8842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altLang="en-US" smtClean="0"/>
              <a:t>Titelmasterformat durch Klicken bearbeiten</a:t>
            </a:r>
          </a:p>
        </p:txBody>
      </p:sp>
      <p:sp>
        <p:nvSpPr>
          <p:cNvPr id="353282" name="Rectangle 2"/>
          <p:cNvSpPr>
            <a:spLocks noGrp="1" noChangeArrowheads="1"/>
          </p:cNvSpPr>
          <p:nvPr>
            <p:ph type="body" idx="1"/>
          </p:nvPr>
        </p:nvSpPr>
        <p:spPr bwMode="gray">
          <a:xfrm>
            <a:off x="763467" y="1668463"/>
            <a:ext cx="7246326" cy="4497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78" name="Rectangle 155"/>
          <p:cNvSpPr>
            <a:spLocks noChangeArrowheads="1"/>
          </p:cNvSpPr>
          <p:nvPr/>
        </p:nvSpPr>
        <p:spPr bwMode="auto">
          <a:xfrm>
            <a:off x="5729654" y="7015163"/>
            <a:ext cx="205154" cy="182562"/>
          </a:xfrm>
          <a:prstGeom prst="rect">
            <a:avLst/>
          </a:prstGeom>
          <a:solidFill>
            <a:srgbClr val="E1D7E6"/>
          </a:solidFill>
          <a:ln>
            <a:noFill/>
          </a:ln>
          <a:effectLst/>
          <a:extLst>
            <a:ext uri="{91240B29-F687-4F45-9708-019B960494DF}">
              <a14:hiddenLine xmlns:a14="http://schemas.microsoft.com/office/drawing/2010/main" w="9525" algn="ctr">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eaLnBrk="1" fontAlgn="base" hangingPunct="1">
              <a:spcBef>
                <a:spcPct val="0"/>
              </a:spcBef>
              <a:spcAft>
                <a:spcPct val="0"/>
              </a:spcAft>
              <a:defRPr/>
            </a:pPr>
            <a:endParaRPr lang="en-US" altLang="en-US" smtClean="0">
              <a:solidFill>
                <a:srgbClr val="FFFFFF"/>
              </a:solidFill>
              <a:latin typeface="Calibri" pitchFamily="34" charset="0"/>
            </a:endParaRPr>
          </a:p>
        </p:txBody>
      </p:sp>
      <p:sp>
        <p:nvSpPr>
          <p:cNvPr id="1079" name="Rectangle 156"/>
          <p:cNvSpPr>
            <a:spLocks noChangeArrowheads="1"/>
          </p:cNvSpPr>
          <p:nvPr/>
        </p:nvSpPr>
        <p:spPr bwMode="auto">
          <a:xfrm>
            <a:off x="5994890" y="6992938"/>
            <a:ext cx="173648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eaLnBrk="1" fontAlgn="base" hangingPunct="1">
              <a:spcBef>
                <a:spcPct val="50000"/>
              </a:spcBef>
              <a:spcAft>
                <a:spcPct val="0"/>
              </a:spcAft>
              <a:defRPr/>
            </a:pPr>
            <a:r>
              <a:rPr lang="de-DE" altLang="en-US" sz="1000" smtClean="0">
                <a:solidFill>
                  <a:srgbClr val="FFFFFF"/>
                </a:solidFill>
                <a:latin typeface="Calibri" pitchFamily="34" charset="0"/>
              </a:rPr>
              <a:t>Erweiterungsbereich falls Platz notwendig ist</a:t>
            </a:r>
          </a:p>
        </p:txBody>
      </p:sp>
      <p:sp>
        <p:nvSpPr>
          <p:cNvPr id="1080" name="Text Box 162"/>
          <p:cNvSpPr txBox="1">
            <a:spLocks noChangeArrowheads="1"/>
          </p:cNvSpPr>
          <p:nvPr/>
        </p:nvSpPr>
        <p:spPr bwMode="auto">
          <a:xfrm>
            <a:off x="8374400" y="-260350"/>
            <a:ext cx="296556"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bg1"/>
                </a:solidFill>
                <a:latin typeface="Franklin Gothic Book" pitchFamily="34" charset="0"/>
                <a:ea typeface="ＭＳ Ｐゴシック" pitchFamily="34" charset="-128"/>
              </a:defRPr>
            </a:lvl1pPr>
            <a:lvl2pPr marL="742950" indent="-285750" eaLnBrk="0" hangingPunct="0">
              <a:defRPr sz="1600">
                <a:solidFill>
                  <a:schemeClr val="bg1"/>
                </a:solidFill>
                <a:latin typeface="Franklin Gothic Book" pitchFamily="34" charset="0"/>
                <a:ea typeface="ＭＳ Ｐゴシック" pitchFamily="34" charset="-128"/>
              </a:defRPr>
            </a:lvl2pPr>
            <a:lvl3pPr marL="1143000" indent="-228600" eaLnBrk="0" hangingPunct="0">
              <a:defRPr sz="1600">
                <a:solidFill>
                  <a:schemeClr val="bg1"/>
                </a:solidFill>
                <a:latin typeface="Franklin Gothic Book" pitchFamily="34" charset="0"/>
                <a:ea typeface="ＭＳ Ｐゴシック" pitchFamily="34" charset="-128"/>
              </a:defRPr>
            </a:lvl3pPr>
            <a:lvl4pPr marL="1600200" indent="-228600" eaLnBrk="0" hangingPunct="0">
              <a:defRPr sz="1600">
                <a:solidFill>
                  <a:schemeClr val="bg1"/>
                </a:solidFill>
                <a:latin typeface="Franklin Gothic Book" pitchFamily="34" charset="0"/>
                <a:ea typeface="ＭＳ Ｐゴシック" pitchFamily="34" charset="-128"/>
              </a:defRPr>
            </a:lvl4pPr>
            <a:lvl5pPr marL="2057400" indent="-228600" eaLnBrk="0" hangingPunct="0">
              <a:defRPr sz="1600">
                <a:solidFill>
                  <a:schemeClr val="bg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sz="1600">
                <a:solidFill>
                  <a:schemeClr val="bg1"/>
                </a:solidFill>
                <a:latin typeface="Franklin Gothic Book" pitchFamily="34" charset="0"/>
                <a:ea typeface="ＭＳ Ｐゴシック" pitchFamily="34" charset="-128"/>
              </a:defRPr>
            </a:lvl9pPr>
          </a:lstStyle>
          <a:p>
            <a:pPr algn="ctr" eaLnBrk="1" fontAlgn="base" hangingPunct="1">
              <a:spcBef>
                <a:spcPct val="50000"/>
              </a:spcBef>
              <a:spcAft>
                <a:spcPct val="0"/>
              </a:spcAft>
              <a:defRPr/>
            </a:pPr>
            <a:r>
              <a:rPr lang="de-DE" sz="1000" b="1" smtClean="0">
                <a:solidFill>
                  <a:srgbClr val="005A8C"/>
                </a:solidFill>
                <a:latin typeface="Calibri" pitchFamily="34" charset="0"/>
              </a:rPr>
              <a:t>12,40</a:t>
            </a:r>
          </a:p>
        </p:txBody>
      </p:sp>
    </p:spTree>
    <p:extLst>
      <p:ext uri="{BB962C8B-B14F-4D97-AF65-F5344CB8AC3E}">
        <p14:creationId xmlns:p14="http://schemas.microsoft.com/office/powerpoint/2010/main" val="5023037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p:txStyles>
    <p:titleStyle>
      <a:lvl1pPr algn="l" rtl="0" eaLnBrk="0" fontAlgn="base" hangingPunct="0">
        <a:spcBef>
          <a:spcPct val="0"/>
        </a:spcBef>
        <a:spcAft>
          <a:spcPct val="0"/>
        </a:spcAft>
        <a:defRPr sz="2400" b="1">
          <a:solidFill>
            <a:srgbClr val="005A8C"/>
          </a:solidFill>
          <a:latin typeface="Calibri" pitchFamily="34" charset="0"/>
          <a:ea typeface="ＭＳ Ｐゴシック" charset="0"/>
          <a:cs typeface="Calibri" pitchFamily="34" charset="0"/>
        </a:defRPr>
      </a:lvl1pPr>
      <a:lvl2pPr algn="l" rtl="0" eaLnBrk="0" fontAlgn="base" hangingPunct="0">
        <a:spcBef>
          <a:spcPct val="0"/>
        </a:spcBef>
        <a:spcAft>
          <a:spcPct val="0"/>
        </a:spcAft>
        <a:defRPr sz="2400" b="1">
          <a:solidFill>
            <a:srgbClr val="005A8C"/>
          </a:solidFill>
          <a:latin typeface="Calibri" pitchFamily="34" charset="0"/>
          <a:ea typeface="ＭＳ Ｐゴシック" charset="0"/>
          <a:cs typeface="Calibri" pitchFamily="34" charset="0"/>
        </a:defRPr>
      </a:lvl2pPr>
      <a:lvl3pPr algn="l" rtl="0" eaLnBrk="0" fontAlgn="base" hangingPunct="0">
        <a:spcBef>
          <a:spcPct val="0"/>
        </a:spcBef>
        <a:spcAft>
          <a:spcPct val="0"/>
        </a:spcAft>
        <a:defRPr sz="2400" b="1">
          <a:solidFill>
            <a:srgbClr val="005A8C"/>
          </a:solidFill>
          <a:latin typeface="Calibri" pitchFamily="34" charset="0"/>
          <a:ea typeface="ＭＳ Ｐゴシック" charset="0"/>
          <a:cs typeface="Calibri" pitchFamily="34" charset="0"/>
        </a:defRPr>
      </a:lvl3pPr>
      <a:lvl4pPr algn="l" rtl="0" eaLnBrk="0" fontAlgn="base" hangingPunct="0">
        <a:spcBef>
          <a:spcPct val="0"/>
        </a:spcBef>
        <a:spcAft>
          <a:spcPct val="0"/>
        </a:spcAft>
        <a:defRPr sz="2400" b="1">
          <a:solidFill>
            <a:srgbClr val="005A8C"/>
          </a:solidFill>
          <a:latin typeface="Calibri" pitchFamily="34" charset="0"/>
          <a:ea typeface="ＭＳ Ｐゴシック" charset="0"/>
          <a:cs typeface="Calibri" pitchFamily="34" charset="0"/>
        </a:defRPr>
      </a:lvl4pPr>
      <a:lvl5pPr algn="l" rtl="0" eaLnBrk="0" fontAlgn="base" hangingPunct="0">
        <a:spcBef>
          <a:spcPct val="0"/>
        </a:spcBef>
        <a:spcAft>
          <a:spcPct val="0"/>
        </a:spcAft>
        <a:defRPr sz="2400" b="1">
          <a:solidFill>
            <a:srgbClr val="005A8C"/>
          </a:solidFill>
          <a:latin typeface="Calibri" pitchFamily="34" charset="0"/>
          <a:ea typeface="ＭＳ Ｐゴシック" charset="0"/>
          <a:cs typeface="Calibri" pitchFamily="34" charset="0"/>
        </a:defRPr>
      </a:lvl5pPr>
      <a:lvl6pPr marL="457200" algn="l" rtl="0" fontAlgn="base">
        <a:spcBef>
          <a:spcPct val="0"/>
        </a:spcBef>
        <a:spcAft>
          <a:spcPct val="0"/>
        </a:spcAft>
        <a:defRPr sz="2000" b="1">
          <a:solidFill>
            <a:schemeClr val="bg1"/>
          </a:solidFill>
          <a:latin typeface="Arial" charset="0"/>
          <a:ea typeface="ＭＳ Ｐゴシック" charset="0"/>
          <a:cs typeface="ＭＳ Ｐゴシック" charset="0"/>
        </a:defRPr>
      </a:lvl6pPr>
      <a:lvl7pPr marL="914400" algn="l" rtl="0" fontAlgn="base">
        <a:spcBef>
          <a:spcPct val="0"/>
        </a:spcBef>
        <a:spcAft>
          <a:spcPct val="0"/>
        </a:spcAft>
        <a:defRPr sz="2000" b="1">
          <a:solidFill>
            <a:schemeClr val="bg1"/>
          </a:solidFill>
          <a:latin typeface="Arial" charset="0"/>
          <a:ea typeface="ＭＳ Ｐゴシック" charset="0"/>
          <a:cs typeface="ＭＳ Ｐゴシック" charset="0"/>
        </a:defRPr>
      </a:lvl7pPr>
      <a:lvl8pPr marL="1371600" algn="l" rtl="0" fontAlgn="base">
        <a:spcBef>
          <a:spcPct val="0"/>
        </a:spcBef>
        <a:spcAft>
          <a:spcPct val="0"/>
        </a:spcAft>
        <a:defRPr sz="2000" b="1">
          <a:solidFill>
            <a:schemeClr val="bg1"/>
          </a:solidFill>
          <a:latin typeface="Arial" charset="0"/>
          <a:ea typeface="ＭＳ Ｐゴシック" charset="0"/>
          <a:cs typeface="ＭＳ Ｐゴシック" charset="0"/>
        </a:defRPr>
      </a:lvl8pPr>
      <a:lvl9pPr marL="1828800" algn="l" rtl="0" fontAlgn="base">
        <a:spcBef>
          <a:spcPct val="0"/>
        </a:spcBef>
        <a:spcAft>
          <a:spcPct val="0"/>
        </a:spcAft>
        <a:defRPr sz="2000" b="1">
          <a:solidFill>
            <a:schemeClr val="bg1"/>
          </a:solidFill>
          <a:latin typeface="Arial" charset="0"/>
          <a:ea typeface="ＭＳ Ｐゴシック" charset="0"/>
          <a:cs typeface="ＭＳ Ｐゴシック" charset="0"/>
        </a:defRPr>
      </a:lvl9pPr>
    </p:titleStyle>
    <p:bodyStyle>
      <a:lvl1pPr marL="177800" indent="-177800" algn="l" rtl="0" eaLnBrk="0" fontAlgn="base" hangingPunct="0">
        <a:lnSpc>
          <a:spcPct val="120000"/>
        </a:lnSpc>
        <a:spcBef>
          <a:spcPts val="600"/>
        </a:spcBef>
        <a:spcAft>
          <a:spcPct val="0"/>
        </a:spcAft>
        <a:buSzPct val="120000"/>
        <a:buFont typeface="Franklin Gothic Book" pitchFamily="34" charset="0"/>
        <a:buChar char="›"/>
        <a:defRPr sz="1600">
          <a:solidFill>
            <a:schemeClr val="tx1"/>
          </a:solidFill>
          <a:latin typeface="Calibri" pitchFamily="34" charset="0"/>
          <a:ea typeface="ＭＳ Ｐゴシック" charset="0"/>
          <a:cs typeface="Calibri" pitchFamily="34" charset="0"/>
        </a:defRPr>
      </a:lvl1pPr>
      <a:lvl2pPr marL="533400" indent="-176213" algn="l" rtl="0" eaLnBrk="0" fontAlgn="base" hangingPunct="0">
        <a:lnSpc>
          <a:spcPct val="120000"/>
        </a:lnSpc>
        <a:spcBef>
          <a:spcPts val="600"/>
        </a:spcBef>
        <a:spcAft>
          <a:spcPct val="0"/>
        </a:spcAft>
        <a:buSzPct val="120000"/>
        <a:buFont typeface="Franklin Gothic Book" pitchFamily="34" charset="0"/>
        <a:buChar char="›"/>
        <a:defRPr sz="1600">
          <a:solidFill>
            <a:schemeClr val="tx1"/>
          </a:solidFill>
          <a:latin typeface="Calibri" pitchFamily="34" charset="0"/>
          <a:ea typeface="ＭＳ Ｐゴシック" charset="0"/>
          <a:cs typeface="Calibri" pitchFamily="34" charset="0"/>
        </a:defRPr>
      </a:lvl2pPr>
      <a:lvl3pPr marL="898525" indent="-177800" algn="l" rtl="0" eaLnBrk="0" fontAlgn="base" hangingPunct="0">
        <a:lnSpc>
          <a:spcPct val="120000"/>
        </a:lnSpc>
        <a:spcBef>
          <a:spcPts val="600"/>
        </a:spcBef>
        <a:spcAft>
          <a:spcPct val="0"/>
        </a:spcAft>
        <a:buSzPct val="120000"/>
        <a:buFont typeface="Franklin Gothic Book" pitchFamily="34" charset="0"/>
        <a:buChar char="›"/>
        <a:defRPr sz="1600">
          <a:solidFill>
            <a:schemeClr val="tx1"/>
          </a:solidFill>
          <a:latin typeface="Calibri" pitchFamily="34" charset="0"/>
          <a:ea typeface="ＭＳ Ｐゴシック" charset="0"/>
          <a:cs typeface="Calibri" pitchFamily="34" charset="0"/>
        </a:defRPr>
      </a:lvl3pPr>
      <a:lvl4pPr marL="1255713" indent="-177800" algn="l" rtl="0" eaLnBrk="0" fontAlgn="base" hangingPunct="0">
        <a:lnSpc>
          <a:spcPct val="120000"/>
        </a:lnSpc>
        <a:spcBef>
          <a:spcPts val="600"/>
        </a:spcBef>
        <a:spcAft>
          <a:spcPct val="0"/>
        </a:spcAft>
        <a:buSzPct val="120000"/>
        <a:buFont typeface="Franklin Gothic Book" pitchFamily="34" charset="0"/>
        <a:buChar char="›"/>
        <a:defRPr sz="1600">
          <a:solidFill>
            <a:schemeClr val="tx1"/>
          </a:solidFill>
          <a:latin typeface="Calibri" pitchFamily="34" charset="0"/>
          <a:ea typeface="ＭＳ Ｐゴシック" charset="0"/>
          <a:cs typeface="Calibri" pitchFamily="34" charset="0"/>
        </a:defRPr>
      </a:lvl4pPr>
      <a:lvl5pPr marL="1612900" indent="-177800" algn="l" rtl="0" eaLnBrk="0" fontAlgn="base" hangingPunct="0">
        <a:lnSpc>
          <a:spcPct val="120000"/>
        </a:lnSpc>
        <a:spcBef>
          <a:spcPts val="600"/>
        </a:spcBef>
        <a:spcAft>
          <a:spcPct val="0"/>
        </a:spcAft>
        <a:buSzPct val="120000"/>
        <a:buFont typeface="Franklin Gothic Book" pitchFamily="34" charset="0"/>
        <a:buChar char="›"/>
        <a:defRPr sz="1600">
          <a:solidFill>
            <a:schemeClr val="tx1"/>
          </a:solidFill>
          <a:latin typeface="Calibri" pitchFamily="34" charset="0"/>
          <a:ea typeface="ＭＳ Ｐゴシック" charset="0"/>
          <a:cs typeface="Calibri" pitchFamily="34" charset="0"/>
        </a:defRPr>
      </a:lvl5pPr>
      <a:lvl6pPr marL="2070100" indent="-177800" algn="l" rtl="0" fontAlgn="base">
        <a:spcBef>
          <a:spcPct val="20000"/>
        </a:spcBef>
        <a:spcAft>
          <a:spcPct val="0"/>
        </a:spcAft>
        <a:buSzPct val="90000"/>
        <a:buFont typeface="Arial" charset="0"/>
        <a:buChar char="●"/>
        <a:defRPr sz="1600">
          <a:solidFill>
            <a:srgbClr val="004A78"/>
          </a:solidFill>
          <a:latin typeface="+mn-lt"/>
          <a:ea typeface="+mn-ea"/>
        </a:defRPr>
      </a:lvl6pPr>
      <a:lvl7pPr marL="2527300" indent="-177800" algn="l" rtl="0" fontAlgn="base">
        <a:spcBef>
          <a:spcPct val="20000"/>
        </a:spcBef>
        <a:spcAft>
          <a:spcPct val="0"/>
        </a:spcAft>
        <a:buSzPct val="90000"/>
        <a:buFont typeface="Arial" charset="0"/>
        <a:buChar char="●"/>
        <a:defRPr sz="1600">
          <a:solidFill>
            <a:srgbClr val="004A78"/>
          </a:solidFill>
          <a:latin typeface="+mn-lt"/>
          <a:ea typeface="+mn-ea"/>
        </a:defRPr>
      </a:lvl7pPr>
      <a:lvl8pPr marL="2984500" indent="-177800" algn="l" rtl="0" fontAlgn="base">
        <a:spcBef>
          <a:spcPct val="20000"/>
        </a:spcBef>
        <a:spcAft>
          <a:spcPct val="0"/>
        </a:spcAft>
        <a:buSzPct val="90000"/>
        <a:buFont typeface="Arial" charset="0"/>
        <a:buChar char="●"/>
        <a:defRPr sz="1600">
          <a:solidFill>
            <a:srgbClr val="004A78"/>
          </a:solidFill>
          <a:latin typeface="+mn-lt"/>
          <a:ea typeface="+mn-ea"/>
        </a:defRPr>
      </a:lvl8pPr>
      <a:lvl9pPr marL="3441700" indent="-177800" algn="l" rtl="0" fontAlgn="base">
        <a:spcBef>
          <a:spcPct val="20000"/>
        </a:spcBef>
        <a:spcAft>
          <a:spcPct val="0"/>
        </a:spcAft>
        <a:buSzPct val="90000"/>
        <a:buFont typeface="Arial" charset="0"/>
        <a:buChar char="●"/>
        <a:defRPr sz="1600">
          <a:solidFill>
            <a:srgbClr val="004A78"/>
          </a:solidFill>
          <a:latin typeface="+mn-lt"/>
          <a:ea typeface="+mn-ea"/>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hyperlink" Target="http://www.nama-facility.org/" TargetMode="External"/><Relationship Id="rId7" Type="http://schemas.openxmlformats.org/officeDocument/2006/relationships/diagramQuickStyle" Target="../diagrams/quickStyle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hyperlink" Target="mailto:contact@nama-facility.org" TargetMode="External"/><Relationship Id="rId9" Type="http://schemas.microsoft.com/office/2007/relationships/diagramDrawing" Target="../diagrams/drawing2.xml"/></Relationships>
</file>

<file path=ppt/slides/_rels/slide13.xml.rels><?xml version="1.0" encoding="UTF-8" standalone="yes"?>
<Relationships xmlns="http://schemas.openxmlformats.org/package/2006/relationships"><Relationship Id="rId3" Type="http://schemas.openxmlformats.org/officeDocument/2006/relationships/hyperlink" Target="http://www.nama-facility.or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mailto:contact@nama-facility.org"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DE" dirty="0" smtClean="0"/>
              <a:t>- The NAMA Facility </a:t>
            </a:r>
            <a:r>
              <a:rPr lang="de-DE" dirty="0"/>
              <a:t>-</a:t>
            </a:r>
            <a:r>
              <a:rPr lang="de-DE" dirty="0" smtClean="0"/>
              <a:t/>
            </a:r>
            <a:br>
              <a:rPr lang="de-DE" dirty="0" smtClean="0"/>
            </a:br>
            <a:r>
              <a:rPr lang="de-DE" dirty="0"/>
              <a:t>Experience </a:t>
            </a:r>
            <a:r>
              <a:rPr lang="de-DE" dirty="0" err="1"/>
              <a:t>with</a:t>
            </a:r>
            <a:r>
              <a:rPr lang="de-DE" dirty="0"/>
              <a:t> Providing </a:t>
            </a:r>
            <a:r>
              <a:rPr lang="de-DE" dirty="0" smtClean="0"/>
              <a:t>Support </a:t>
            </a:r>
            <a:r>
              <a:rPr lang="de-DE" dirty="0" err="1" smtClean="0"/>
              <a:t>for</a:t>
            </a:r>
            <a:r>
              <a:rPr lang="de-DE" dirty="0" smtClean="0"/>
              <a:t> </a:t>
            </a:r>
            <a:r>
              <a:rPr lang="de-DE" dirty="0" err="1" smtClean="0"/>
              <a:t>the</a:t>
            </a:r>
            <a:r>
              <a:rPr lang="de-DE" dirty="0" smtClean="0"/>
              <a:t> Implementation </a:t>
            </a:r>
            <a:r>
              <a:rPr lang="de-DE" dirty="0" err="1" smtClean="0"/>
              <a:t>of</a:t>
            </a:r>
            <a:r>
              <a:rPr lang="de-DE" dirty="0" smtClean="0"/>
              <a:t> NAMAs</a:t>
            </a:r>
            <a:endParaRPr lang="en-GB" dirty="0"/>
          </a:p>
        </p:txBody>
      </p:sp>
      <p:sp>
        <p:nvSpPr>
          <p:cNvPr id="3" name="Untertitel 2"/>
          <p:cNvSpPr>
            <a:spLocks noGrp="1"/>
          </p:cNvSpPr>
          <p:nvPr>
            <p:ph type="subTitle" idx="1"/>
          </p:nvPr>
        </p:nvSpPr>
        <p:spPr>
          <a:xfrm>
            <a:off x="1371600" y="3886200"/>
            <a:ext cx="6440760" cy="2423120"/>
          </a:xfrm>
        </p:spPr>
        <p:txBody>
          <a:bodyPr>
            <a:noAutofit/>
          </a:bodyPr>
          <a:lstStyle/>
          <a:p>
            <a:endParaRPr lang="en-GB" sz="2100" b="0" dirty="0"/>
          </a:p>
          <a:p>
            <a:r>
              <a:rPr lang="en-GB" sz="2100" dirty="0" smtClean="0"/>
              <a:t>NAMA work programme – SBI in-session workshop</a:t>
            </a:r>
          </a:p>
          <a:p>
            <a:r>
              <a:rPr lang="en-GB" sz="2100" b="0" dirty="0" smtClean="0"/>
              <a:t>5 June 2014, Bonn</a:t>
            </a:r>
            <a:r>
              <a:rPr lang="en-GB" sz="2100" b="0" dirty="0"/>
              <a:t>	</a:t>
            </a:r>
            <a:endParaRPr lang="de-DE" sz="2100" dirty="0"/>
          </a:p>
          <a:p>
            <a:endParaRPr lang="de-DE" sz="2100" dirty="0" smtClean="0"/>
          </a:p>
          <a:p>
            <a:r>
              <a:rPr lang="de-DE" sz="2100" dirty="0" smtClean="0"/>
              <a:t>Ben Lyon, DECC</a:t>
            </a:r>
          </a:p>
          <a:p>
            <a:r>
              <a:rPr lang="de-DE" sz="2100" dirty="0" smtClean="0"/>
              <a:t>Norbert Gorißen, BMUB</a:t>
            </a:r>
            <a:endParaRPr lang="de-DE" sz="2100" dirty="0"/>
          </a:p>
        </p:txBody>
      </p:sp>
    </p:spTree>
    <p:extLst>
      <p:ext uri="{BB962C8B-B14F-4D97-AF65-F5344CB8AC3E}">
        <p14:creationId xmlns:p14="http://schemas.microsoft.com/office/powerpoint/2010/main" val="3353517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Lessons</a:t>
            </a:r>
            <a:r>
              <a:rPr lang="de-DE" dirty="0"/>
              <a:t> </a:t>
            </a:r>
            <a:r>
              <a:rPr lang="de-DE" dirty="0" err="1"/>
              <a:t>L</a:t>
            </a:r>
            <a:r>
              <a:rPr lang="de-DE" dirty="0" err="1" smtClean="0"/>
              <a:t>earned</a:t>
            </a:r>
            <a:r>
              <a:rPr lang="de-DE" dirty="0"/>
              <a:t>: </a:t>
            </a:r>
            <a:r>
              <a:rPr lang="de-DE" dirty="0">
                <a:solidFill>
                  <a:srgbClr val="FF0000"/>
                </a:solidFill>
              </a:rPr>
              <a:t> </a:t>
            </a:r>
            <a:r>
              <a:rPr lang="de-DE" dirty="0" err="1" smtClean="0"/>
              <a:t>project</a:t>
            </a:r>
            <a:r>
              <a:rPr lang="de-DE" dirty="0" smtClean="0"/>
              <a:t> </a:t>
            </a:r>
            <a:r>
              <a:rPr lang="de-DE" dirty="0" err="1" smtClean="0"/>
              <a:t>pipeline</a:t>
            </a:r>
            <a:endParaRPr lang="en-GB" dirty="0"/>
          </a:p>
        </p:txBody>
      </p:sp>
      <p:sp>
        <p:nvSpPr>
          <p:cNvPr id="3" name="Inhaltsplatzhalter 2"/>
          <p:cNvSpPr>
            <a:spLocks noGrp="1"/>
          </p:cNvSpPr>
          <p:nvPr>
            <p:ph idx="1"/>
          </p:nvPr>
        </p:nvSpPr>
        <p:spPr>
          <a:xfrm>
            <a:off x="457200" y="1600200"/>
            <a:ext cx="8219256" cy="4853136"/>
          </a:xfrm>
        </p:spPr>
        <p:txBody>
          <a:bodyPr>
            <a:noAutofit/>
          </a:bodyPr>
          <a:lstStyle/>
          <a:p>
            <a:r>
              <a:rPr lang="en-GB" dirty="0"/>
              <a:t>H</a:t>
            </a:r>
            <a:r>
              <a:rPr lang="en-GB" dirty="0" smtClean="0"/>
              <a:t>igh level of ambition, strong </a:t>
            </a:r>
            <a:br>
              <a:rPr lang="en-GB" dirty="0" smtClean="0"/>
            </a:br>
            <a:r>
              <a:rPr lang="en-GB" dirty="0" smtClean="0"/>
              <a:t>commitment of national governments</a:t>
            </a:r>
          </a:p>
          <a:p>
            <a:r>
              <a:rPr lang="en-GB" dirty="0" smtClean="0"/>
              <a:t>Challenge I: feasibility of projects</a:t>
            </a:r>
          </a:p>
          <a:p>
            <a:pPr lvl="1"/>
            <a:r>
              <a:rPr lang="en-GB" sz="2200" dirty="0" smtClean="0"/>
              <a:t>well-developed project structure, </a:t>
            </a:r>
            <a:br>
              <a:rPr lang="en-GB" sz="2200" dirty="0" smtClean="0"/>
            </a:br>
            <a:r>
              <a:rPr lang="en-GB" sz="2200" dirty="0" smtClean="0"/>
              <a:t>a theory of change and a concept </a:t>
            </a:r>
            <a:br>
              <a:rPr lang="en-GB" sz="2200" dirty="0" smtClean="0"/>
            </a:br>
            <a:r>
              <a:rPr lang="en-GB" sz="2200" dirty="0" smtClean="0"/>
              <a:t>for project finance</a:t>
            </a:r>
            <a:endParaRPr lang="en-GB" dirty="0" smtClean="0"/>
          </a:p>
          <a:p>
            <a:r>
              <a:rPr lang="en-GB" dirty="0" smtClean="0"/>
              <a:t>Challenge II: early involvement of </a:t>
            </a:r>
            <a:br>
              <a:rPr lang="en-GB" dirty="0" smtClean="0"/>
            </a:br>
            <a:r>
              <a:rPr lang="en-GB" dirty="0" smtClean="0"/>
              <a:t>financial actors </a:t>
            </a:r>
          </a:p>
          <a:p>
            <a:pPr lvl="1"/>
            <a:r>
              <a:rPr lang="en-GB" sz="2200" dirty="0" smtClean="0"/>
              <a:t>structuring and in-depth preparation </a:t>
            </a:r>
            <a:br>
              <a:rPr lang="en-GB" sz="2200" dirty="0" smtClean="0"/>
            </a:br>
            <a:r>
              <a:rPr lang="en-GB" sz="2200" dirty="0" smtClean="0"/>
              <a:t>of  financial support mechanisms</a:t>
            </a:r>
          </a:p>
          <a:p>
            <a:pPr lvl="1"/>
            <a:endParaRPr lang="en-GB" sz="2200" dirty="0"/>
          </a:p>
          <a:p>
            <a:pPr marL="0" indent="0">
              <a:buNone/>
            </a:pPr>
            <a:r>
              <a:rPr lang="en-GB" sz="2400" dirty="0" smtClean="0">
                <a:sym typeface="Wingdings" panose="05000000000000000000" pitchFamily="2" charset="2"/>
              </a:rPr>
              <a:t> </a:t>
            </a:r>
            <a:r>
              <a:rPr lang="en-GB" sz="2400" dirty="0" smtClean="0"/>
              <a:t>Further </a:t>
            </a:r>
            <a:r>
              <a:rPr lang="en-GB" sz="2400" dirty="0"/>
              <a:t>readiness measures are required to enhance the bankability of the existing pipeline</a:t>
            </a:r>
          </a:p>
          <a:p>
            <a:pPr marL="0" indent="0">
              <a:buNone/>
            </a:pPr>
            <a:endParaRPr lang="en-GB" sz="2400" dirty="0" smtClean="0"/>
          </a:p>
          <a:p>
            <a:endParaRPr lang="en-GB" dirty="0" smtClean="0"/>
          </a:p>
          <a:p>
            <a:endParaRPr lang="de-DE" dirty="0" smtClean="0"/>
          </a:p>
        </p:txBody>
      </p:sp>
      <p:graphicFrame>
        <p:nvGraphicFramePr>
          <p:cNvPr id="4" name="Diagramm 3"/>
          <p:cNvGraphicFramePr>
            <a:graphicFrameLocks/>
          </p:cNvGraphicFramePr>
          <p:nvPr>
            <p:extLst>
              <p:ext uri="{D42A27DB-BD31-4B8C-83A1-F6EECF244321}">
                <p14:modId xmlns:p14="http://schemas.microsoft.com/office/powerpoint/2010/main" val="2669615636"/>
              </p:ext>
            </p:extLst>
          </p:nvPr>
        </p:nvGraphicFramePr>
        <p:xfrm>
          <a:off x="5436096" y="1988840"/>
          <a:ext cx="1728192" cy="316835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Diagramm 4"/>
          <p:cNvGraphicFramePr>
            <a:graphicFrameLocks/>
          </p:cNvGraphicFramePr>
          <p:nvPr>
            <p:extLst>
              <p:ext uri="{D42A27DB-BD31-4B8C-83A1-F6EECF244321}">
                <p14:modId xmlns:p14="http://schemas.microsoft.com/office/powerpoint/2010/main" val="1177538932"/>
              </p:ext>
            </p:extLst>
          </p:nvPr>
        </p:nvGraphicFramePr>
        <p:xfrm>
          <a:off x="7092280" y="1988840"/>
          <a:ext cx="1728192" cy="3168352"/>
        </p:xfrm>
        <a:graphic>
          <a:graphicData uri="http://schemas.openxmlformats.org/drawingml/2006/chart">
            <c:chart xmlns:c="http://schemas.openxmlformats.org/drawingml/2006/chart" xmlns:r="http://schemas.openxmlformats.org/officeDocument/2006/relationships" r:id="rId4"/>
          </a:graphicData>
        </a:graphic>
      </p:graphicFrame>
      <p:sp>
        <p:nvSpPr>
          <p:cNvPr id="6" name="Foliennummernplatzhalter 5"/>
          <p:cNvSpPr>
            <a:spLocks noGrp="1"/>
          </p:cNvSpPr>
          <p:nvPr>
            <p:ph type="sldNum" sz="quarter" idx="12"/>
          </p:nvPr>
        </p:nvSpPr>
        <p:spPr/>
        <p:txBody>
          <a:bodyPr/>
          <a:lstStyle/>
          <a:p>
            <a:fld id="{5F9545B6-A5E5-4482-8B56-BAAFB4CB4453}" type="slidenum">
              <a:rPr lang="en-GB" smtClean="0"/>
              <a:t>10</a:t>
            </a:fld>
            <a:endParaRPr lang="en-GB" dirty="0"/>
          </a:p>
        </p:txBody>
      </p:sp>
    </p:spTree>
    <p:extLst>
      <p:ext uri="{BB962C8B-B14F-4D97-AF65-F5344CB8AC3E}">
        <p14:creationId xmlns:p14="http://schemas.microsoft.com/office/powerpoint/2010/main" val="10447189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err="1" smtClean="0"/>
              <a:t>Integrating</a:t>
            </a:r>
            <a:r>
              <a:rPr lang="de-DE" dirty="0" smtClean="0"/>
              <a:t> </a:t>
            </a:r>
            <a:r>
              <a:rPr lang="de-DE" dirty="0" err="1" smtClean="0"/>
              <a:t>the</a:t>
            </a:r>
            <a:r>
              <a:rPr lang="de-DE" dirty="0" smtClean="0"/>
              <a:t> </a:t>
            </a:r>
            <a:r>
              <a:rPr lang="de-DE" dirty="0" err="1"/>
              <a:t>l</a:t>
            </a:r>
            <a:r>
              <a:rPr lang="de-DE" dirty="0" err="1" smtClean="0"/>
              <a:t>essons</a:t>
            </a:r>
            <a:r>
              <a:rPr lang="de-DE" dirty="0" smtClean="0"/>
              <a:t> </a:t>
            </a:r>
            <a:r>
              <a:rPr lang="de-DE" dirty="0" err="1" smtClean="0"/>
              <a:t>learned</a:t>
            </a:r>
            <a:r>
              <a:rPr lang="de-DE" dirty="0"/>
              <a:t> </a:t>
            </a:r>
            <a:r>
              <a:rPr lang="de-DE" dirty="0" err="1" smtClean="0"/>
              <a:t>into</a:t>
            </a:r>
            <a:r>
              <a:rPr lang="de-DE" dirty="0" smtClean="0"/>
              <a:t> </a:t>
            </a:r>
            <a:r>
              <a:rPr lang="de-DE" dirty="0" err="1" smtClean="0"/>
              <a:t>the</a:t>
            </a:r>
            <a:r>
              <a:rPr lang="de-DE" dirty="0" smtClean="0"/>
              <a:t> NAMA </a:t>
            </a:r>
            <a:r>
              <a:rPr lang="de-DE" dirty="0" err="1" smtClean="0"/>
              <a:t>Facility‘s</a:t>
            </a:r>
            <a:r>
              <a:rPr lang="de-DE" dirty="0" smtClean="0"/>
              <a:t> </a:t>
            </a:r>
            <a:r>
              <a:rPr lang="de-DE" dirty="0" err="1"/>
              <a:t>processes</a:t>
            </a:r>
            <a:r>
              <a:rPr lang="de-DE" dirty="0"/>
              <a:t> </a:t>
            </a:r>
            <a:r>
              <a:rPr lang="de-DE" dirty="0" err="1" smtClean="0"/>
              <a:t>and</a:t>
            </a:r>
            <a:r>
              <a:rPr lang="de-DE" dirty="0"/>
              <a:t> </a:t>
            </a:r>
            <a:r>
              <a:rPr lang="de-DE" dirty="0" err="1" smtClean="0"/>
              <a:t>documents</a:t>
            </a:r>
            <a:endParaRPr lang="en-GB" dirty="0"/>
          </a:p>
        </p:txBody>
      </p:sp>
      <p:sp>
        <p:nvSpPr>
          <p:cNvPr id="3" name="Inhaltsplatzhalter 2"/>
          <p:cNvSpPr>
            <a:spLocks noGrp="1"/>
          </p:cNvSpPr>
          <p:nvPr>
            <p:ph idx="1"/>
          </p:nvPr>
        </p:nvSpPr>
        <p:spPr/>
        <p:txBody>
          <a:bodyPr>
            <a:noAutofit/>
          </a:bodyPr>
          <a:lstStyle/>
          <a:p>
            <a:endParaRPr lang="en-GB" dirty="0" smtClean="0"/>
          </a:p>
          <a:p>
            <a:r>
              <a:rPr lang="en-GB" dirty="0" smtClean="0"/>
              <a:t>General </a:t>
            </a:r>
            <a:r>
              <a:rPr lang="en-GB" dirty="0"/>
              <a:t>Information Document </a:t>
            </a:r>
            <a:r>
              <a:rPr lang="en-GB" dirty="0" smtClean="0"/>
              <a:t>now includes</a:t>
            </a:r>
            <a:r>
              <a:rPr lang="en-GB" dirty="0"/>
              <a:t> </a:t>
            </a:r>
            <a:r>
              <a:rPr lang="en-GB" dirty="0" smtClean="0"/>
              <a:t>more </a:t>
            </a:r>
            <a:r>
              <a:rPr lang="en-GB" dirty="0"/>
              <a:t>detailed </a:t>
            </a:r>
            <a:r>
              <a:rPr lang="en-GB" dirty="0" smtClean="0"/>
              <a:t>guidance clarifying processes and selection criteria</a:t>
            </a:r>
            <a:r>
              <a:rPr lang="en-GB" strike="sngStrike" dirty="0" smtClean="0"/>
              <a:t/>
            </a:r>
            <a:br>
              <a:rPr lang="en-GB" strike="sngStrike" dirty="0" smtClean="0"/>
            </a:br>
            <a:endParaRPr lang="en-GB" strike="sngStrike" dirty="0" smtClean="0"/>
          </a:p>
          <a:p>
            <a:r>
              <a:rPr lang="en-GB" dirty="0" smtClean="0"/>
              <a:t>Outline Template was restructured and now includes more concrete sub-questions to allow for a better understanding of the </a:t>
            </a:r>
            <a:r>
              <a:rPr lang="en-GB" dirty="0"/>
              <a:t>requirements and to ensure comparability of </a:t>
            </a:r>
            <a:r>
              <a:rPr lang="en-GB" dirty="0" smtClean="0"/>
              <a:t>information</a:t>
            </a:r>
            <a:br>
              <a:rPr lang="en-GB" dirty="0" smtClean="0"/>
            </a:br>
            <a:endParaRPr lang="en-GB" dirty="0"/>
          </a:p>
          <a:p>
            <a:r>
              <a:rPr lang="en-GB" dirty="0" smtClean="0"/>
              <a:t>2nd </a:t>
            </a:r>
            <a:r>
              <a:rPr lang="en-GB" dirty="0"/>
              <a:t>call will be open for a longer time-span </a:t>
            </a:r>
            <a:r>
              <a:rPr lang="en-GB" dirty="0" smtClean="0"/>
              <a:t/>
            </a:r>
            <a:br>
              <a:rPr lang="en-GB" dirty="0" smtClean="0"/>
            </a:br>
            <a:endParaRPr lang="en-GB" dirty="0"/>
          </a:p>
          <a:p>
            <a:r>
              <a:rPr lang="en-GB" dirty="0"/>
              <a:t>Selection criteria on the overall eligibility, ambition and feasibility remain unchanged</a:t>
            </a:r>
          </a:p>
        </p:txBody>
      </p:sp>
      <p:sp>
        <p:nvSpPr>
          <p:cNvPr id="4" name="Foliennummernplatzhalter 3"/>
          <p:cNvSpPr>
            <a:spLocks noGrp="1"/>
          </p:cNvSpPr>
          <p:nvPr>
            <p:ph type="sldNum" sz="quarter" idx="12"/>
          </p:nvPr>
        </p:nvSpPr>
        <p:spPr/>
        <p:txBody>
          <a:bodyPr/>
          <a:lstStyle/>
          <a:p>
            <a:fld id="{5F9545B6-A5E5-4482-8B56-BAAFB4CB4453}" type="slidenum">
              <a:rPr lang="en-GB" smtClean="0"/>
              <a:t>11</a:t>
            </a:fld>
            <a:endParaRPr lang="en-GB" dirty="0"/>
          </a:p>
        </p:txBody>
      </p:sp>
    </p:spTree>
    <p:extLst>
      <p:ext uri="{BB962C8B-B14F-4D97-AF65-F5344CB8AC3E}">
        <p14:creationId xmlns:p14="http://schemas.microsoft.com/office/powerpoint/2010/main" val="15671427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ltLang="en-US" dirty="0" smtClean="0">
                <a:ea typeface="ＭＳ Ｐゴシック" pitchFamily="34" charset="-128"/>
              </a:rPr>
              <a:t>Second Call </a:t>
            </a:r>
            <a:r>
              <a:rPr lang="de-DE" altLang="en-US" dirty="0" err="1" smtClean="0">
                <a:ea typeface="ＭＳ Ｐゴシック" pitchFamily="34" charset="-128"/>
              </a:rPr>
              <a:t>for</a:t>
            </a:r>
            <a:r>
              <a:rPr lang="de-DE" altLang="en-US" dirty="0" smtClean="0">
                <a:ea typeface="ＭＳ Ｐゴシック" pitchFamily="34" charset="-128"/>
              </a:rPr>
              <a:t> NAMA Support Projects</a:t>
            </a:r>
            <a:endParaRPr lang="en-GB" dirty="0"/>
          </a:p>
        </p:txBody>
      </p:sp>
      <p:sp>
        <p:nvSpPr>
          <p:cNvPr id="3" name="Inhaltsplatzhalter 2"/>
          <p:cNvSpPr>
            <a:spLocks noGrp="1"/>
          </p:cNvSpPr>
          <p:nvPr>
            <p:ph idx="1"/>
          </p:nvPr>
        </p:nvSpPr>
        <p:spPr/>
        <p:txBody>
          <a:bodyPr>
            <a:normAutofit/>
          </a:bodyPr>
          <a:lstStyle/>
          <a:p>
            <a:pPr>
              <a:defRPr/>
            </a:pPr>
            <a:r>
              <a:rPr lang="en-GB" dirty="0" smtClean="0">
                <a:latin typeface="Calibri" panose="020F0502020204030204" pitchFamily="34" charset="0"/>
              </a:rPr>
              <a:t>The € 70m from the initial replenishment has been fully committed</a:t>
            </a:r>
          </a:p>
          <a:p>
            <a:pPr>
              <a:defRPr/>
            </a:pPr>
            <a:r>
              <a:rPr lang="en-GB" dirty="0" smtClean="0">
                <a:latin typeface="Calibri" panose="020F0502020204030204" pitchFamily="34" charset="0"/>
              </a:rPr>
              <a:t>BMUB and DECC have committed additional funds of € 50 million in 2014</a:t>
            </a:r>
          </a:p>
          <a:p>
            <a:pPr>
              <a:defRPr/>
            </a:pPr>
            <a:r>
              <a:rPr lang="en-GB" dirty="0" smtClean="0">
                <a:latin typeface="Calibri" panose="020F0502020204030204" pitchFamily="34" charset="0"/>
              </a:rPr>
              <a:t>A second call started on April 7th and will be open until July 15th 2014</a:t>
            </a:r>
          </a:p>
          <a:p>
            <a:pPr>
              <a:defRPr/>
            </a:pPr>
            <a:r>
              <a:rPr lang="en-GB" dirty="0" smtClean="0">
                <a:latin typeface="Calibri" panose="020F0502020204030204" pitchFamily="34" charset="0"/>
              </a:rPr>
              <a:t>Information on the second call is available at 	</a:t>
            </a:r>
            <a:r>
              <a:rPr lang="en-GB" altLang="en-US" dirty="0" smtClean="0">
                <a:solidFill>
                  <a:schemeClr val="accent1"/>
                </a:solidFill>
                <a:hlinkClick r:id="rId3"/>
              </a:rPr>
              <a:t>www.nama-facility.org</a:t>
            </a:r>
            <a:r>
              <a:rPr lang="en-GB" altLang="en-US" dirty="0" smtClean="0">
                <a:solidFill>
                  <a:schemeClr val="accent1"/>
                </a:solidFill>
              </a:rPr>
              <a:t> </a:t>
            </a:r>
            <a:r>
              <a:rPr lang="en-GB" altLang="en-US" dirty="0" smtClean="0"/>
              <a:t> or write to </a:t>
            </a:r>
            <a:r>
              <a:rPr lang="en-GB" altLang="en-US" dirty="0" smtClean="0">
                <a:hlinkClick r:id="rId4"/>
              </a:rPr>
              <a:t>contact@nama-facility.org</a:t>
            </a:r>
            <a:r>
              <a:rPr lang="en-GB" altLang="en-US" dirty="0" smtClean="0"/>
              <a:t> </a:t>
            </a:r>
            <a:endParaRPr lang="en-GB" altLang="en-US" dirty="0">
              <a:solidFill>
                <a:schemeClr val="accent1"/>
              </a:solidFill>
            </a:endParaRPr>
          </a:p>
          <a:p>
            <a:pPr marL="0" indent="0">
              <a:buNone/>
            </a:pPr>
            <a:endParaRPr lang="en-GB" altLang="en-US" sz="1800" dirty="0" smtClean="0">
              <a:solidFill>
                <a:schemeClr val="accent1"/>
              </a:solidFill>
            </a:endParaRPr>
          </a:p>
          <a:p>
            <a:pPr marL="0" indent="0">
              <a:buNone/>
            </a:pPr>
            <a:endParaRPr lang="en-GB" altLang="en-US" sz="1800" dirty="0" smtClean="0">
              <a:solidFill>
                <a:schemeClr val="accent1"/>
              </a:solidFill>
            </a:endParaRPr>
          </a:p>
          <a:p>
            <a:pPr>
              <a:defRPr/>
            </a:pPr>
            <a:endParaRPr lang="en-GB" sz="1800" dirty="0" smtClean="0">
              <a:latin typeface="Calibri" panose="020F0502020204030204" pitchFamily="34" charset="0"/>
            </a:endParaRPr>
          </a:p>
          <a:p>
            <a:pPr marL="0" indent="0">
              <a:buNone/>
              <a:defRPr/>
            </a:pPr>
            <a:endParaRPr lang="en-GB" sz="1800" dirty="0" smtClean="0">
              <a:latin typeface="Calibri" panose="020F0502020204030204" pitchFamily="34" charset="0"/>
            </a:endParaRPr>
          </a:p>
          <a:p>
            <a:pPr marL="0" indent="0">
              <a:buNone/>
              <a:defRPr/>
            </a:pPr>
            <a:endParaRPr lang="en-GB" sz="1800" dirty="0" smtClean="0">
              <a:latin typeface="Calibri" panose="020F0502020204030204" pitchFamily="34" charset="0"/>
            </a:endParaRPr>
          </a:p>
          <a:p>
            <a:endParaRPr lang="en-GB" sz="1800" dirty="0"/>
          </a:p>
        </p:txBody>
      </p:sp>
      <p:sp>
        <p:nvSpPr>
          <p:cNvPr id="5" name="Foliennummernplatzhalter 4"/>
          <p:cNvSpPr>
            <a:spLocks noGrp="1"/>
          </p:cNvSpPr>
          <p:nvPr>
            <p:ph type="sldNum" sz="quarter" idx="12"/>
          </p:nvPr>
        </p:nvSpPr>
        <p:spPr/>
        <p:txBody>
          <a:bodyPr/>
          <a:lstStyle/>
          <a:p>
            <a:fld id="{5F9545B6-A5E5-4482-8B56-BAAFB4CB4453}" type="slidenum">
              <a:rPr lang="en-GB" smtClean="0"/>
              <a:t>12</a:t>
            </a:fld>
            <a:endParaRPr lang="en-GB" dirty="0"/>
          </a:p>
        </p:txBody>
      </p:sp>
      <p:graphicFrame>
        <p:nvGraphicFramePr>
          <p:cNvPr id="6" name="Diagramm 5"/>
          <p:cNvGraphicFramePr/>
          <p:nvPr>
            <p:extLst>
              <p:ext uri="{D42A27DB-BD31-4B8C-83A1-F6EECF244321}">
                <p14:modId xmlns:p14="http://schemas.microsoft.com/office/powerpoint/2010/main" val="3524477205"/>
              </p:ext>
            </p:extLst>
          </p:nvPr>
        </p:nvGraphicFramePr>
        <p:xfrm>
          <a:off x="251520" y="3717032"/>
          <a:ext cx="8496944" cy="258406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3956253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lstStyle/>
          <a:p>
            <a:r>
              <a:rPr lang="de-DE" dirty="0" err="1" smtClean="0"/>
              <a:t>Thank</a:t>
            </a:r>
            <a:r>
              <a:rPr lang="de-DE" dirty="0" smtClean="0"/>
              <a:t> </a:t>
            </a:r>
            <a:r>
              <a:rPr lang="de-DE" dirty="0" err="1" smtClean="0"/>
              <a:t>you</a:t>
            </a:r>
            <a:r>
              <a:rPr lang="de-DE" dirty="0" smtClean="0"/>
              <a:t> </a:t>
            </a:r>
            <a:r>
              <a:rPr lang="de-DE" dirty="0" err="1" smtClean="0"/>
              <a:t>for</a:t>
            </a:r>
            <a:r>
              <a:rPr lang="de-DE" dirty="0" smtClean="0"/>
              <a:t> </a:t>
            </a:r>
            <a:r>
              <a:rPr lang="de-DE" dirty="0" err="1" smtClean="0"/>
              <a:t>your</a:t>
            </a:r>
            <a:r>
              <a:rPr lang="de-DE" dirty="0" smtClean="0"/>
              <a:t> </a:t>
            </a:r>
            <a:r>
              <a:rPr lang="de-DE" dirty="0" err="1" smtClean="0"/>
              <a:t>attention</a:t>
            </a:r>
            <a:r>
              <a:rPr lang="de-DE" dirty="0" smtClean="0"/>
              <a:t>!</a:t>
            </a:r>
            <a:endParaRPr lang="en-GB" dirty="0"/>
          </a:p>
        </p:txBody>
      </p:sp>
      <p:sp>
        <p:nvSpPr>
          <p:cNvPr id="5" name="Untertitel 4"/>
          <p:cNvSpPr>
            <a:spLocks noGrp="1"/>
          </p:cNvSpPr>
          <p:nvPr>
            <p:ph type="subTitle" idx="1"/>
          </p:nvPr>
        </p:nvSpPr>
        <p:spPr/>
        <p:txBody>
          <a:bodyPr>
            <a:normAutofit fontScale="92500" lnSpcReduction="20000"/>
          </a:bodyPr>
          <a:lstStyle/>
          <a:p>
            <a:r>
              <a:rPr lang="en-GB" altLang="en-US" sz="2400" dirty="0">
                <a:latin typeface="+mj-lt"/>
              </a:rPr>
              <a:t>For further information please go </a:t>
            </a:r>
            <a:r>
              <a:rPr lang="en-GB" altLang="en-US" sz="2400" dirty="0" smtClean="0">
                <a:latin typeface="+mj-lt"/>
              </a:rPr>
              <a:t>to</a:t>
            </a:r>
          </a:p>
          <a:p>
            <a:r>
              <a:rPr lang="en-GB" altLang="en-US" sz="2400" dirty="0" smtClean="0">
                <a:solidFill>
                  <a:schemeClr val="tx2">
                    <a:lumMod val="60000"/>
                    <a:lumOff val="40000"/>
                  </a:schemeClr>
                </a:solidFill>
                <a:latin typeface="+mj-lt"/>
                <a:ea typeface="+mj-ea"/>
                <a:cs typeface="+mj-cs"/>
                <a:hlinkClick r:id="rId3"/>
              </a:rPr>
              <a:t>www.nama-facility.org</a:t>
            </a:r>
            <a:r>
              <a:rPr lang="en-GB" altLang="en-US" sz="2400" dirty="0" smtClean="0">
                <a:solidFill>
                  <a:schemeClr val="tx2">
                    <a:lumMod val="60000"/>
                    <a:lumOff val="40000"/>
                  </a:schemeClr>
                </a:solidFill>
                <a:latin typeface="+mj-lt"/>
                <a:ea typeface="+mj-ea"/>
                <a:cs typeface="+mj-cs"/>
              </a:rPr>
              <a:t> </a:t>
            </a:r>
            <a:endParaRPr lang="en-GB" altLang="en-US" sz="2400" dirty="0">
              <a:solidFill>
                <a:schemeClr val="tx2">
                  <a:lumMod val="60000"/>
                  <a:lumOff val="40000"/>
                </a:schemeClr>
              </a:solidFill>
              <a:latin typeface="+mj-lt"/>
              <a:ea typeface="+mj-ea"/>
              <a:cs typeface="+mj-cs"/>
            </a:endParaRPr>
          </a:p>
          <a:p>
            <a:endParaRPr lang="en-GB" altLang="en-US" sz="2400" dirty="0">
              <a:latin typeface="+mj-lt"/>
            </a:endParaRPr>
          </a:p>
          <a:p>
            <a:r>
              <a:rPr lang="en-GB" altLang="en-US" sz="2400" dirty="0">
                <a:latin typeface="+mj-lt"/>
              </a:rPr>
              <a:t>or contact the Technical Support Unit at </a:t>
            </a:r>
            <a:r>
              <a:rPr lang="en-GB" altLang="en-US" sz="2400" dirty="0">
                <a:latin typeface="+mj-lt"/>
                <a:hlinkClick r:id="rId4"/>
              </a:rPr>
              <a:t>contact@nama-facility.org</a:t>
            </a:r>
            <a:endParaRPr lang="en-GB" altLang="en-US" sz="2400" dirty="0">
              <a:latin typeface="+mj-lt"/>
            </a:endParaRPr>
          </a:p>
          <a:p>
            <a:endParaRPr lang="en-GB" dirty="0"/>
          </a:p>
        </p:txBody>
      </p:sp>
    </p:spTree>
    <p:extLst>
      <p:ext uri="{BB962C8B-B14F-4D97-AF65-F5344CB8AC3E}">
        <p14:creationId xmlns:p14="http://schemas.microsoft.com/office/powerpoint/2010/main" val="21115000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err="1" smtClean="0"/>
              <a:t>Governance</a:t>
            </a:r>
            <a:endParaRPr lang="en-GB" dirty="0"/>
          </a:p>
        </p:txBody>
      </p:sp>
      <p:pic>
        <p:nvPicPr>
          <p:cNvPr id="5" name="Inhaltsplatzhalt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6472" y="1600200"/>
            <a:ext cx="7351055" cy="4525963"/>
          </a:xfrm>
        </p:spPr>
      </p:pic>
      <p:sp>
        <p:nvSpPr>
          <p:cNvPr id="2" name="Foliennummernplatzhalter 1"/>
          <p:cNvSpPr>
            <a:spLocks noGrp="1"/>
          </p:cNvSpPr>
          <p:nvPr>
            <p:ph type="sldNum" sz="quarter" idx="12"/>
          </p:nvPr>
        </p:nvSpPr>
        <p:spPr/>
        <p:txBody>
          <a:bodyPr/>
          <a:lstStyle/>
          <a:p>
            <a:fld id="{CF80AF16-E3CF-4367-9E46-7B3F53A2E9CC}" type="slidenum">
              <a:rPr lang="en-GB" smtClean="0"/>
              <a:t>14</a:t>
            </a:fld>
            <a:endParaRPr lang="en-GB"/>
          </a:p>
        </p:txBody>
      </p:sp>
    </p:spTree>
    <p:extLst>
      <p:ext uri="{BB962C8B-B14F-4D97-AF65-F5344CB8AC3E}">
        <p14:creationId xmlns:p14="http://schemas.microsoft.com/office/powerpoint/2010/main" val="34358962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Means</a:t>
            </a:r>
            <a:r>
              <a:rPr lang="de-DE" dirty="0" smtClean="0"/>
              <a:t> </a:t>
            </a:r>
            <a:r>
              <a:rPr lang="de-DE" dirty="0" err="1" smtClean="0"/>
              <a:t>of</a:t>
            </a:r>
            <a:r>
              <a:rPr lang="de-DE" dirty="0" smtClean="0"/>
              <a:t> </a:t>
            </a:r>
            <a:r>
              <a:rPr lang="de-DE" dirty="0"/>
              <a:t>S</a:t>
            </a:r>
            <a:r>
              <a:rPr lang="de-DE" dirty="0" smtClean="0"/>
              <a:t>upport</a:t>
            </a:r>
            <a:endParaRPr lang="en-GB" dirty="0"/>
          </a:p>
        </p:txBody>
      </p:sp>
      <p:sp>
        <p:nvSpPr>
          <p:cNvPr id="4" name="Foliennummernplatzhalter 3"/>
          <p:cNvSpPr>
            <a:spLocks noGrp="1"/>
          </p:cNvSpPr>
          <p:nvPr>
            <p:ph type="sldNum" sz="quarter" idx="12"/>
          </p:nvPr>
        </p:nvSpPr>
        <p:spPr/>
        <p:txBody>
          <a:bodyPr/>
          <a:lstStyle/>
          <a:p>
            <a:fld id="{5F9545B6-A5E5-4482-8B56-BAAFB4CB4453}" type="slidenum">
              <a:rPr lang="en-GB" smtClean="0"/>
              <a:t>15</a:t>
            </a:fld>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1619552"/>
            <a:ext cx="7225246" cy="4507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17451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ltLang="en-US" dirty="0" smtClean="0">
                <a:latin typeface="Calibri" pitchFamily="34" charset="0"/>
                <a:ea typeface="ＭＳ Ｐゴシック" pitchFamily="34" charset="-128"/>
              </a:rPr>
              <a:t>NAMA Facility: Rationale</a:t>
            </a:r>
            <a:endParaRPr lang="en-GB" dirty="0"/>
          </a:p>
        </p:txBody>
      </p:sp>
      <p:sp>
        <p:nvSpPr>
          <p:cNvPr id="3" name="Inhaltsplatzhalter 2"/>
          <p:cNvSpPr>
            <a:spLocks noGrp="1"/>
          </p:cNvSpPr>
          <p:nvPr>
            <p:ph idx="1"/>
          </p:nvPr>
        </p:nvSpPr>
        <p:spPr>
          <a:xfrm>
            <a:off x="457200" y="1600200"/>
            <a:ext cx="8229600" cy="4925144"/>
          </a:xfrm>
        </p:spPr>
        <p:txBody>
          <a:bodyPr>
            <a:noAutofit/>
          </a:bodyPr>
          <a:lstStyle/>
          <a:p>
            <a:pPr marL="0" indent="0">
              <a:buNone/>
            </a:pPr>
            <a:r>
              <a:rPr lang="en-US" altLang="en-US" sz="1800" b="1" dirty="0">
                <a:latin typeface="Calibri" pitchFamily="34" charset="0"/>
                <a:ea typeface="ＭＳ Ｐゴシック" pitchFamily="34" charset="-128"/>
              </a:rPr>
              <a:t>Direct impact: delivering climate change mitigation on the ground</a:t>
            </a:r>
            <a:br>
              <a:rPr lang="en-US" altLang="en-US" sz="1800" b="1" dirty="0">
                <a:latin typeface="Calibri" pitchFamily="34" charset="0"/>
                <a:ea typeface="ＭＳ Ｐゴシック" pitchFamily="34" charset="-128"/>
              </a:rPr>
            </a:br>
            <a:r>
              <a:rPr lang="en-US" altLang="en-US" sz="1800" b="1" dirty="0">
                <a:latin typeface="Calibri" pitchFamily="34" charset="0"/>
                <a:ea typeface="ＭＳ Ｐゴシック" pitchFamily="34" charset="-128"/>
                <a:sym typeface="Wingdings" panose="05000000000000000000" pitchFamily="2" charset="2"/>
              </a:rPr>
              <a:t> Contribute to closing the global emissions gap pre-2020 (ADP WS </a:t>
            </a:r>
            <a:r>
              <a:rPr lang="en-US" altLang="en-US" sz="1800" b="1" dirty="0" smtClean="0">
                <a:latin typeface="Calibri" pitchFamily="34" charset="0"/>
                <a:ea typeface="ＭＳ Ｐゴシック" pitchFamily="34" charset="-128"/>
                <a:sym typeface="Wingdings" panose="05000000000000000000" pitchFamily="2" charset="2"/>
              </a:rPr>
              <a:t>II</a:t>
            </a:r>
            <a:r>
              <a:rPr lang="en-US" altLang="en-US" sz="1800" b="1" dirty="0">
                <a:latin typeface="Calibri" pitchFamily="34" charset="0"/>
                <a:ea typeface="ＭＳ Ｐゴシック" pitchFamily="34" charset="-128"/>
                <a:sym typeface="Wingdings" panose="05000000000000000000" pitchFamily="2" charset="2"/>
              </a:rPr>
              <a:t>)</a:t>
            </a:r>
            <a:endParaRPr lang="en-US" altLang="en-US" sz="1800" b="1" dirty="0">
              <a:latin typeface="Calibri" pitchFamily="34" charset="0"/>
              <a:ea typeface="ＭＳ Ｐゴシック" pitchFamily="34" charset="-128"/>
            </a:endParaRPr>
          </a:p>
          <a:p>
            <a:r>
              <a:rPr lang="en-US" altLang="en-US" sz="1800" dirty="0">
                <a:latin typeface="Calibri" pitchFamily="34" charset="0"/>
                <a:ea typeface="ＭＳ Ｐゴシック" pitchFamily="34" charset="-128"/>
              </a:rPr>
              <a:t>Providing tailor-made finance to developing countries for </a:t>
            </a:r>
            <a:r>
              <a:rPr lang="en-US" altLang="en-US" sz="1800" u="sng" dirty="0">
                <a:latin typeface="Calibri" pitchFamily="34" charset="0"/>
                <a:ea typeface="ＭＳ Ｐゴシック" pitchFamily="34" charset="-128"/>
              </a:rPr>
              <a:t>implementing</a:t>
            </a:r>
            <a:r>
              <a:rPr lang="en-US" altLang="en-US" sz="1800" dirty="0">
                <a:latin typeface="Calibri" pitchFamily="34" charset="0"/>
                <a:ea typeface="ＭＳ Ｐゴシック" pitchFamily="34" charset="-128"/>
              </a:rPr>
              <a:t> mitigation projects</a:t>
            </a:r>
          </a:p>
          <a:p>
            <a:r>
              <a:rPr lang="en-US" altLang="en-US" sz="1800" dirty="0">
                <a:latin typeface="Calibri" pitchFamily="34" charset="0"/>
                <a:ea typeface="ＭＳ Ｐゴシック" pitchFamily="34" charset="-128"/>
              </a:rPr>
              <a:t>Encouraging increased ambition by selecting the most ambitious and promising projects through open and competitive calls and a set of transparent selection criteria</a:t>
            </a:r>
          </a:p>
          <a:p>
            <a:endParaRPr lang="en-US" altLang="en-US" sz="1800" dirty="0">
              <a:latin typeface="Calibri" pitchFamily="34" charset="0"/>
              <a:ea typeface="ＭＳ Ｐゴシック" pitchFamily="34" charset="-128"/>
            </a:endParaRPr>
          </a:p>
          <a:p>
            <a:pPr marL="0" indent="0">
              <a:buNone/>
            </a:pPr>
            <a:r>
              <a:rPr lang="en-US" altLang="en-US" sz="1800" b="1" dirty="0">
                <a:latin typeface="Calibri" pitchFamily="34" charset="0"/>
                <a:ea typeface="ＭＳ Ｐゴシック" pitchFamily="34" charset="-128"/>
              </a:rPr>
              <a:t>Beyond the NAMA Facility: A joint learning opportunity</a:t>
            </a:r>
          </a:p>
          <a:p>
            <a:r>
              <a:rPr lang="en-US" altLang="en-US" sz="1800" dirty="0" smtClean="0">
                <a:latin typeface="Calibri" pitchFamily="34" charset="0"/>
                <a:ea typeface="ＭＳ Ｐゴシック" pitchFamily="34" charset="-128"/>
              </a:rPr>
              <a:t>Supporting </a:t>
            </a:r>
            <a:r>
              <a:rPr lang="en-US" altLang="en-US" sz="1800" dirty="0">
                <a:latin typeface="Calibri" pitchFamily="34" charset="0"/>
                <a:ea typeface="ＭＳ Ｐゴシック" pitchFamily="34" charset="-128"/>
              </a:rPr>
              <a:t>the development and further improvement of a strong pipeline of transformational and bankable NAMA projects</a:t>
            </a:r>
          </a:p>
          <a:p>
            <a:r>
              <a:rPr lang="en-US" altLang="en-US" sz="1800" dirty="0">
                <a:latin typeface="Calibri" pitchFamily="34" charset="0"/>
                <a:ea typeface="ＭＳ Ｐゴシック" pitchFamily="34" charset="-128"/>
              </a:rPr>
              <a:t>Mobilizing </a:t>
            </a:r>
            <a:r>
              <a:rPr lang="en-US" altLang="en-US" sz="1800" dirty="0" smtClean="0">
                <a:latin typeface="Calibri" pitchFamily="34" charset="0"/>
                <a:ea typeface="ＭＳ Ｐゴシック" pitchFamily="34" charset="-128"/>
              </a:rPr>
              <a:t>up-scaled climate </a:t>
            </a:r>
            <a:r>
              <a:rPr lang="en-US" altLang="en-US" sz="1800" dirty="0">
                <a:latin typeface="Calibri" pitchFamily="34" charset="0"/>
                <a:ea typeface="ＭＳ Ｐゴシック" pitchFamily="34" charset="-128"/>
              </a:rPr>
              <a:t>finance by demonstrating the successful implementation of ambitious and transformational mitigation projects</a:t>
            </a:r>
          </a:p>
          <a:p>
            <a:r>
              <a:rPr lang="en-US" altLang="en-US" sz="1800" dirty="0" smtClean="0">
                <a:latin typeface="Calibri" pitchFamily="34" charset="0"/>
                <a:ea typeface="ＭＳ Ｐゴシック" pitchFamily="34" charset="-128"/>
              </a:rPr>
              <a:t>Demonstrating </a:t>
            </a:r>
            <a:r>
              <a:rPr lang="en-US" altLang="en-US" sz="1800" dirty="0">
                <a:latin typeface="Calibri" pitchFamily="34" charset="0"/>
                <a:ea typeface="ＭＳ Ｐゴシック" pitchFamily="34" charset="-128"/>
              </a:rPr>
              <a:t>a framework for providing tailor-made results-based mitigation finance and providing lessons learned for </a:t>
            </a:r>
            <a:r>
              <a:rPr lang="en-US" altLang="en-US" sz="1800" dirty="0" smtClean="0">
                <a:latin typeface="Calibri" pitchFamily="34" charset="0"/>
                <a:ea typeface="ＭＳ Ｐゴシック" pitchFamily="34" charset="-128"/>
              </a:rPr>
              <a:t>the international discussions on climate finance and the international </a:t>
            </a:r>
            <a:r>
              <a:rPr lang="en-US" altLang="en-US" sz="1800" dirty="0">
                <a:latin typeface="Calibri" pitchFamily="34" charset="0"/>
                <a:ea typeface="ＭＳ Ｐゴシック" pitchFamily="34" charset="-128"/>
              </a:rPr>
              <a:t>climate finance architecture (GCF</a:t>
            </a:r>
            <a:r>
              <a:rPr lang="en-US" altLang="en-US" sz="1800" dirty="0" smtClean="0">
                <a:latin typeface="Calibri" pitchFamily="34" charset="0"/>
                <a:ea typeface="ＭＳ Ｐゴシック" pitchFamily="34" charset="-128"/>
              </a:rPr>
              <a:t>)</a:t>
            </a:r>
            <a:endParaRPr lang="en-US" altLang="en-US" sz="1800" dirty="0">
              <a:latin typeface="Calibri" pitchFamily="34" charset="0"/>
              <a:ea typeface="ＭＳ Ｐゴシック" pitchFamily="34" charset="-128"/>
            </a:endParaRPr>
          </a:p>
        </p:txBody>
      </p:sp>
      <p:sp>
        <p:nvSpPr>
          <p:cNvPr id="5" name="Foliennummernplatzhalter 4"/>
          <p:cNvSpPr>
            <a:spLocks noGrp="1"/>
          </p:cNvSpPr>
          <p:nvPr>
            <p:ph type="sldNum" sz="quarter" idx="12"/>
          </p:nvPr>
        </p:nvSpPr>
        <p:spPr/>
        <p:txBody>
          <a:bodyPr/>
          <a:lstStyle/>
          <a:p>
            <a:fld id="{5F9545B6-A5E5-4482-8B56-BAAFB4CB4453}" type="slidenum">
              <a:rPr lang="en-GB" smtClean="0"/>
              <a:t>2</a:t>
            </a:fld>
            <a:endParaRPr lang="en-GB" dirty="0"/>
          </a:p>
        </p:txBody>
      </p:sp>
    </p:spTree>
    <p:extLst>
      <p:ext uri="{BB962C8B-B14F-4D97-AF65-F5344CB8AC3E}">
        <p14:creationId xmlns:p14="http://schemas.microsoft.com/office/powerpoint/2010/main" val="936546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Means</a:t>
            </a:r>
            <a:r>
              <a:rPr lang="de-DE" dirty="0" smtClean="0"/>
              <a:t> </a:t>
            </a:r>
            <a:r>
              <a:rPr lang="de-DE" dirty="0" err="1" smtClean="0"/>
              <a:t>of</a:t>
            </a:r>
            <a:r>
              <a:rPr lang="de-DE" dirty="0" smtClean="0"/>
              <a:t> Support</a:t>
            </a:r>
            <a:endParaRPr lang="en-GB" dirty="0"/>
          </a:p>
        </p:txBody>
      </p:sp>
      <p:pic>
        <p:nvPicPr>
          <p:cNvPr id="2050" name="Picture 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395536" y="2348880"/>
            <a:ext cx="5122912" cy="30848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Inhaltsplatzhalter 7"/>
          <p:cNvSpPr>
            <a:spLocks noGrp="1"/>
          </p:cNvSpPr>
          <p:nvPr>
            <p:ph sz="half" idx="2"/>
          </p:nvPr>
        </p:nvSpPr>
        <p:spPr>
          <a:xfrm>
            <a:off x="5724128" y="1772816"/>
            <a:ext cx="2962672" cy="4248472"/>
          </a:xfrm>
        </p:spPr>
        <p:txBody>
          <a:bodyPr>
            <a:noAutofit/>
          </a:bodyPr>
          <a:lstStyle/>
          <a:p>
            <a:r>
              <a:rPr lang="en-GB" dirty="0"/>
              <a:t>Provides  support for the </a:t>
            </a:r>
            <a:r>
              <a:rPr lang="en-GB" b="1" dirty="0"/>
              <a:t>implementation</a:t>
            </a:r>
            <a:r>
              <a:rPr lang="en-GB" dirty="0"/>
              <a:t> of parts of a NAMA = NAMA Support Project</a:t>
            </a:r>
          </a:p>
          <a:p>
            <a:pPr marL="0" indent="0">
              <a:buNone/>
            </a:pPr>
            <a:endParaRPr lang="en-GB" dirty="0"/>
          </a:p>
          <a:p>
            <a:r>
              <a:rPr lang="de-DE" dirty="0"/>
              <a:t>Focus on </a:t>
            </a:r>
            <a:r>
              <a:rPr lang="de-DE" dirty="0" err="1"/>
              <a:t>most</a:t>
            </a:r>
            <a:r>
              <a:rPr lang="de-DE" dirty="0"/>
              <a:t> </a:t>
            </a:r>
            <a:r>
              <a:rPr lang="de-DE" dirty="0" err="1"/>
              <a:t>ambitious</a:t>
            </a:r>
            <a:r>
              <a:rPr lang="de-DE" dirty="0"/>
              <a:t> </a:t>
            </a:r>
            <a:r>
              <a:rPr lang="de-DE" dirty="0" err="1"/>
              <a:t>parts</a:t>
            </a:r>
            <a:r>
              <a:rPr lang="de-DE" dirty="0"/>
              <a:t> </a:t>
            </a:r>
            <a:r>
              <a:rPr lang="de-DE" dirty="0" err="1"/>
              <a:t>with</a:t>
            </a:r>
            <a:r>
              <a:rPr lang="de-DE" dirty="0"/>
              <a:t> a high potential </a:t>
            </a:r>
            <a:r>
              <a:rPr lang="de-DE" dirty="0" err="1"/>
              <a:t>for</a:t>
            </a:r>
            <a:r>
              <a:rPr lang="de-DE" dirty="0"/>
              <a:t> </a:t>
            </a:r>
            <a:r>
              <a:rPr lang="de-DE" dirty="0" err="1"/>
              <a:t>supporting</a:t>
            </a:r>
            <a:r>
              <a:rPr lang="de-DE" dirty="0"/>
              <a:t> </a:t>
            </a:r>
            <a:r>
              <a:rPr lang="de-DE" dirty="0" err="1"/>
              <a:t>transformational</a:t>
            </a:r>
            <a:r>
              <a:rPr lang="de-DE" dirty="0"/>
              <a:t> </a:t>
            </a:r>
            <a:r>
              <a:rPr lang="de-DE" dirty="0" err="1"/>
              <a:t>change</a:t>
            </a:r>
            <a:endParaRPr lang="de-DE" dirty="0"/>
          </a:p>
        </p:txBody>
      </p:sp>
      <p:sp>
        <p:nvSpPr>
          <p:cNvPr id="4" name="Foliennummernplatzhalter 3"/>
          <p:cNvSpPr>
            <a:spLocks noGrp="1"/>
          </p:cNvSpPr>
          <p:nvPr>
            <p:ph type="sldNum" sz="quarter" idx="12"/>
          </p:nvPr>
        </p:nvSpPr>
        <p:spPr/>
        <p:txBody>
          <a:bodyPr/>
          <a:lstStyle/>
          <a:p>
            <a:fld id="{5F9545B6-A5E5-4482-8B56-BAAFB4CB4453}" type="slidenum">
              <a:rPr lang="en-GB" smtClean="0"/>
              <a:t>3</a:t>
            </a:fld>
            <a:endParaRPr lang="en-GB" dirty="0"/>
          </a:p>
        </p:txBody>
      </p:sp>
    </p:spTree>
    <p:extLst>
      <p:ext uri="{BB962C8B-B14F-4D97-AF65-F5344CB8AC3E}">
        <p14:creationId xmlns:p14="http://schemas.microsoft.com/office/powerpoint/2010/main" val="1574837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Selection</a:t>
            </a:r>
            <a:r>
              <a:rPr lang="de-DE" dirty="0" smtClean="0"/>
              <a:t> </a:t>
            </a:r>
            <a:r>
              <a:rPr lang="de-DE" dirty="0" err="1"/>
              <a:t>C</a:t>
            </a:r>
            <a:r>
              <a:rPr lang="de-DE" dirty="0" err="1" smtClean="0"/>
              <a:t>riteria</a:t>
            </a:r>
            <a:r>
              <a:rPr lang="de-DE" dirty="0" smtClean="0"/>
              <a:t> </a:t>
            </a:r>
            <a:r>
              <a:rPr lang="de-DE" dirty="0" err="1" smtClean="0"/>
              <a:t>of</a:t>
            </a:r>
            <a:r>
              <a:rPr lang="de-DE" dirty="0" smtClean="0"/>
              <a:t> </a:t>
            </a:r>
            <a:r>
              <a:rPr lang="de-DE" dirty="0" err="1" smtClean="0"/>
              <a:t>the</a:t>
            </a:r>
            <a:r>
              <a:rPr lang="de-DE" dirty="0" smtClean="0"/>
              <a:t> NAMA Facility</a:t>
            </a:r>
            <a:endParaRPr lang="en-GB" dirty="0"/>
          </a:p>
        </p:txBody>
      </p:sp>
      <p:sp>
        <p:nvSpPr>
          <p:cNvPr id="3" name="Inhaltsplatzhalter 2"/>
          <p:cNvSpPr>
            <a:spLocks noGrp="1"/>
          </p:cNvSpPr>
          <p:nvPr>
            <p:ph idx="1"/>
          </p:nvPr>
        </p:nvSpPr>
        <p:spPr/>
        <p:txBody>
          <a:bodyPr/>
          <a:lstStyle/>
          <a:p>
            <a:pPr marL="0" indent="0">
              <a:buNone/>
            </a:pPr>
            <a:r>
              <a:rPr lang="de-DE" altLang="en-US" sz="1800" dirty="0" smtClean="0">
                <a:solidFill>
                  <a:srgbClr val="26282A"/>
                </a:solidFill>
                <a:latin typeface="Calibri" pitchFamily="34" charset="0"/>
                <a:ea typeface="ＭＳ Ｐゴシック" pitchFamily="34" charset="-128"/>
              </a:rPr>
              <a:t>The </a:t>
            </a:r>
            <a:r>
              <a:rPr lang="de-DE" altLang="en-US" sz="1800" dirty="0" err="1" smtClean="0">
                <a:solidFill>
                  <a:srgbClr val="26282A"/>
                </a:solidFill>
                <a:latin typeface="Calibri" pitchFamily="34" charset="0"/>
                <a:ea typeface="ＭＳ Ｐゴシック" pitchFamily="34" charset="-128"/>
              </a:rPr>
              <a:t>selection</a:t>
            </a:r>
            <a:r>
              <a:rPr lang="de-DE" altLang="en-US" sz="1800" dirty="0" smtClean="0">
                <a:solidFill>
                  <a:srgbClr val="26282A"/>
                </a:solidFill>
                <a:latin typeface="Calibri" pitchFamily="34" charset="0"/>
                <a:ea typeface="ＭＳ Ｐゴシック" pitchFamily="34" charset="-128"/>
              </a:rPr>
              <a:t> </a:t>
            </a:r>
            <a:r>
              <a:rPr lang="de-DE" altLang="en-US" sz="1800" dirty="0" err="1" smtClean="0">
                <a:solidFill>
                  <a:srgbClr val="26282A"/>
                </a:solidFill>
                <a:latin typeface="Calibri" pitchFamily="34" charset="0"/>
                <a:ea typeface="ＭＳ Ｐゴシック" pitchFamily="34" charset="-128"/>
              </a:rPr>
              <a:t>of</a:t>
            </a:r>
            <a:r>
              <a:rPr lang="de-DE" altLang="en-US" sz="1800" dirty="0" smtClean="0">
                <a:solidFill>
                  <a:srgbClr val="26282A"/>
                </a:solidFill>
                <a:latin typeface="Calibri" pitchFamily="34" charset="0"/>
                <a:ea typeface="ＭＳ Ｐゴシック" pitchFamily="34" charset="-128"/>
              </a:rPr>
              <a:t> NAMA Support Projects </a:t>
            </a:r>
            <a:r>
              <a:rPr lang="de-DE" altLang="en-US" sz="1800" dirty="0" err="1" smtClean="0">
                <a:solidFill>
                  <a:srgbClr val="26282A"/>
                </a:solidFill>
                <a:latin typeface="Calibri" pitchFamily="34" charset="0"/>
                <a:ea typeface="ＭＳ Ｐゴシック" pitchFamily="34" charset="-128"/>
              </a:rPr>
              <a:t>is</a:t>
            </a:r>
            <a:r>
              <a:rPr lang="de-DE" altLang="en-US" sz="1800" dirty="0" smtClean="0">
                <a:solidFill>
                  <a:srgbClr val="26282A"/>
                </a:solidFill>
                <a:latin typeface="Calibri" pitchFamily="34" charset="0"/>
                <a:ea typeface="ＭＳ Ｐゴシック" pitchFamily="34" charset="-128"/>
              </a:rPr>
              <a:t> </a:t>
            </a:r>
            <a:r>
              <a:rPr lang="de-DE" altLang="en-US" sz="1800" dirty="0" err="1" smtClean="0">
                <a:solidFill>
                  <a:srgbClr val="26282A"/>
                </a:solidFill>
                <a:latin typeface="Calibri" pitchFamily="34" charset="0"/>
                <a:ea typeface="ＭＳ Ｐゴシック" pitchFamily="34" charset="-128"/>
              </a:rPr>
              <a:t>based</a:t>
            </a:r>
            <a:r>
              <a:rPr lang="de-DE" altLang="en-US" sz="1800" dirty="0" smtClean="0">
                <a:solidFill>
                  <a:srgbClr val="26282A"/>
                </a:solidFill>
                <a:latin typeface="Calibri" pitchFamily="34" charset="0"/>
                <a:ea typeface="ＭＳ Ｐゴシック" pitchFamily="34" charset="-128"/>
              </a:rPr>
              <a:t> on </a:t>
            </a:r>
            <a:r>
              <a:rPr lang="de-DE" altLang="en-US" sz="1800" dirty="0" err="1" smtClean="0">
                <a:solidFill>
                  <a:srgbClr val="26282A"/>
                </a:solidFill>
                <a:latin typeface="Calibri" pitchFamily="34" charset="0"/>
                <a:ea typeface="ＭＳ Ｐゴシック" pitchFamily="34" charset="-128"/>
              </a:rPr>
              <a:t>three</a:t>
            </a:r>
            <a:r>
              <a:rPr lang="de-DE" altLang="en-US" sz="1800" dirty="0" smtClean="0">
                <a:solidFill>
                  <a:srgbClr val="26282A"/>
                </a:solidFill>
                <a:latin typeface="Calibri" pitchFamily="34" charset="0"/>
                <a:ea typeface="ＭＳ Ｐゴシック" pitchFamily="34" charset="-128"/>
              </a:rPr>
              <a:t> </a:t>
            </a:r>
            <a:r>
              <a:rPr lang="de-DE" altLang="en-US" sz="1800" dirty="0" err="1">
                <a:solidFill>
                  <a:srgbClr val="26282A"/>
                </a:solidFill>
                <a:latin typeface="Calibri" pitchFamily="34" charset="0"/>
                <a:ea typeface="ＭＳ Ｐゴシック" pitchFamily="34" charset="-128"/>
              </a:rPr>
              <a:t>sets</a:t>
            </a:r>
            <a:r>
              <a:rPr lang="de-DE" altLang="en-US" sz="1800" dirty="0">
                <a:solidFill>
                  <a:srgbClr val="26282A"/>
                </a:solidFill>
                <a:latin typeface="Calibri" pitchFamily="34" charset="0"/>
                <a:ea typeface="ＭＳ Ｐゴシック" pitchFamily="34" charset="-128"/>
              </a:rPr>
              <a:t> </a:t>
            </a:r>
            <a:r>
              <a:rPr lang="de-DE" altLang="en-US" sz="1800" dirty="0" err="1">
                <a:solidFill>
                  <a:srgbClr val="26282A"/>
                </a:solidFill>
                <a:latin typeface="Calibri" pitchFamily="34" charset="0"/>
                <a:ea typeface="ＭＳ Ｐゴシック" pitchFamily="34" charset="-128"/>
              </a:rPr>
              <a:t>of</a:t>
            </a:r>
            <a:r>
              <a:rPr lang="de-DE" altLang="en-US" sz="1800" dirty="0">
                <a:solidFill>
                  <a:srgbClr val="26282A"/>
                </a:solidFill>
                <a:latin typeface="Calibri" pitchFamily="34" charset="0"/>
                <a:ea typeface="ＭＳ Ｐゴシック" pitchFamily="34" charset="-128"/>
              </a:rPr>
              <a:t> </a:t>
            </a:r>
            <a:r>
              <a:rPr lang="de-DE" altLang="en-US" sz="1800" dirty="0" err="1">
                <a:solidFill>
                  <a:srgbClr val="26282A"/>
                </a:solidFill>
                <a:latin typeface="Calibri" pitchFamily="34" charset="0"/>
                <a:ea typeface="ＭＳ Ｐゴシック" pitchFamily="34" charset="-128"/>
              </a:rPr>
              <a:t>criteria</a:t>
            </a:r>
            <a:r>
              <a:rPr lang="de-DE" altLang="en-US" sz="1800" dirty="0">
                <a:solidFill>
                  <a:srgbClr val="26282A"/>
                </a:solidFill>
                <a:latin typeface="Calibri" pitchFamily="34" charset="0"/>
                <a:ea typeface="ＭＳ Ｐゴシック" pitchFamily="34" charset="-128"/>
              </a:rPr>
              <a:t>:</a:t>
            </a:r>
          </a:p>
          <a:p>
            <a:pPr marL="0" indent="0">
              <a:buNone/>
            </a:pPr>
            <a:endParaRPr lang="de-DE" altLang="en-US" sz="1800" dirty="0" smtClean="0">
              <a:solidFill>
                <a:srgbClr val="26282A"/>
              </a:solidFill>
              <a:latin typeface="Calibri" pitchFamily="34" charset="0"/>
              <a:ea typeface="ＭＳ Ｐゴシック" pitchFamily="34" charset="-128"/>
            </a:endParaRPr>
          </a:p>
        </p:txBody>
      </p:sp>
      <p:sp>
        <p:nvSpPr>
          <p:cNvPr id="4" name="Foliennummernplatzhalter 3"/>
          <p:cNvSpPr>
            <a:spLocks noGrp="1"/>
          </p:cNvSpPr>
          <p:nvPr>
            <p:ph type="sldNum" sz="quarter" idx="12"/>
          </p:nvPr>
        </p:nvSpPr>
        <p:spPr/>
        <p:txBody>
          <a:bodyPr/>
          <a:lstStyle/>
          <a:p>
            <a:fld id="{5F9545B6-A5E5-4482-8B56-BAAFB4CB4453}" type="slidenum">
              <a:rPr lang="en-GB" smtClean="0"/>
              <a:t>4</a:t>
            </a:fld>
            <a:endParaRPr lang="en-GB" dirty="0"/>
          </a:p>
        </p:txBody>
      </p:sp>
      <p:graphicFrame>
        <p:nvGraphicFramePr>
          <p:cNvPr id="6" name="Diagramm 5"/>
          <p:cNvGraphicFramePr/>
          <p:nvPr>
            <p:extLst>
              <p:ext uri="{D42A27DB-BD31-4B8C-83A1-F6EECF244321}">
                <p14:modId xmlns:p14="http://schemas.microsoft.com/office/powerpoint/2010/main" val="2733622898"/>
              </p:ext>
            </p:extLst>
          </p:nvPr>
        </p:nvGraphicFramePr>
        <p:xfrm>
          <a:off x="611560" y="2420888"/>
          <a:ext cx="7992888" cy="41044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03284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5F9545B6-A5E5-4482-8B56-BAAFB4CB4453}" type="slidenum">
              <a:rPr lang="en-GB" smtClean="0"/>
              <a:t>5</a:t>
            </a:fld>
            <a:endParaRPr lang="en-GB" dirty="0"/>
          </a:p>
        </p:txBody>
      </p:sp>
      <p:sp>
        <p:nvSpPr>
          <p:cNvPr id="2" name="Titel 1"/>
          <p:cNvSpPr>
            <a:spLocks noGrp="1"/>
          </p:cNvSpPr>
          <p:nvPr>
            <p:ph type="title" idx="4294967295"/>
          </p:nvPr>
        </p:nvSpPr>
        <p:spPr>
          <a:xfrm>
            <a:off x="536572" y="274638"/>
            <a:ext cx="7693027" cy="720725"/>
          </a:xfrm>
        </p:spPr>
        <p:txBody>
          <a:bodyPr/>
          <a:lstStyle/>
          <a:p>
            <a:r>
              <a:rPr lang="de-DE" dirty="0"/>
              <a:t>Project </a:t>
            </a:r>
            <a:r>
              <a:rPr lang="de-DE" dirty="0" smtClean="0"/>
              <a:t>Cycle </a:t>
            </a:r>
            <a:r>
              <a:rPr lang="de-DE" dirty="0" err="1" smtClean="0"/>
              <a:t>of</a:t>
            </a:r>
            <a:r>
              <a:rPr lang="de-DE" dirty="0" smtClean="0"/>
              <a:t> </a:t>
            </a:r>
            <a:r>
              <a:rPr lang="de-DE" dirty="0" err="1" smtClean="0"/>
              <a:t>the</a:t>
            </a:r>
            <a:r>
              <a:rPr lang="de-DE" dirty="0" smtClean="0"/>
              <a:t> NAMA Facility</a:t>
            </a:r>
            <a:endParaRPr lang="en-GB" dirty="0"/>
          </a:p>
        </p:txBody>
      </p:sp>
      <p:cxnSp>
        <p:nvCxnSpPr>
          <p:cNvPr id="8" name="Gerade Verbindung 7"/>
          <p:cNvCxnSpPr/>
          <p:nvPr/>
        </p:nvCxnSpPr>
        <p:spPr bwMode="auto">
          <a:xfrm>
            <a:off x="273050" y="3827463"/>
            <a:ext cx="8928100" cy="0"/>
          </a:xfrm>
          <a:prstGeom prst="line">
            <a:avLst/>
          </a:prstGeom>
          <a:solidFill>
            <a:srgbClr val="7C9BC8"/>
          </a:solidFill>
          <a:ln>
            <a:noFill/>
          </a:ln>
          <a:effectLst/>
          <a:extLst>
            <a:ext uri="{91240B29-F687-4F45-9708-019B960494DF}">
              <a14:hiddenLine xmlns:a14="http://schemas.microsoft.com/office/drawing/2010/main" w="635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p:spPr>
      </p:cxnSp>
      <p:sp>
        <p:nvSpPr>
          <p:cNvPr id="19" name="Rechteck 18"/>
          <p:cNvSpPr/>
          <p:nvPr/>
        </p:nvSpPr>
        <p:spPr>
          <a:xfrm>
            <a:off x="515148" y="995417"/>
            <a:ext cx="5640532" cy="323165"/>
          </a:xfrm>
          <a:prstGeom prst="rect">
            <a:avLst/>
          </a:prstGeom>
        </p:spPr>
        <p:txBody>
          <a:bodyPr wrap="square">
            <a:spAutoFit/>
          </a:bodyPr>
          <a:lstStyle/>
          <a:p>
            <a:r>
              <a:rPr lang="en-US" altLang="en-US" sz="1500" b="1" dirty="0">
                <a:ea typeface="PFCentroSansPro-Regular"/>
                <a:cs typeface="PFCentroSansPro-Regular"/>
              </a:rPr>
              <a:t>STEP </a:t>
            </a:r>
            <a:r>
              <a:rPr lang="en-US" altLang="en-US" sz="1500" b="1" dirty="0" smtClean="0">
                <a:ea typeface="PFCentroSansPro-Regular"/>
                <a:cs typeface="PFCentroSansPro-Regular"/>
              </a:rPr>
              <a:t>1 </a:t>
            </a:r>
            <a:r>
              <a:rPr lang="en-US" altLang="en-US" sz="1500" b="1" dirty="0">
                <a:ea typeface="PFCentroSansPro-Regular"/>
                <a:cs typeface="PFCentroSansPro-Regular"/>
              </a:rPr>
              <a:t>– </a:t>
            </a:r>
            <a:r>
              <a:rPr lang="en-US" altLang="en-US" sz="1500" b="1" dirty="0" smtClean="0">
                <a:ea typeface="PFCentroSansPro-Regular"/>
                <a:cs typeface="PFCentroSansPro-Regular"/>
              </a:rPr>
              <a:t>Project Outline	</a:t>
            </a:r>
            <a:endParaRPr lang="de-DE" sz="1500" dirty="0"/>
          </a:p>
        </p:txBody>
      </p:sp>
      <p:grpSp>
        <p:nvGrpSpPr>
          <p:cNvPr id="5" name="Gruppieren 4"/>
          <p:cNvGrpSpPr/>
          <p:nvPr/>
        </p:nvGrpSpPr>
        <p:grpSpPr>
          <a:xfrm>
            <a:off x="509588" y="1268761"/>
            <a:ext cx="8094860" cy="5112567"/>
            <a:chOff x="509588" y="1268761"/>
            <a:chExt cx="8094860" cy="5112567"/>
          </a:xfrm>
        </p:grpSpPr>
        <p:sp>
          <p:nvSpPr>
            <p:cNvPr id="10" name="Rechteck 9"/>
            <p:cNvSpPr/>
            <p:nvPr/>
          </p:nvSpPr>
          <p:spPr>
            <a:xfrm>
              <a:off x="515148" y="3555015"/>
              <a:ext cx="5640532" cy="323165"/>
            </a:xfrm>
            <a:prstGeom prst="rect">
              <a:avLst/>
            </a:prstGeom>
          </p:spPr>
          <p:txBody>
            <a:bodyPr wrap="square">
              <a:spAutoFit/>
            </a:bodyPr>
            <a:lstStyle/>
            <a:p>
              <a:r>
                <a:rPr lang="en-US" altLang="en-US" sz="1500" b="1" dirty="0">
                  <a:ea typeface="PFCentroSansPro-Regular"/>
                  <a:cs typeface="PFCentroSansPro-Regular"/>
                </a:rPr>
                <a:t>STEP </a:t>
              </a:r>
              <a:r>
                <a:rPr lang="en-US" altLang="en-US" sz="1500" b="1" dirty="0" smtClean="0">
                  <a:ea typeface="PFCentroSansPro-Regular"/>
                  <a:cs typeface="PFCentroSansPro-Regular"/>
                </a:rPr>
                <a:t>2 – Project Proposal</a:t>
              </a:r>
              <a:endParaRPr lang="de-DE" sz="1500" dirty="0"/>
            </a:p>
          </p:txBody>
        </p:sp>
        <p:sp>
          <p:nvSpPr>
            <p:cNvPr id="11" name="Rechteck 10"/>
            <p:cNvSpPr/>
            <p:nvPr/>
          </p:nvSpPr>
          <p:spPr>
            <a:xfrm>
              <a:off x="536573" y="5682734"/>
              <a:ext cx="5619107" cy="323165"/>
            </a:xfrm>
            <a:prstGeom prst="rect">
              <a:avLst/>
            </a:prstGeom>
          </p:spPr>
          <p:txBody>
            <a:bodyPr wrap="square">
              <a:spAutoFit/>
            </a:bodyPr>
            <a:lstStyle/>
            <a:p>
              <a:r>
                <a:rPr lang="en-US" altLang="en-US" sz="1500" b="1" dirty="0">
                  <a:ea typeface="PFCentroSansPro-Regular"/>
                  <a:cs typeface="PFCentroSansPro-Regular"/>
                </a:rPr>
                <a:t>STEP </a:t>
              </a:r>
              <a:r>
                <a:rPr lang="en-US" altLang="en-US" sz="1500" b="1" dirty="0" smtClean="0">
                  <a:ea typeface="PFCentroSansPro-Regular"/>
                  <a:cs typeface="PFCentroSansPro-Regular"/>
                </a:rPr>
                <a:t>3 – Project </a:t>
              </a:r>
              <a:r>
                <a:rPr lang="en-US" altLang="en-US" sz="1500" b="1" dirty="0">
                  <a:ea typeface="PFCentroSansPro-Regular"/>
                  <a:cs typeface="PFCentroSansPro-Regular"/>
                </a:rPr>
                <a:t>I</a:t>
              </a:r>
              <a:r>
                <a:rPr lang="en-US" altLang="en-US" sz="1500" b="1" dirty="0" smtClean="0">
                  <a:ea typeface="PFCentroSansPro-Regular"/>
                  <a:cs typeface="PFCentroSansPro-Regular"/>
                </a:rPr>
                <a:t>mplementation</a:t>
              </a:r>
              <a:endParaRPr lang="de-DE" sz="1500" dirty="0"/>
            </a:p>
          </p:txBody>
        </p:sp>
        <p:sp>
          <p:nvSpPr>
            <p:cNvPr id="13" name="Rechteck 12"/>
            <p:cNvSpPr/>
            <p:nvPr/>
          </p:nvSpPr>
          <p:spPr>
            <a:xfrm>
              <a:off x="6656210" y="3881471"/>
              <a:ext cx="1944216" cy="1466778"/>
            </a:xfrm>
            <a:prstGeom prst="rect">
              <a:avLst/>
            </a:prstGeom>
            <a:solidFill>
              <a:srgbClr val="CDE1EB"/>
            </a:solidFill>
            <a:ln w="127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GB" sz="1200" b="1" dirty="0" smtClean="0">
                  <a:solidFill>
                    <a:schemeClr val="tx1"/>
                  </a:solidFill>
                </a:rPr>
                <a:t>FC: </a:t>
              </a:r>
              <a:r>
                <a:rPr lang="en-GB" sz="1200" dirty="0" smtClean="0">
                  <a:solidFill>
                    <a:schemeClr val="tx1"/>
                  </a:solidFill>
                </a:rPr>
                <a:t>DO and national implementing partner(s) (e.g. national development bank) </a:t>
              </a:r>
            </a:p>
            <a:p>
              <a:pPr>
                <a:spcAft>
                  <a:spcPts val="600"/>
                </a:spcAft>
              </a:pPr>
              <a:r>
                <a:rPr lang="en-GB" sz="1200" b="1" dirty="0" smtClean="0">
                  <a:solidFill>
                    <a:schemeClr val="tx1"/>
                  </a:solidFill>
                </a:rPr>
                <a:t>TC: </a:t>
              </a:r>
              <a:r>
                <a:rPr lang="en-GB" sz="1200" dirty="0" smtClean="0">
                  <a:solidFill>
                    <a:schemeClr val="tx1"/>
                  </a:solidFill>
                </a:rPr>
                <a:t>DO and national  implementing </a:t>
              </a:r>
              <a:r>
                <a:rPr lang="en-GB" sz="1200" dirty="0">
                  <a:solidFill>
                    <a:schemeClr val="tx1"/>
                  </a:solidFill>
                </a:rPr>
                <a:t>partner(s) (e.g. sector </a:t>
              </a:r>
              <a:r>
                <a:rPr lang="en-GB" sz="1200" dirty="0" smtClean="0">
                  <a:solidFill>
                    <a:schemeClr val="tx1"/>
                  </a:solidFill>
                </a:rPr>
                <a:t>ministry)</a:t>
              </a:r>
              <a:endParaRPr lang="en-GB" sz="1200" dirty="0">
                <a:solidFill>
                  <a:schemeClr val="tx1"/>
                </a:solidFill>
              </a:endParaRPr>
            </a:p>
          </p:txBody>
        </p:sp>
        <p:sp>
          <p:nvSpPr>
            <p:cNvPr id="16" name="Rectangle 4"/>
            <p:cNvSpPr>
              <a:spLocks noChangeAspect="1" noChangeArrowheads="1"/>
            </p:cNvSpPr>
            <p:nvPr/>
          </p:nvSpPr>
          <p:spPr bwMode="gray">
            <a:xfrm>
              <a:off x="514814" y="3881471"/>
              <a:ext cx="5497486" cy="537640"/>
            </a:xfrm>
            <a:prstGeom prst="rect">
              <a:avLst/>
            </a:prstGeom>
            <a:solidFill>
              <a:srgbClr val="CDE1EB"/>
            </a:solidFill>
            <a:ln w="6350" algn="ctr">
              <a:solidFill>
                <a:schemeClr val="accent1">
                  <a:lumMod val="60000"/>
                  <a:lumOff val="40000"/>
                </a:scheme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lnSpc>
                  <a:spcPct val="120000"/>
                </a:lnSpc>
                <a:spcBef>
                  <a:spcPts val="600"/>
                </a:spcBef>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1pPr>
              <a:lvl2pPr marL="742950" indent="-285750" eaLnBrk="0" hangingPunct="0">
                <a:lnSpc>
                  <a:spcPct val="120000"/>
                </a:lnSpc>
                <a:spcBef>
                  <a:spcPts val="600"/>
                </a:spcBef>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2pPr>
              <a:lvl3pPr marL="1143000" indent="-228600" eaLnBrk="0" hangingPunct="0">
                <a:lnSpc>
                  <a:spcPct val="120000"/>
                </a:lnSpc>
                <a:spcBef>
                  <a:spcPts val="600"/>
                </a:spcBef>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3pPr>
              <a:lvl4pPr marL="1600200" indent="-228600" eaLnBrk="0" hangingPunct="0">
                <a:lnSpc>
                  <a:spcPct val="120000"/>
                </a:lnSpc>
                <a:spcBef>
                  <a:spcPts val="600"/>
                </a:spcBef>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4pPr>
              <a:lvl5pPr marL="2057400" indent="-228600" eaLnBrk="0" hangingPunct="0">
                <a:lnSpc>
                  <a:spcPct val="120000"/>
                </a:lnSpc>
                <a:spcBef>
                  <a:spcPts val="600"/>
                </a:spcBef>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5pPr>
              <a:lvl6pPr marL="2514600" indent="-228600" eaLnBrk="0" fontAlgn="base" hangingPunct="0">
                <a:lnSpc>
                  <a:spcPct val="120000"/>
                </a:lnSpc>
                <a:spcBef>
                  <a:spcPts val="600"/>
                </a:spcBef>
                <a:spcAft>
                  <a:spcPct val="0"/>
                </a:spcAft>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6pPr>
              <a:lvl7pPr marL="2971800" indent="-228600" eaLnBrk="0" fontAlgn="base" hangingPunct="0">
                <a:lnSpc>
                  <a:spcPct val="120000"/>
                </a:lnSpc>
                <a:spcBef>
                  <a:spcPts val="600"/>
                </a:spcBef>
                <a:spcAft>
                  <a:spcPct val="0"/>
                </a:spcAft>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7pPr>
              <a:lvl8pPr marL="3429000" indent="-228600" eaLnBrk="0" fontAlgn="base" hangingPunct="0">
                <a:lnSpc>
                  <a:spcPct val="120000"/>
                </a:lnSpc>
                <a:spcBef>
                  <a:spcPts val="600"/>
                </a:spcBef>
                <a:spcAft>
                  <a:spcPct val="0"/>
                </a:spcAft>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8pPr>
              <a:lvl9pPr marL="3886200" indent="-228600" eaLnBrk="0" fontAlgn="base" hangingPunct="0">
                <a:lnSpc>
                  <a:spcPct val="120000"/>
                </a:lnSpc>
                <a:spcBef>
                  <a:spcPts val="600"/>
                </a:spcBef>
                <a:spcAft>
                  <a:spcPct val="0"/>
                </a:spcAft>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9pPr>
            </a:lstStyle>
            <a:p>
              <a:pPr algn="ctr" eaLnBrk="1" hangingPunct="1">
                <a:lnSpc>
                  <a:spcPct val="100000"/>
                </a:lnSpc>
                <a:spcBef>
                  <a:spcPct val="0"/>
                </a:spcBef>
                <a:buSzTx/>
                <a:buNone/>
              </a:pPr>
              <a:r>
                <a:rPr lang="en-US" altLang="en-US" sz="1500" dirty="0">
                  <a:ea typeface="PFCentroSansPro-Regular"/>
                  <a:cs typeface="PFCentroSansPro-Regular"/>
                </a:rPr>
                <a:t>In-depth </a:t>
              </a:r>
              <a:r>
                <a:rPr lang="en-US" altLang="en-US" sz="1500" dirty="0" smtClean="0">
                  <a:ea typeface="PFCentroSansPro-Regular"/>
                  <a:cs typeface="PFCentroSansPro-Regular"/>
                </a:rPr>
                <a:t>appraisal and</a:t>
              </a:r>
            </a:p>
            <a:p>
              <a:pPr algn="ctr" eaLnBrk="1" hangingPunct="1">
                <a:lnSpc>
                  <a:spcPct val="100000"/>
                </a:lnSpc>
                <a:spcBef>
                  <a:spcPct val="0"/>
                </a:spcBef>
                <a:spcAft>
                  <a:spcPts val="600"/>
                </a:spcAft>
                <a:buSzTx/>
                <a:buFontTx/>
                <a:buNone/>
              </a:pPr>
              <a:r>
                <a:rPr lang="en-US" altLang="en-US" sz="1500" dirty="0" smtClean="0">
                  <a:ea typeface="PFCentroSansPro-Regular"/>
                  <a:cs typeface="PFCentroSansPro-Regular"/>
                </a:rPr>
                <a:t>submission </a:t>
              </a:r>
              <a:r>
                <a:rPr lang="en-US" altLang="en-US" sz="1500" dirty="0">
                  <a:ea typeface="PFCentroSansPro-Regular"/>
                  <a:cs typeface="PFCentroSansPro-Regular"/>
                </a:rPr>
                <a:t>of </a:t>
              </a:r>
              <a:r>
                <a:rPr lang="en-US" altLang="en-US" sz="1500" b="1" dirty="0">
                  <a:ea typeface="PFCentroSansPro-Regular"/>
                  <a:cs typeface="PFCentroSansPro-Regular"/>
                </a:rPr>
                <a:t>NAMA Support Project </a:t>
              </a:r>
              <a:r>
                <a:rPr lang="en-US" altLang="en-US" sz="1500" b="1" dirty="0" smtClean="0">
                  <a:ea typeface="PFCentroSansPro-Regular"/>
                  <a:cs typeface="PFCentroSansPro-Regular"/>
                </a:rPr>
                <a:t>proposals</a:t>
              </a:r>
              <a:endParaRPr lang="en-US" altLang="en-US" sz="1500" b="1" dirty="0">
                <a:ea typeface="PFCentroSansPro-Regular"/>
                <a:cs typeface="PFCentroSansPro-Regular"/>
              </a:endParaRPr>
            </a:p>
          </p:txBody>
        </p:sp>
        <p:sp>
          <p:nvSpPr>
            <p:cNvPr id="17" name="Rectangle 4"/>
            <p:cNvSpPr>
              <a:spLocks noChangeAspect="1" noChangeArrowheads="1"/>
            </p:cNvSpPr>
            <p:nvPr/>
          </p:nvSpPr>
          <p:spPr bwMode="gray">
            <a:xfrm>
              <a:off x="513610" y="4419111"/>
              <a:ext cx="5498550" cy="306033"/>
            </a:xfrm>
            <a:prstGeom prst="rect">
              <a:avLst/>
            </a:prstGeom>
            <a:solidFill>
              <a:srgbClr val="F0EBE6"/>
            </a:solidFill>
            <a:ln w="6350" algn="ctr">
              <a:solidFill>
                <a:schemeClr val="accent1">
                  <a:lumMod val="40000"/>
                  <a:lumOff val="60000"/>
                </a:scheme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lnSpc>
                  <a:spcPct val="120000"/>
                </a:lnSpc>
                <a:spcBef>
                  <a:spcPts val="600"/>
                </a:spcBef>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1pPr>
              <a:lvl2pPr marL="742950" indent="-285750" eaLnBrk="0" hangingPunct="0">
                <a:lnSpc>
                  <a:spcPct val="120000"/>
                </a:lnSpc>
                <a:spcBef>
                  <a:spcPts val="600"/>
                </a:spcBef>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2pPr>
              <a:lvl3pPr marL="1143000" indent="-228600" eaLnBrk="0" hangingPunct="0">
                <a:lnSpc>
                  <a:spcPct val="120000"/>
                </a:lnSpc>
                <a:spcBef>
                  <a:spcPts val="600"/>
                </a:spcBef>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3pPr>
              <a:lvl4pPr marL="1600200" indent="-228600" eaLnBrk="0" hangingPunct="0">
                <a:lnSpc>
                  <a:spcPct val="120000"/>
                </a:lnSpc>
                <a:spcBef>
                  <a:spcPts val="600"/>
                </a:spcBef>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4pPr>
              <a:lvl5pPr marL="2057400" indent="-228600" eaLnBrk="0" hangingPunct="0">
                <a:lnSpc>
                  <a:spcPct val="120000"/>
                </a:lnSpc>
                <a:spcBef>
                  <a:spcPts val="600"/>
                </a:spcBef>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5pPr>
              <a:lvl6pPr marL="2514600" indent="-228600" eaLnBrk="0" fontAlgn="base" hangingPunct="0">
                <a:lnSpc>
                  <a:spcPct val="120000"/>
                </a:lnSpc>
                <a:spcBef>
                  <a:spcPts val="600"/>
                </a:spcBef>
                <a:spcAft>
                  <a:spcPct val="0"/>
                </a:spcAft>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6pPr>
              <a:lvl7pPr marL="2971800" indent="-228600" eaLnBrk="0" fontAlgn="base" hangingPunct="0">
                <a:lnSpc>
                  <a:spcPct val="120000"/>
                </a:lnSpc>
                <a:spcBef>
                  <a:spcPts val="600"/>
                </a:spcBef>
                <a:spcAft>
                  <a:spcPct val="0"/>
                </a:spcAft>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7pPr>
              <a:lvl8pPr marL="3429000" indent="-228600" eaLnBrk="0" fontAlgn="base" hangingPunct="0">
                <a:lnSpc>
                  <a:spcPct val="120000"/>
                </a:lnSpc>
                <a:spcBef>
                  <a:spcPts val="600"/>
                </a:spcBef>
                <a:spcAft>
                  <a:spcPct val="0"/>
                </a:spcAft>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8pPr>
              <a:lvl9pPr marL="3886200" indent="-228600" eaLnBrk="0" fontAlgn="base" hangingPunct="0">
                <a:lnSpc>
                  <a:spcPct val="120000"/>
                </a:lnSpc>
                <a:spcBef>
                  <a:spcPts val="600"/>
                </a:spcBef>
                <a:spcAft>
                  <a:spcPct val="0"/>
                </a:spcAft>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9pPr>
            </a:lstStyle>
            <a:p>
              <a:pPr algn="ctr">
                <a:buNone/>
              </a:pPr>
              <a:r>
                <a:rPr lang="en-GB" sz="1500" dirty="0"/>
                <a:t>E</a:t>
              </a:r>
              <a:r>
                <a:rPr lang="en-GB" sz="1500" dirty="0" smtClean="0"/>
                <a:t>valuation against ambition and feasibility criteria by TSU</a:t>
              </a:r>
              <a:endParaRPr lang="en-GB" sz="1500" dirty="0"/>
            </a:p>
          </p:txBody>
        </p:sp>
        <p:sp>
          <p:nvSpPr>
            <p:cNvPr id="18" name="Rectangle 4"/>
            <p:cNvSpPr>
              <a:spLocks noChangeAspect="1" noChangeArrowheads="1"/>
            </p:cNvSpPr>
            <p:nvPr/>
          </p:nvSpPr>
          <p:spPr bwMode="gray">
            <a:xfrm>
              <a:off x="514813" y="6021288"/>
              <a:ext cx="5503296" cy="360040"/>
            </a:xfrm>
            <a:prstGeom prst="rect">
              <a:avLst/>
            </a:prstGeom>
            <a:solidFill>
              <a:srgbClr val="CDE1EB"/>
            </a:solidFill>
            <a:ln w="6350" algn="ctr">
              <a:solidFill>
                <a:schemeClr val="accent1">
                  <a:lumMod val="60000"/>
                  <a:lumOff val="40000"/>
                </a:scheme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lnSpc>
                  <a:spcPct val="120000"/>
                </a:lnSpc>
                <a:spcBef>
                  <a:spcPts val="600"/>
                </a:spcBef>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1pPr>
              <a:lvl2pPr marL="742950" indent="-285750" eaLnBrk="0" hangingPunct="0">
                <a:lnSpc>
                  <a:spcPct val="120000"/>
                </a:lnSpc>
                <a:spcBef>
                  <a:spcPts val="600"/>
                </a:spcBef>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2pPr>
              <a:lvl3pPr marL="1143000" indent="-228600" eaLnBrk="0" hangingPunct="0">
                <a:lnSpc>
                  <a:spcPct val="120000"/>
                </a:lnSpc>
                <a:spcBef>
                  <a:spcPts val="600"/>
                </a:spcBef>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3pPr>
              <a:lvl4pPr marL="1600200" indent="-228600" eaLnBrk="0" hangingPunct="0">
                <a:lnSpc>
                  <a:spcPct val="120000"/>
                </a:lnSpc>
                <a:spcBef>
                  <a:spcPts val="600"/>
                </a:spcBef>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4pPr>
              <a:lvl5pPr marL="2057400" indent="-228600" eaLnBrk="0" hangingPunct="0">
                <a:lnSpc>
                  <a:spcPct val="120000"/>
                </a:lnSpc>
                <a:spcBef>
                  <a:spcPts val="600"/>
                </a:spcBef>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5pPr>
              <a:lvl6pPr marL="2514600" indent="-228600" eaLnBrk="0" fontAlgn="base" hangingPunct="0">
                <a:lnSpc>
                  <a:spcPct val="120000"/>
                </a:lnSpc>
                <a:spcBef>
                  <a:spcPts val="600"/>
                </a:spcBef>
                <a:spcAft>
                  <a:spcPct val="0"/>
                </a:spcAft>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6pPr>
              <a:lvl7pPr marL="2971800" indent="-228600" eaLnBrk="0" fontAlgn="base" hangingPunct="0">
                <a:lnSpc>
                  <a:spcPct val="120000"/>
                </a:lnSpc>
                <a:spcBef>
                  <a:spcPts val="600"/>
                </a:spcBef>
                <a:spcAft>
                  <a:spcPct val="0"/>
                </a:spcAft>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7pPr>
              <a:lvl8pPr marL="3429000" indent="-228600" eaLnBrk="0" fontAlgn="base" hangingPunct="0">
                <a:lnSpc>
                  <a:spcPct val="120000"/>
                </a:lnSpc>
                <a:spcBef>
                  <a:spcPts val="600"/>
                </a:spcBef>
                <a:spcAft>
                  <a:spcPct val="0"/>
                </a:spcAft>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8pPr>
              <a:lvl9pPr marL="3886200" indent="-228600" eaLnBrk="0" fontAlgn="base" hangingPunct="0">
                <a:lnSpc>
                  <a:spcPct val="120000"/>
                </a:lnSpc>
                <a:spcBef>
                  <a:spcPts val="600"/>
                </a:spcBef>
                <a:spcAft>
                  <a:spcPct val="0"/>
                </a:spcAft>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9pPr>
            </a:lstStyle>
            <a:p>
              <a:pPr algn="ctr" eaLnBrk="1" hangingPunct="1">
                <a:lnSpc>
                  <a:spcPct val="100000"/>
                </a:lnSpc>
                <a:spcBef>
                  <a:spcPct val="0"/>
                </a:spcBef>
                <a:spcAft>
                  <a:spcPts val="600"/>
                </a:spcAft>
                <a:buSzTx/>
                <a:buFontTx/>
                <a:buNone/>
              </a:pPr>
              <a:r>
                <a:rPr lang="en-US" altLang="en-US" sz="1400" dirty="0" smtClean="0">
                  <a:ea typeface="PFCentroSansPro-Regular"/>
                  <a:cs typeface="PFCentroSansPro-Regular"/>
                </a:rPr>
                <a:t>NAMA Support Project implementation</a:t>
              </a:r>
              <a:endParaRPr lang="en-US" altLang="en-US" sz="1400" dirty="0">
                <a:ea typeface="PFCentroSansPro-Regular"/>
                <a:cs typeface="PFCentroSansPro-Regular"/>
              </a:endParaRPr>
            </a:p>
          </p:txBody>
        </p:sp>
        <p:cxnSp>
          <p:nvCxnSpPr>
            <p:cNvPr id="20" name="Gewinkelte Verbindung 19"/>
            <p:cNvCxnSpPr>
              <a:stCxn id="16" idx="3"/>
              <a:endCxn id="13" idx="1"/>
            </p:cNvCxnSpPr>
            <p:nvPr/>
          </p:nvCxnSpPr>
          <p:spPr>
            <a:xfrm>
              <a:off x="6012300" y="4150291"/>
              <a:ext cx="643910" cy="464569"/>
            </a:xfrm>
            <a:prstGeom prst="bentConnector3">
              <a:avLst>
                <a:gd name="adj1" fmla="val 50000"/>
              </a:avLst>
            </a:prstGeom>
            <a:ln w="28575">
              <a:solidFill>
                <a:srgbClr val="225A98"/>
              </a:solidFill>
            </a:ln>
          </p:spPr>
          <p:style>
            <a:lnRef idx="1">
              <a:schemeClr val="accent1"/>
            </a:lnRef>
            <a:fillRef idx="0">
              <a:schemeClr val="accent1"/>
            </a:fillRef>
            <a:effectRef idx="0">
              <a:schemeClr val="accent1"/>
            </a:effectRef>
            <a:fontRef idx="minor">
              <a:schemeClr val="tx1"/>
            </a:fontRef>
          </p:style>
        </p:cxnSp>
        <p:cxnSp>
          <p:nvCxnSpPr>
            <p:cNvPr id="21" name="Gewinkelte Verbindung 20"/>
            <p:cNvCxnSpPr>
              <a:stCxn id="18" idx="3"/>
              <a:endCxn id="13" idx="1"/>
            </p:cNvCxnSpPr>
            <p:nvPr/>
          </p:nvCxnSpPr>
          <p:spPr>
            <a:xfrm flipV="1">
              <a:off x="6018109" y="4614860"/>
              <a:ext cx="638101" cy="1586448"/>
            </a:xfrm>
            <a:prstGeom prst="bentConnector3">
              <a:avLst>
                <a:gd name="adj1" fmla="val 50000"/>
              </a:avLst>
            </a:prstGeom>
            <a:ln w="28575">
              <a:solidFill>
                <a:srgbClr val="225A98"/>
              </a:solidFill>
            </a:ln>
          </p:spPr>
          <p:style>
            <a:lnRef idx="1">
              <a:schemeClr val="accent1"/>
            </a:lnRef>
            <a:fillRef idx="0">
              <a:schemeClr val="accent1"/>
            </a:fillRef>
            <a:effectRef idx="0">
              <a:schemeClr val="accent1"/>
            </a:effectRef>
            <a:fontRef idx="minor">
              <a:schemeClr val="tx1"/>
            </a:fontRef>
          </p:style>
        </p:cxnSp>
        <p:sp>
          <p:nvSpPr>
            <p:cNvPr id="23" name="Rectangle 4"/>
            <p:cNvSpPr>
              <a:spLocks noChangeAspect="1" noChangeArrowheads="1"/>
            </p:cNvSpPr>
            <p:nvPr/>
          </p:nvSpPr>
          <p:spPr bwMode="gray">
            <a:xfrm>
              <a:off x="518708" y="4725143"/>
              <a:ext cx="5495240" cy="458233"/>
            </a:xfrm>
            <a:prstGeom prst="rect">
              <a:avLst/>
            </a:prstGeom>
            <a:solidFill>
              <a:srgbClr val="EBF2DE"/>
            </a:solidFill>
            <a:ln w="6350" algn="ctr">
              <a:solidFill>
                <a:schemeClr val="accent1">
                  <a:lumMod val="40000"/>
                  <a:lumOff val="60000"/>
                </a:schemeClr>
              </a:solidFill>
              <a:miter lim="800000"/>
              <a:headEnd/>
              <a:tailEnd/>
            </a:ln>
            <a:effectLst/>
            <a:extLst/>
          </p:spPr>
          <p:txBody>
            <a:bodyPr wrap="none" anchor="ctr"/>
            <a:lstStyle>
              <a:lvl1pPr eaLnBrk="0" hangingPunct="0">
                <a:lnSpc>
                  <a:spcPct val="120000"/>
                </a:lnSpc>
                <a:spcBef>
                  <a:spcPts val="600"/>
                </a:spcBef>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1pPr>
              <a:lvl2pPr marL="742950" indent="-285750" eaLnBrk="0" hangingPunct="0">
                <a:lnSpc>
                  <a:spcPct val="120000"/>
                </a:lnSpc>
                <a:spcBef>
                  <a:spcPts val="600"/>
                </a:spcBef>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2pPr>
              <a:lvl3pPr marL="1143000" indent="-228600" eaLnBrk="0" hangingPunct="0">
                <a:lnSpc>
                  <a:spcPct val="120000"/>
                </a:lnSpc>
                <a:spcBef>
                  <a:spcPts val="600"/>
                </a:spcBef>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3pPr>
              <a:lvl4pPr marL="1600200" indent="-228600" eaLnBrk="0" hangingPunct="0">
                <a:lnSpc>
                  <a:spcPct val="120000"/>
                </a:lnSpc>
                <a:spcBef>
                  <a:spcPts val="600"/>
                </a:spcBef>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4pPr>
              <a:lvl5pPr marL="2057400" indent="-228600" eaLnBrk="0" hangingPunct="0">
                <a:lnSpc>
                  <a:spcPct val="120000"/>
                </a:lnSpc>
                <a:spcBef>
                  <a:spcPts val="600"/>
                </a:spcBef>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5pPr>
              <a:lvl6pPr marL="2514600" indent="-228600" eaLnBrk="0" fontAlgn="base" hangingPunct="0">
                <a:lnSpc>
                  <a:spcPct val="120000"/>
                </a:lnSpc>
                <a:spcBef>
                  <a:spcPts val="600"/>
                </a:spcBef>
                <a:spcAft>
                  <a:spcPct val="0"/>
                </a:spcAft>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6pPr>
              <a:lvl7pPr marL="2971800" indent="-228600" eaLnBrk="0" fontAlgn="base" hangingPunct="0">
                <a:lnSpc>
                  <a:spcPct val="120000"/>
                </a:lnSpc>
                <a:spcBef>
                  <a:spcPts val="600"/>
                </a:spcBef>
                <a:spcAft>
                  <a:spcPct val="0"/>
                </a:spcAft>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7pPr>
              <a:lvl8pPr marL="3429000" indent="-228600" eaLnBrk="0" fontAlgn="base" hangingPunct="0">
                <a:lnSpc>
                  <a:spcPct val="120000"/>
                </a:lnSpc>
                <a:spcBef>
                  <a:spcPts val="600"/>
                </a:spcBef>
                <a:spcAft>
                  <a:spcPct val="0"/>
                </a:spcAft>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8pPr>
              <a:lvl9pPr marL="3886200" indent="-228600" eaLnBrk="0" fontAlgn="base" hangingPunct="0">
                <a:lnSpc>
                  <a:spcPct val="120000"/>
                </a:lnSpc>
                <a:spcBef>
                  <a:spcPts val="600"/>
                </a:spcBef>
                <a:spcAft>
                  <a:spcPct val="0"/>
                </a:spcAft>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9pPr>
            </a:lstStyle>
            <a:p>
              <a:pPr algn="ctr" eaLnBrk="1" hangingPunct="1">
                <a:lnSpc>
                  <a:spcPct val="100000"/>
                </a:lnSpc>
                <a:spcBef>
                  <a:spcPct val="0"/>
                </a:spcBef>
                <a:buSzTx/>
                <a:buFontTx/>
                <a:buNone/>
              </a:pPr>
              <a:r>
                <a:rPr lang="en-US" altLang="en-US" sz="1400" dirty="0" smtClean="0">
                  <a:ea typeface="PFCentroSansPro-Regular"/>
                  <a:cs typeface="PFCentroSansPro-Regular"/>
                </a:rPr>
                <a:t>Final </a:t>
              </a:r>
              <a:r>
                <a:rPr lang="en-US" altLang="en-US" sz="1400" dirty="0">
                  <a:ea typeface="PFCentroSansPro-Regular"/>
                  <a:cs typeface="PFCentroSansPro-Regular"/>
                </a:rPr>
                <a:t>NAMA Support Project approval by the </a:t>
              </a:r>
              <a:r>
                <a:rPr lang="en-US" altLang="en-US" sz="1400" b="1" dirty="0">
                  <a:ea typeface="PFCentroSansPro-Regular"/>
                  <a:cs typeface="PFCentroSansPro-Regular"/>
                </a:rPr>
                <a:t>NAMA Facility Board</a:t>
              </a:r>
            </a:p>
            <a:p>
              <a:pPr algn="ctr" eaLnBrk="1" hangingPunct="1">
                <a:lnSpc>
                  <a:spcPct val="100000"/>
                </a:lnSpc>
                <a:spcBef>
                  <a:spcPct val="0"/>
                </a:spcBef>
                <a:buSzTx/>
                <a:buFontTx/>
                <a:buNone/>
              </a:pPr>
              <a:r>
                <a:rPr lang="en-US" altLang="en-US" sz="1400" b="1" dirty="0" smtClean="0">
                  <a:ea typeface="PFCentroSansPro-Regular"/>
                  <a:cs typeface="PFCentroSansPro-Regular"/>
                </a:rPr>
                <a:t>Implementation </a:t>
              </a:r>
              <a:r>
                <a:rPr lang="en-US" altLang="en-US" sz="1400" b="1" dirty="0">
                  <a:ea typeface="PFCentroSansPro-Regular"/>
                  <a:cs typeface="PFCentroSansPro-Regular"/>
                </a:rPr>
                <a:t>mandate </a:t>
              </a:r>
              <a:r>
                <a:rPr lang="en-US" altLang="en-US" sz="1400" dirty="0">
                  <a:ea typeface="PFCentroSansPro-Regular"/>
                  <a:cs typeface="PFCentroSansPro-Regular"/>
                </a:rPr>
                <a:t>for approved NAMA Support Projects</a:t>
              </a:r>
            </a:p>
          </p:txBody>
        </p:sp>
        <p:sp>
          <p:nvSpPr>
            <p:cNvPr id="7" name="Rectangle 4"/>
            <p:cNvSpPr>
              <a:spLocks noChangeAspect="1" noChangeArrowheads="1"/>
            </p:cNvSpPr>
            <p:nvPr/>
          </p:nvSpPr>
          <p:spPr bwMode="gray">
            <a:xfrm>
              <a:off x="511176" y="1628801"/>
              <a:ext cx="5503296" cy="360039"/>
            </a:xfrm>
            <a:prstGeom prst="rect">
              <a:avLst/>
            </a:prstGeom>
            <a:solidFill>
              <a:srgbClr val="CDE1EB"/>
            </a:solidFill>
            <a:ln w="6350" algn="ctr">
              <a:solidFill>
                <a:schemeClr val="accent1">
                  <a:lumMod val="60000"/>
                  <a:lumOff val="40000"/>
                </a:scheme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lnSpc>
                  <a:spcPct val="120000"/>
                </a:lnSpc>
                <a:spcBef>
                  <a:spcPts val="600"/>
                </a:spcBef>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1pPr>
              <a:lvl2pPr marL="742950" indent="-285750" eaLnBrk="0" hangingPunct="0">
                <a:lnSpc>
                  <a:spcPct val="120000"/>
                </a:lnSpc>
                <a:spcBef>
                  <a:spcPts val="600"/>
                </a:spcBef>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2pPr>
              <a:lvl3pPr marL="1143000" indent="-228600" eaLnBrk="0" hangingPunct="0">
                <a:lnSpc>
                  <a:spcPct val="120000"/>
                </a:lnSpc>
                <a:spcBef>
                  <a:spcPts val="600"/>
                </a:spcBef>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3pPr>
              <a:lvl4pPr marL="1600200" indent="-228600" eaLnBrk="0" hangingPunct="0">
                <a:lnSpc>
                  <a:spcPct val="120000"/>
                </a:lnSpc>
                <a:spcBef>
                  <a:spcPts val="600"/>
                </a:spcBef>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4pPr>
              <a:lvl5pPr marL="2057400" indent="-228600" eaLnBrk="0" hangingPunct="0">
                <a:lnSpc>
                  <a:spcPct val="120000"/>
                </a:lnSpc>
                <a:spcBef>
                  <a:spcPts val="600"/>
                </a:spcBef>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5pPr>
              <a:lvl6pPr marL="2514600" indent="-228600" eaLnBrk="0" fontAlgn="base" hangingPunct="0">
                <a:lnSpc>
                  <a:spcPct val="120000"/>
                </a:lnSpc>
                <a:spcBef>
                  <a:spcPts val="600"/>
                </a:spcBef>
                <a:spcAft>
                  <a:spcPct val="0"/>
                </a:spcAft>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6pPr>
              <a:lvl7pPr marL="2971800" indent="-228600" eaLnBrk="0" fontAlgn="base" hangingPunct="0">
                <a:lnSpc>
                  <a:spcPct val="120000"/>
                </a:lnSpc>
                <a:spcBef>
                  <a:spcPts val="600"/>
                </a:spcBef>
                <a:spcAft>
                  <a:spcPct val="0"/>
                </a:spcAft>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7pPr>
              <a:lvl8pPr marL="3429000" indent="-228600" eaLnBrk="0" fontAlgn="base" hangingPunct="0">
                <a:lnSpc>
                  <a:spcPct val="120000"/>
                </a:lnSpc>
                <a:spcBef>
                  <a:spcPts val="600"/>
                </a:spcBef>
                <a:spcAft>
                  <a:spcPct val="0"/>
                </a:spcAft>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8pPr>
              <a:lvl9pPr marL="3886200" indent="-228600" eaLnBrk="0" fontAlgn="base" hangingPunct="0">
                <a:lnSpc>
                  <a:spcPct val="120000"/>
                </a:lnSpc>
                <a:spcBef>
                  <a:spcPts val="600"/>
                </a:spcBef>
                <a:spcAft>
                  <a:spcPct val="0"/>
                </a:spcAft>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9pPr>
            </a:lstStyle>
            <a:p>
              <a:pPr algn="ctr" eaLnBrk="1" hangingPunct="1">
                <a:lnSpc>
                  <a:spcPct val="100000"/>
                </a:lnSpc>
                <a:spcBef>
                  <a:spcPct val="0"/>
                </a:spcBef>
                <a:spcAft>
                  <a:spcPts val="600"/>
                </a:spcAft>
                <a:buSzTx/>
                <a:buFontTx/>
                <a:buNone/>
              </a:pPr>
              <a:r>
                <a:rPr lang="en-US" altLang="en-US" sz="1500" dirty="0">
                  <a:ea typeface="PFCentroSansPro-Regular"/>
                  <a:cs typeface="PFCentroSansPro-Regular"/>
                </a:rPr>
                <a:t>S</a:t>
              </a:r>
              <a:r>
                <a:rPr lang="en-US" altLang="en-US" sz="1500" dirty="0" smtClean="0">
                  <a:ea typeface="PFCentroSansPro-Regular"/>
                  <a:cs typeface="PFCentroSansPro-Regular"/>
                </a:rPr>
                <a:t>ubmission </a:t>
              </a:r>
              <a:r>
                <a:rPr lang="en-US" altLang="en-US" sz="1500" dirty="0">
                  <a:ea typeface="PFCentroSansPro-Regular"/>
                  <a:cs typeface="PFCentroSansPro-Regular"/>
                </a:rPr>
                <a:t>of </a:t>
              </a:r>
              <a:r>
                <a:rPr lang="en-US" altLang="en-US" sz="1500" b="1" dirty="0" smtClean="0">
                  <a:ea typeface="PFCentroSansPro-Regular"/>
                  <a:cs typeface="PFCentroSansPro-Regular"/>
                </a:rPr>
                <a:t>NAMA </a:t>
              </a:r>
              <a:r>
                <a:rPr lang="en-US" altLang="en-US" sz="1500" b="1" dirty="0">
                  <a:ea typeface="PFCentroSansPro-Regular"/>
                  <a:cs typeface="PFCentroSansPro-Regular"/>
                </a:rPr>
                <a:t>Support </a:t>
              </a:r>
              <a:r>
                <a:rPr lang="en-US" altLang="en-US" sz="1500" b="1" dirty="0" smtClean="0">
                  <a:ea typeface="PFCentroSansPro-Regular"/>
                  <a:cs typeface="PFCentroSansPro-Regular"/>
                </a:rPr>
                <a:t>Project</a:t>
              </a:r>
              <a:r>
                <a:rPr lang="en-US" altLang="en-US" sz="1500" dirty="0" smtClean="0">
                  <a:ea typeface="PFCentroSansPro-Regular"/>
                  <a:cs typeface="PFCentroSansPro-Regular"/>
                </a:rPr>
                <a:t> </a:t>
              </a:r>
              <a:r>
                <a:rPr lang="en-US" altLang="en-US" sz="1500" b="1" dirty="0" smtClean="0">
                  <a:ea typeface="PFCentroSansPro-Regular"/>
                  <a:cs typeface="PFCentroSansPro-Regular"/>
                </a:rPr>
                <a:t>Outlines</a:t>
              </a:r>
              <a:endParaRPr lang="en-US" altLang="en-US" sz="1500" b="1" dirty="0">
                <a:ea typeface="PFCentroSansPro-Regular"/>
                <a:cs typeface="PFCentroSansPro-Regular"/>
              </a:endParaRPr>
            </a:p>
          </p:txBody>
        </p:sp>
        <p:sp>
          <p:nvSpPr>
            <p:cNvPr id="9" name="Rectangle 4"/>
            <p:cNvSpPr>
              <a:spLocks noChangeAspect="1" noChangeArrowheads="1"/>
            </p:cNvSpPr>
            <p:nvPr/>
          </p:nvSpPr>
          <p:spPr bwMode="gray">
            <a:xfrm>
              <a:off x="509588" y="1268761"/>
              <a:ext cx="5504360" cy="360040"/>
            </a:xfrm>
            <a:prstGeom prst="rect">
              <a:avLst/>
            </a:prstGeom>
            <a:solidFill>
              <a:srgbClr val="F0EBE6"/>
            </a:solidFill>
            <a:ln w="6350" algn="ctr">
              <a:solidFill>
                <a:schemeClr val="accent1">
                  <a:lumMod val="40000"/>
                  <a:lumOff val="60000"/>
                </a:scheme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lnSpc>
                  <a:spcPct val="120000"/>
                </a:lnSpc>
                <a:spcBef>
                  <a:spcPts val="600"/>
                </a:spcBef>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1pPr>
              <a:lvl2pPr marL="742950" indent="-285750" eaLnBrk="0" hangingPunct="0">
                <a:lnSpc>
                  <a:spcPct val="120000"/>
                </a:lnSpc>
                <a:spcBef>
                  <a:spcPts val="600"/>
                </a:spcBef>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2pPr>
              <a:lvl3pPr marL="1143000" indent="-228600" eaLnBrk="0" hangingPunct="0">
                <a:lnSpc>
                  <a:spcPct val="120000"/>
                </a:lnSpc>
                <a:spcBef>
                  <a:spcPts val="600"/>
                </a:spcBef>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3pPr>
              <a:lvl4pPr marL="1600200" indent="-228600" eaLnBrk="0" hangingPunct="0">
                <a:lnSpc>
                  <a:spcPct val="120000"/>
                </a:lnSpc>
                <a:spcBef>
                  <a:spcPts val="600"/>
                </a:spcBef>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4pPr>
              <a:lvl5pPr marL="2057400" indent="-228600" eaLnBrk="0" hangingPunct="0">
                <a:lnSpc>
                  <a:spcPct val="120000"/>
                </a:lnSpc>
                <a:spcBef>
                  <a:spcPts val="600"/>
                </a:spcBef>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5pPr>
              <a:lvl6pPr marL="2514600" indent="-228600" eaLnBrk="0" fontAlgn="base" hangingPunct="0">
                <a:lnSpc>
                  <a:spcPct val="120000"/>
                </a:lnSpc>
                <a:spcBef>
                  <a:spcPts val="600"/>
                </a:spcBef>
                <a:spcAft>
                  <a:spcPct val="0"/>
                </a:spcAft>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6pPr>
              <a:lvl7pPr marL="2971800" indent="-228600" eaLnBrk="0" fontAlgn="base" hangingPunct="0">
                <a:lnSpc>
                  <a:spcPct val="120000"/>
                </a:lnSpc>
                <a:spcBef>
                  <a:spcPts val="600"/>
                </a:spcBef>
                <a:spcAft>
                  <a:spcPct val="0"/>
                </a:spcAft>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7pPr>
              <a:lvl8pPr marL="3429000" indent="-228600" eaLnBrk="0" fontAlgn="base" hangingPunct="0">
                <a:lnSpc>
                  <a:spcPct val="120000"/>
                </a:lnSpc>
                <a:spcBef>
                  <a:spcPts val="600"/>
                </a:spcBef>
                <a:spcAft>
                  <a:spcPct val="0"/>
                </a:spcAft>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8pPr>
              <a:lvl9pPr marL="3886200" indent="-228600" eaLnBrk="0" fontAlgn="base" hangingPunct="0">
                <a:lnSpc>
                  <a:spcPct val="120000"/>
                </a:lnSpc>
                <a:spcBef>
                  <a:spcPts val="600"/>
                </a:spcBef>
                <a:spcAft>
                  <a:spcPct val="0"/>
                </a:spcAft>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9pPr>
            </a:lstStyle>
            <a:p>
              <a:pPr algn="ctr">
                <a:buNone/>
              </a:pPr>
              <a:r>
                <a:rPr lang="en-GB" sz="1500" dirty="0" smtClean="0"/>
                <a:t>Call for </a:t>
              </a:r>
              <a:r>
                <a:rPr lang="en-US" altLang="en-US" sz="1500" dirty="0">
                  <a:ea typeface="PFCentroSansPro-Regular"/>
                  <a:cs typeface="PFCentroSansPro-Regular"/>
                </a:rPr>
                <a:t>NAMA Support Project </a:t>
              </a:r>
              <a:r>
                <a:rPr lang="en-US" altLang="en-US" sz="1500" dirty="0" smtClean="0">
                  <a:ea typeface="PFCentroSansPro-Regular"/>
                  <a:cs typeface="PFCentroSansPro-Regular"/>
                </a:rPr>
                <a:t>Outlines</a:t>
              </a:r>
              <a:r>
                <a:rPr lang="en-GB" sz="1500" dirty="0" smtClean="0"/>
                <a:t> by NAMA Facility</a:t>
              </a:r>
              <a:endParaRPr lang="en-GB" sz="1500" dirty="0"/>
            </a:p>
          </p:txBody>
        </p:sp>
        <p:sp>
          <p:nvSpPr>
            <p:cNvPr id="12" name="Rechteck 11"/>
            <p:cNvSpPr/>
            <p:nvPr/>
          </p:nvSpPr>
          <p:spPr>
            <a:xfrm>
              <a:off x="6660232" y="1268761"/>
              <a:ext cx="1944216" cy="720079"/>
            </a:xfrm>
            <a:prstGeom prst="rect">
              <a:avLst/>
            </a:prstGeom>
            <a:solidFill>
              <a:srgbClr val="CDE1EB"/>
            </a:solidFill>
            <a:ln w="127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dirty="0" smtClean="0">
                  <a:solidFill>
                    <a:schemeClr val="tx1"/>
                  </a:solidFill>
                </a:rPr>
                <a:t>National government (with DO endorsement) or </a:t>
              </a:r>
            </a:p>
            <a:p>
              <a:r>
                <a:rPr lang="en-GB" sz="1100" dirty="0" smtClean="0">
                  <a:solidFill>
                    <a:schemeClr val="tx1"/>
                  </a:solidFill>
                </a:rPr>
                <a:t>DO (with national  government endorsement)</a:t>
              </a:r>
              <a:endParaRPr lang="en-GB" sz="1100" dirty="0">
                <a:solidFill>
                  <a:schemeClr val="tx1"/>
                </a:solidFill>
              </a:endParaRPr>
            </a:p>
          </p:txBody>
        </p:sp>
        <p:cxnSp>
          <p:nvCxnSpPr>
            <p:cNvPr id="14" name="Gerade Verbindung 13"/>
            <p:cNvCxnSpPr>
              <a:endCxn id="7" idx="3"/>
            </p:cNvCxnSpPr>
            <p:nvPr/>
          </p:nvCxnSpPr>
          <p:spPr>
            <a:xfrm flipH="1">
              <a:off x="6014472" y="1808821"/>
              <a:ext cx="645338" cy="0"/>
            </a:xfrm>
            <a:prstGeom prst="line">
              <a:avLst/>
            </a:prstGeom>
            <a:ln w="28575">
              <a:solidFill>
                <a:srgbClr val="225A98"/>
              </a:solidFill>
            </a:ln>
          </p:spPr>
          <p:style>
            <a:lnRef idx="1">
              <a:schemeClr val="accent1"/>
            </a:lnRef>
            <a:fillRef idx="0">
              <a:schemeClr val="accent1"/>
            </a:fillRef>
            <a:effectRef idx="0">
              <a:schemeClr val="accent1"/>
            </a:effectRef>
            <a:fontRef idx="minor">
              <a:schemeClr val="tx1"/>
            </a:fontRef>
          </p:style>
        </p:cxnSp>
        <p:sp>
          <p:nvSpPr>
            <p:cNvPr id="15" name="Rectangle 4"/>
            <p:cNvSpPr>
              <a:spLocks noChangeAspect="1" noChangeArrowheads="1"/>
            </p:cNvSpPr>
            <p:nvPr/>
          </p:nvSpPr>
          <p:spPr bwMode="gray">
            <a:xfrm>
              <a:off x="509588" y="1991961"/>
              <a:ext cx="5500800" cy="540931"/>
            </a:xfrm>
            <a:prstGeom prst="rect">
              <a:avLst/>
            </a:prstGeom>
            <a:solidFill>
              <a:srgbClr val="F0EBE6"/>
            </a:solidFill>
            <a:ln w="6350" algn="ctr">
              <a:solidFill>
                <a:schemeClr val="accent1">
                  <a:lumMod val="40000"/>
                  <a:lumOff val="60000"/>
                </a:scheme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lnSpc>
                  <a:spcPct val="120000"/>
                </a:lnSpc>
                <a:spcBef>
                  <a:spcPts val="600"/>
                </a:spcBef>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1pPr>
              <a:lvl2pPr marL="742950" indent="-285750" eaLnBrk="0" hangingPunct="0">
                <a:lnSpc>
                  <a:spcPct val="120000"/>
                </a:lnSpc>
                <a:spcBef>
                  <a:spcPts val="600"/>
                </a:spcBef>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2pPr>
              <a:lvl3pPr marL="1143000" indent="-228600" eaLnBrk="0" hangingPunct="0">
                <a:lnSpc>
                  <a:spcPct val="120000"/>
                </a:lnSpc>
                <a:spcBef>
                  <a:spcPts val="600"/>
                </a:spcBef>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3pPr>
              <a:lvl4pPr marL="1600200" indent="-228600" eaLnBrk="0" hangingPunct="0">
                <a:lnSpc>
                  <a:spcPct val="120000"/>
                </a:lnSpc>
                <a:spcBef>
                  <a:spcPts val="600"/>
                </a:spcBef>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4pPr>
              <a:lvl5pPr marL="2057400" indent="-228600" eaLnBrk="0" hangingPunct="0">
                <a:lnSpc>
                  <a:spcPct val="120000"/>
                </a:lnSpc>
                <a:spcBef>
                  <a:spcPts val="600"/>
                </a:spcBef>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5pPr>
              <a:lvl6pPr marL="2514600" indent="-228600" eaLnBrk="0" fontAlgn="base" hangingPunct="0">
                <a:lnSpc>
                  <a:spcPct val="120000"/>
                </a:lnSpc>
                <a:spcBef>
                  <a:spcPts val="600"/>
                </a:spcBef>
                <a:spcAft>
                  <a:spcPct val="0"/>
                </a:spcAft>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6pPr>
              <a:lvl7pPr marL="2971800" indent="-228600" eaLnBrk="0" fontAlgn="base" hangingPunct="0">
                <a:lnSpc>
                  <a:spcPct val="120000"/>
                </a:lnSpc>
                <a:spcBef>
                  <a:spcPts val="600"/>
                </a:spcBef>
                <a:spcAft>
                  <a:spcPct val="0"/>
                </a:spcAft>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7pPr>
              <a:lvl8pPr marL="3429000" indent="-228600" eaLnBrk="0" fontAlgn="base" hangingPunct="0">
                <a:lnSpc>
                  <a:spcPct val="120000"/>
                </a:lnSpc>
                <a:spcBef>
                  <a:spcPts val="600"/>
                </a:spcBef>
                <a:spcAft>
                  <a:spcPct val="0"/>
                </a:spcAft>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8pPr>
              <a:lvl9pPr marL="3886200" indent="-228600" eaLnBrk="0" fontAlgn="base" hangingPunct="0">
                <a:lnSpc>
                  <a:spcPct val="120000"/>
                </a:lnSpc>
                <a:spcBef>
                  <a:spcPts val="600"/>
                </a:spcBef>
                <a:spcAft>
                  <a:spcPct val="0"/>
                </a:spcAft>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9pPr>
            </a:lstStyle>
            <a:p>
              <a:pPr algn="ctr" eaLnBrk="1" hangingPunct="1">
                <a:lnSpc>
                  <a:spcPct val="100000"/>
                </a:lnSpc>
                <a:spcBef>
                  <a:spcPct val="0"/>
                </a:spcBef>
                <a:buSzTx/>
                <a:buFontTx/>
                <a:buNone/>
              </a:pPr>
              <a:r>
                <a:rPr lang="en-US" altLang="en-US" sz="1500" dirty="0">
                  <a:ea typeface="PFCentroSansPro-Regular"/>
                  <a:cs typeface="PFCentroSansPro-Regular"/>
                </a:rPr>
                <a:t>V</a:t>
              </a:r>
              <a:r>
                <a:rPr lang="en-US" altLang="en-US" sz="1500" dirty="0" smtClean="0">
                  <a:ea typeface="PFCentroSansPro-Regular"/>
                  <a:cs typeface="PFCentroSansPro-Regular"/>
                </a:rPr>
                <a:t>erification of general </a:t>
              </a:r>
              <a:r>
                <a:rPr lang="en-US" altLang="en-US" sz="1500" dirty="0">
                  <a:ea typeface="PFCentroSansPro-Regular"/>
                  <a:cs typeface="PFCentroSansPro-Regular"/>
                </a:rPr>
                <a:t>e</a:t>
              </a:r>
              <a:r>
                <a:rPr lang="en-US" altLang="en-US" sz="1500" dirty="0" smtClean="0">
                  <a:ea typeface="PFCentroSansPro-Regular"/>
                  <a:cs typeface="PFCentroSansPro-Regular"/>
                </a:rPr>
                <a:t>ligibility </a:t>
              </a:r>
              <a:r>
                <a:rPr lang="en-US" altLang="en-US" sz="1500" dirty="0">
                  <a:ea typeface="PFCentroSansPro-Regular"/>
                  <a:cs typeface="PFCentroSansPro-Regular"/>
                </a:rPr>
                <a:t>c</a:t>
              </a:r>
              <a:r>
                <a:rPr lang="en-US" altLang="en-US" sz="1500" dirty="0" smtClean="0">
                  <a:ea typeface="PFCentroSansPro-Regular"/>
                  <a:cs typeface="PFCentroSansPro-Regular"/>
                </a:rPr>
                <a:t>riteria and </a:t>
              </a:r>
            </a:p>
            <a:p>
              <a:pPr algn="ctr" eaLnBrk="1" hangingPunct="1">
                <a:lnSpc>
                  <a:spcPct val="100000"/>
                </a:lnSpc>
                <a:spcBef>
                  <a:spcPct val="0"/>
                </a:spcBef>
                <a:buSzTx/>
                <a:buFontTx/>
                <a:buNone/>
              </a:pPr>
              <a:r>
                <a:rPr lang="en-US" altLang="en-US" sz="1500" dirty="0">
                  <a:ea typeface="PFCentroSansPro-Regular"/>
                  <a:cs typeface="PFCentroSansPro-Regular"/>
                </a:rPr>
                <a:t>e</a:t>
              </a:r>
              <a:r>
                <a:rPr lang="en-US" altLang="en-US" sz="1500" dirty="0" smtClean="0">
                  <a:ea typeface="PFCentroSansPro-Regular"/>
                  <a:cs typeface="PFCentroSansPro-Regular"/>
                </a:rPr>
                <a:t>valuation against ambition and feasibility criteria by TSU</a:t>
              </a:r>
              <a:endParaRPr lang="en-US" altLang="en-US" sz="1500" dirty="0">
                <a:ea typeface="PFCentroSansPro-Regular"/>
                <a:cs typeface="PFCentroSansPro-Regular"/>
              </a:endParaRPr>
            </a:p>
          </p:txBody>
        </p:sp>
        <p:sp>
          <p:nvSpPr>
            <p:cNvPr id="22" name="Rectangle 4"/>
            <p:cNvSpPr>
              <a:spLocks noChangeAspect="1" noChangeArrowheads="1"/>
            </p:cNvSpPr>
            <p:nvPr/>
          </p:nvSpPr>
          <p:spPr bwMode="gray">
            <a:xfrm>
              <a:off x="511414" y="2532892"/>
              <a:ext cx="5500800" cy="536068"/>
            </a:xfrm>
            <a:prstGeom prst="rect">
              <a:avLst/>
            </a:prstGeom>
            <a:solidFill>
              <a:srgbClr val="EBF2DE"/>
            </a:solidFill>
            <a:ln w="6350" algn="ctr">
              <a:solidFill>
                <a:schemeClr val="accent1">
                  <a:lumMod val="40000"/>
                  <a:lumOff val="60000"/>
                </a:schemeClr>
              </a:solidFill>
              <a:miter lim="800000"/>
              <a:headEnd/>
              <a:tailEnd/>
            </a:ln>
            <a:effectLst/>
            <a:extLst/>
          </p:spPr>
          <p:txBody>
            <a:bodyPr wrap="none" anchor="ctr"/>
            <a:lstStyle>
              <a:lvl1pPr eaLnBrk="0" hangingPunct="0">
                <a:lnSpc>
                  <a:spcPct val="120000"/>
                </a:lnSpc>
                <a:spcBef>
                  <a:spcPts val="600"/>
                </a:spcBef>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1pPr>
              <a:lvl2pPr marL="742950" indent="-285750" eaLnBrk="0" hangingPunct="0">
                <a:lnSpc>
                  <a:spcPct val="120000"/>
                </a:lnSpc>
                <a:spcBef>
                  <a:spcPts val="600"/>
                </a:spcBef>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2pPr>
              <a:lvl3pPr marL="1143000" indent="-228600" eaLnBrk="0" hangingPunct="0">
                <a:lnSpc>
                  <a:spcPct val="120000"/>
                </a:lnSpc>
                <a:spcBef>
                  <a:spcPts val="600"/>
                </a:spcBef>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3pPr>
              <a:lvl4pPr marL="1600200" indent="-228600" eaLnBrk="0" hangingPunct="0">
                <a:lnSpc>
                  <a:spcPct val="120000"/>
                </a:lnSpc>
                <a:spcBef>
                  <a:spcPts val="600"/>
                </a:spcBef>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4pPr>
              <a:lvl5pPr marL="2057400" indent="-228600" eaLnBrk="0" hangingPunct="0">
                <a:lnSpc>
                  <a:spcPct val="120000"/>
                </a:lnSpc>
                <a:spcBef>
                  <a:spcPts val="600"/>
                </a:spcBef>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5pPr>
              <a:lvl6pPr marL="2514600" indent="-228600" eaLnBrk="0" fontAlgn="base" hangingPunct="0">
                <a:lnSpc>
                  <a:spcPct val="120000"/>
                </a:lnSpc>
                <a:spcBef>
                  <a:spcPts val="600"/>
                </a:spcBef>
                <a:spcAft>
                  <a:spcPct val="0"/>
                </a:spcAft>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6pPr>
              <a:lvl7pPr marL="2971800" indent="-228600" eaLnBrk="0" fontAlgn="base" hangingPunct="0">
                <a:lnSpc>
                  <a:spcPct val="120000"/>
                </a:lnSpc>
                <a:spcBef>
                  <a:spcPts val="600"/>
                </a:spcBef>
                <a:spcAft>
                  <a:spcPct val="0"/>
                </a:spcAft>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7pPr>
              <a:lvl8pPr marL="3429000" indent="-228600" eaLnBrk="0" fontAlgn="base" hangingPunct="0">
                <a:lnSpc>
                  <a:spcPct val="120000"/>
                </a:lnSpc>
                <a:spcBef>
                  <a:spcPts val="600"/>
                </a:spcBef>
                <a:spcAft>
                  <a:spcPct val="0"/>
                </a:spcAft>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8pPr>
              <a:lvl9pPr marL="3886200" indent="-228600" eaLnBrk="0" fontAlgn="base" hangingPunct="0">
                <a:lnSpc>
                  <a:spcPct val="120000"/>
                </a:lnSpc>
                <a:spcBef>
                  <a:spcPts val="600"/>
                </a:spcBef>
                <a:spcAft>
                  <a:spcPct val="0"/>
                </a:spcAft>
                <a:buSzPct val="120000"/>
                <a:buFont typeface="Franklin Gothic Book" pitchFamily="34" charset="0"/>
                <a:buChar char="›"/>
                <a:defRPr sz="1600">
                  <a:solidFill>
                    <a:schemeClr val="tx1"/>
                  </a:solidFill>
                  <a:latin typeface="Calibri" pitchFamily="34" charset="0"/>
                  <a:ea typeface="ＭＳ Ｐゴシック" pitchFamily="34" charset="-128"/>
                  <a:cs typeface="Calibri" pitchFamily="34" charset="0"/>
                </a:defRPr>
              </a:lvl9pPr>
            </a:lstStyle>
            <a:p>
              <a:pPr algn="ctr" eaLnBrk="1" hangingPunct="1">
                <a:lnSpc>
                  <a:spcPct val="100000"/>
                </a:lnSpc>
                <a:spcBef>
                  <a:spcPct val="0"/>
                </a:spcBef>
                <a:buSzTx/>
                <a:buFontTx/>
                <a:buNone/>
              </a:pPr>
              <a:r>
                <a:rPr lang="en-GB" sz="1400" b="1" dirty="0"/>
                <a:t>Pre-selection </a:t>
              </a:r>
              <a:r>
                <a:rPr lang="en-GB" sz="1400" dirty="0"/>
                <a:t>of the most ambitious outlines </a:t>
              </a:r>
              <a:r>
                <a:rPr lang="en-US" altLang="en-US" sz="1400" dirty="0" smtClean="0">
                  <a:ea typeface="PFCentroSansPro-Regular"/>
                  <a:cs typeface="PFCentroSansPro-Regular"/>
                </a:rPr>
                <a:t>by </a:t>
              </a:r>
              <a:r>
                <a:rPr lang="en-US" altLang="en-US" sz="1400" dirty="0">
                  <a:ea typeface="PFCentroSansPro-Regular"/>
                  <a:cs typeface="PFCentroSansPro-Regular"/>
                </a:rPr>
                <a:t>the </a:t>
              </a:r>
              <a:r>
                <a:rPr lang="en-US" altLang="en-US" sz="1400" b="1" dirty="0">
                  <a:ea typeface="PFCentroSansPro-Regular"/>
                  <a:cs typeface="PFCentroSansPro-Regular"/>
                </a:rPr>
                <a:t>NAMA Facility Board</a:t>
              </a:r>
            </a:p>
            <a:p>
              <a:pPr algn="ctr" eaLnBrk="1" hangingPunct="1">
                <a:lnSpc>
                  <a:spcPct val="100000"/>
                </a:lnSpc>
                <a:spcBef>
                  <a:spcPct val="0"/>
                </a:spcBef>
                <a:buSzTx/>
                <a:buFontTx/>
                <a:buNone/>
              </a:pPr>
              <a:r>
                <a:rPr lang="en-US" altLang="en-US" sz="1400" b="1" dirty="0" smtClean="0">
                  <a:ea typeface="PFCentroSansPro-Regular"/>
                  <a:cs typeface="PFCentroSansPro-Regular"/>
                </a:rPr>
                <a:t>Appraisal </a:t>
              </a:r>
              <a:r>
                <a:rPr lang="en-US" altLang="en-US" sz="1400" b="1" dirty="0">
                  <a:ea typeface="PFCentroSansPro-Regular"/>
                  <a:cs typeface="PFCentroSansPro-Regular"/>
                </a:rPr>
                <a:t>mandate </a:t>
              </a:r>
              <a:r>
                <a:rPr lang="en-US" altLang="en-US" sz="1400" dirty="0">
                  <a:ea typeface="PFCentroSansPro-Regular"/>
                  <a:cs typeface="PFCentroSansPro-Regular"/>
                </a:rPr>
                <a:t>for pre-approved NAMA Support Projects</a:t>
              </a:r>
            </a:p>
          </p:txBody>
        </p:sp>
        <p:sp>
          <p:nvSpPr>
            <p:cNvPr id="24" name="Rechteck 23"/>
            <p:cNvSpPr/>
            <p:nvPr/>
          </p:nvSpPr>
          <p:spPr>
            <a:xfrm>
              <a:off x="6659810" y="2079903"/>
              <a:ext cx="1944216" cy="701025"/>
            </a:xfrm>
            <a:prstGeom prst="rect">
              <a:avLst/>
            </a:prstGeom>
            <a:solidFill>
              <a:srgbClr val="F0EBE6"/>
            </a:solidFill>
            <a:ln w="1270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dirty="0" smtClean="0">
                  <a:solidFill>
                    <a:schemeClr val="tx1"/>
                  </a:solidFill>
                </a:rPr>
                <a:t>In addition an </a:t>
              </a:r>
              <a:r>
                <a:rPr lang="en-GB" sz="1100" dirty="0">
                  <a:solidFill>
                    <a:schemeClr val="tx1"/>
                  </a:solidFill>
                </a:rPr>
                <a:t>e</a:t>
              </a:r>
              <a:r>
                <a:rPr lang="en-GB" sz="1100" dirty="0" smtClean="0">
                  <a:solidFill>
                    <a:schemeClr val="tx1"/>
                  </a:solidFill>
                </a:rPr>
                <a:t>xternal assessment of the TSU’s project evaluation is conducted</a:t>
              </a:r>
            </a:p>
          </p:txBody>
        </p:sp>
        <p:cxnSp>
          <p:nvCxnSpPr>
            <p:cNvPr id="25" name="Gewinkelte Verbindung 24"/>
            <p:cNvCxnSpPr>
              <a:stCxn id="15" idx="3"/>
            </p:cNvCxnSpPr>
            <p:nvPr/>
          </p:nvCxnSpPr>
          <p:spPr>
            <a:xfrm flipV="1">
              <a:off x="6010388" y="2262426"/>
              <a:ext cx="645822" cy="1"/>
            </a:xfrm>
            <a:prstGeom prst="bentConnector3">
              <a:avLst>
                <a:gd name="adj1" fmla="val 50000"/>
              </a:avLst>
            </a:prstGeom>
            <a:ln w="28575">
              <a:solidFill>
                <a:srgbClr val="9F7F5F"/>
              </a:solidFill>
            </a:ln>
          </p:spPr>
          <p:style>
            <a:lnRef idx="1">
              <a:schemeClr val="accent1"/>
            </a:lnRef>
            <a:fillRef idx="0">
              <a:schemeClr val="accent1"/>
            </a:fillRef>
            <a:effectRef idx="0">
              <a:schemeClr val="accent1"/>
            </a:effectRef>
            <a:fontRef idx="minor">
              <a:schemeClr val="tx1"/>
            </a:fontRef>
          </p:style>
        </p:cxnSp>
        <p:sp>
          <p:nvSpPr>
            <p:cNvPr id="26" name="Pfeil nach unten 25"/>
            <p:cNvSpPr/>
            <p:nvPr/>
          </p:nvSpPr>
          <p:spPr>
            <a:xfrm>
              <a:off x="3164053" y="3153956"/>
              <a:ext cx="364146" cy="4190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27" name="Pfeil nach unten 26"/>
            <p:cNvSpPr/>
            <p:nvPr/>
          </p:nvSpPr>
          <p:spPr>
            <a:xfrm>
              <a:off x="3164053" y="5301208"/>
              <a:ext cx="364146" cy="4190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grpSp>
      <p:sp>
        <p:nvSpPr>
          <p:cNvPr id="28" name="Rechteck 27"/>
          <p:cNvSpPr/>
          <p:nvPr/>
        </p:nvSpPr>
        <p:spPr>
          <a:xfrm>
            <a:off x="6660232" y="5667345"/>
            <a:ext cx="1944216" cy="861774"/>
          </a:xfrm>
          <a:prstGeom prst="rect">
            <a:avLst/>
          </a:prstGeom>
          <a:ln>
            <a:solidFill>
              <a:schemeClr val="bg1">
                <a:lumMod val="50000"/>
              </a:schemeClr>
            </a:solidFill>
          </a:ln>
        </p:spPr>
        <p:txBody>
          <a:bodyPr wrap="square">
            <a:spAutoFit/>
          </a:bodyPr>
          <a:lstStyle/>
          <a:p>
            <a:r>
              <a:rPr lang="en-GB" sz="1000" dirty="0" smtClean="0"/>
              <a:t>TSU  Technical Support Unit </a:t>
            </a:r>
          </a:p>
          <a:p>
            <a:r>
              <a:rPr lang="en-GB" sz="1000" dirty="0"/>
              <a:t> </a:t>
            </a:r>
            <a:r>
              <a:rPr lang="en-GB" sz="1000" dirty="0" smtClean="0"/>
              <a:t>         of  the NAMA Facility</a:t>
            </a:r>
          </a:p>
          <a:p>
            <a:r>
              <a:rPr lang="en-GB" sz="1000" dirty="0" smtClean="0"/>
              <a:t>DO    delivery organisation</a:t>
            </a:r>
          </a:p>
          <a:p>
            <a:r>
              <a:rPr lang="en-GB" sz="1000" dirty="0" smtClean="0"/>
              <a:t>FC     financial </a:t>
            </a:r>
            <a:r>
              <a:rPr lang="en-GB" sz="1000" dirty="0"/>
              <a:t>cooperation</a:t>
            </a:r>
          </a:p>
          <a:p>
            <a:r>
              <a:rPr lang="en-GB" sz="1000" dirty="0" smtClean="0"/>
              <a:t>TC     </a:t>
            </a:r>
            <a:r>
              <a:rPr lang="en-GB" sz="1000" dirty="0"/>
              <a:t>technical cooperation</a:t>
            </a:r>
          </a:p>
        </p:txBody>
      </p:sp>
    </p:spTree>
    <p:extLst>
      <p:ext uri="{BB962C8B-B14F-4D97-AF65-F5344CB8AC3E}">
        <p14:creationId xmlns:p14="http://schemas.microsoft.com/office/powerpoint/2010/main" val="33034220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ltLang="de-DE" dirty="0">
                <a:ea typeface="ＭＳ Ｐゴシック" pitchFamily="34" charset="-128"/>
              </a:rPr>
              <a:t>T</a:t>
            </a:r>
            <a:r>
              <a:rPr lang="de-DE" altLang="de-DE" dirty="0" smtClean="0">
                <a:ea typeface="ＭＳ Ｐゴシック" pitchFamily="34" charset="-128"/>
              </a:rPr>
              <a:t>he First Call </a:t>
            </a:r>
            <a:r>
              <a:rPr lang="de-DE" altLang="de-DE" dirty="0" err="1" smtClean="0">
                <a:ea typeface="ＭＳ Ｐゴシック" pitchFamily="34" charset="-128"/>
              </a:rPr>
              <a:t>for</a:t>
            </a:r>
            <a:r>
              <a:rPr lang="de-DE" altLang="de-DE" dirty="0" smtClean="0">
                <a:ea typeface="ＭＳ Ｐゴシック" pitchFamily="34" charset="-128"/>
              </a:rPr>
              <a:t> NAMA Support Project </a:t>
            </a:r>
            <a:r>
              <a:rPr lang="de-DE" altLang="de-DE" dirty="0" err="1" smtClean="0">
                <a:ea typeface="ＭＳ Ｐゴシック" pitchFamily="34" charset="-128"/>
              </a:rPr>
              <a:t>Outlines</a:t>
            </a:r>
            <a:r>
              <a:rPr lang="de-DE" altLang="de-DE" dirty="0">
                <a:ea typeface="ＭＳ Ｐゴシック" pitchFamily="34" charset="-128"/>
              </a:rPr>
              <a:t> </a:t>
            </a:r>
            <a:r>
              <a:rPr lang="de-DE" altLang="de-DE" dirty="0" smtClean="0">
                <a:ea typeface="ＭＳ Ｐゴシック" pitchFamily="34" charset="-128"/>
              </a:rPr>
              <a:t>– Basic Facts</a:t>
            </a:r>
            <a:endParaRPr lang="en-GB" dirty="0">
              <a:ea typeface="ＭＳ Ｐゴシック" pitchFamily="34" charset="-128"/>
            </a:endParaRPr>
          </a:p>
        </p:txBody>
      </p:sp>
      <p:sp>
        <p:nvSpPr>
          <p:cNvPr id="3" name="Inhaltsplatzhalter 2"/>
          <p:cNvSpPr>
            <a:spLocks noGrp="1"/>
          </p:cNvSpPr>
          <p:nvPr>
            <p:ph idx="1"/>
          </p:nvPr>
        </p:nvSpPr>
        <p:spPr/>
        <p:txBody>
          <a:bodyPr>
            <a:normAutofit lnSpcReduction="10000"/>
          </a:bodyPr>
          <a:lstStyle/>
          <a:p>
            <a:pPr>
              <a:defRPr/>
            </a:pPr>
            <a:endParaRPr lang="en-GB" altLang="en-US" dirty="0" smtClean="0">
              <a:solidFill>
                <a:srgbClr val="26282A"/>
              </a:solidFill>
              <a:latin typeface="Calibri" pitchFamily="34" charset="0"/>
              <a:ea typeface="ＭＳ Ｐゴシック" pitchFamily="34" charset="-128"/>
            </a:endParaRPr>
          </a:p>
          <a:p>
            <a:pPr>
              <a:defRPr/>
            </a:pPr>
            <a:r>
              <a:rPr lang="en-GB" altLang="en-US" dirty="0" smtClean="0">
                <a:solidFill>
                  <a:srgbClr val="26282A"/>
                </a:solidFill>
                <a:latin typeface="Calibri" pitchFamily="34" charset="0"/>
                <a:ea typeface="ＭＳ Ｐゴシック" pitchFamily="34" charset="-128"/>
              </a:rPr>
              <a:t>47 NAMA Support Project Outlines submitted</a:t>
            </a:r>
          </a:p>
          <a:p>
            <a:pPr>
              <a:defRPr/>
            </a:pPr>
            <a:r>
              <a:rPr lang="en-GB" dirty="0"/>
              <a:t>W</a:t>
            </a:r>
            <a:r>
              <a:rPr lang="en-GB" dirty="0" smtClean="0"/>
              <a:t>ide </a:t>
            </a:r>
            <a:r>
              <a:rPr lang="en-GB" dirty="0"/>
              <a:t>geographical and </a:t>
            </a:r>
            <a:r>
              <a:rPr lang="en-GB" dirty="0" err="1"/>
              <a:t>sectoral</a:t>
            </a:r>
            <a:r>
              <a:rPr lang="en-GB" dirty="0"/>
              <a:t> </a:t>
            </a:r>
            <a:r>
              <a:rPr lang="en-GB" dirty="0" smtClean="0"/>
              <a:t>coverage</a:t>
            </a:r>
            <a:endParaRPr lang="en-GB" altLang="en-US" dirty="0" smtClean="0">
              <a:solidFill>
                <a:srgbClr val="26282A"/>
              </a:solidFill>
              <a:latin typeface="Calibri" pitchFamily="34" charset="0"/>
              <a:ea typeface="ＭＳ Ｐゴシック" pitchFamily="34" charset="-128"/>
            </a:endParaRPr>
          </a:p>
          <a:p>
            <a:pPr>
              <a:defRPr/>
            </a:pPr>
            <a:r>
              <a:rPr lang="en-GB" dirty="0" smtClean="0">
                <a:latin typeface="Calibri" panose="020F0502020204030204" pitchFamily="34" charset="0"/>
              </a:rPr>
              <a:t>Four projects pre-selected for funding:</a:t>
            </a:r>
          </a:p>
          <a:p>
            <a:pPr lvl="1">
              <a:defRPr/>
            </a:pPr>
            <a:r>
              <a:rPr lang="en-GB" sz="2200" dirty="0" smtClean="0">
                <a:latin typeface="Calibri" panose="020F0502020204030204" pitchFamily="34" charset="0"/>
              </a:rPr>
              <a:t>Chile - Self-Supply Renewable Energy in Chile (SSRE)</a:t>
            </a:r>
          </a:p>
          <a:p>
            <a:pPr lvl="1">
              <a:defRPr/>
            </a:pPr>
            <a:r>
              <a:rPr lang="en-GB" sz="2200" dirty="0" smtClean="0">
                <a:latin typeface="Calibri" panose="020F0502020204030204" pitchFamily="34" charset="0"/>
              </a:rPr>
              <a:t>Colombia  - Transit Oriented Development NAMA</a:t>
            </a:r>
          </a:p>
          <a:p>
            <a:pPr lvl="1">
              <a:defRPr/>
            </a:pPr>
            <a:r>
              <a:rPr lang="en-GB" sz="2200" dirty="0" smtClean="0">
                <a:latin typeface="Calibri" panose="020F0502020204030204" pitchFamily="34" charset="0"/>
              </a:rPr>
              <a:t>Costa Rica  - Low Carbon Coffee NAMA</a:t>
            </a:r>
          </a:p>
          <a:p>
            <a:pPr lvl="1">
              <a:defRPr/>
            </a:pPr>
            <a:r>
              <a:rPr lang="en-GB" sz="2200" dirty="0" smtClean="0">
                <a:latin typeface="Calibri" panose="020F0502020204030204" pitchFamily="34" charset="0"/>
              </a:rPr>
              <a:t>Indonesia  - Sustainable Urban Transport Program (SUTRI NAMA)</a:t>
            </a:r>
          </a:p>
          <a:p>
            <a:pPr marL="342900" lvl="1">
              <a:defRPr/>
            </a:pPr>
            <a:r>
              <a:rPr lang="en-GB" altLang="en-US" sz="2200" dirty="0">
                <a:latin typeface="Calibri" panose="020F0502020204030204" pitchFamily="34" charset="0"/>
                <a:sym typeface="Wingdings" panose="05000000000000000000" pitchFamily="2" charset="2"/>
              </a:rPr>
              <a:t>The NAMA Facility has fully committed its initial funds of 70 Mio. </a:t>
            </a:r>
            <a:r>
              <a:rPr lang="en-GB" altLang="en-US" sz="2200" dirty="0" smtClean="0">
                <a:latin typeface="Calibri" panose="020F0502020204030204" pitchFamily="34" charset="0"/>
                <a:sym typeface="Wingdings" panose="05000000000000000000" pitchFamily="2" charset="2"/>
              </a:rPr>
              <a:t>€</a:t>
            </a:r>
            <a:endParaRPr lang="en-GB" dirty="0" smtClean="0">
              <a:latin typeface="Calibri" panose="020F0502020204030204" pitchFamily="34" charset="0"/>
            </a:endParaRPr>
          </a:p>
          <a:p>
            <a:pPr>
              <a:defRPr/>
            </a:pPr>
            <a:r>
              <a:rPr lang="en-GB" dirty="0" smtClean="0">
                <a:latin typeface="Calibri" panose="020F0502020204030204" pitchFamily="34" charset="0"/>
              </a:rPr>
              <a:t>The TSU arranged feedback calls with submitters of non-successful projects, which can resubmit their outline during the second call.</a:t>
            </a:r>
          </a:p>
        </p:txBody>
      </p:sp>
      <p:sp>
        <p:nvSpPr>
          <p:cNvPr id="4" name="Foliennummernplatzhalter 3"/>
          <p:cNvSpPr>
            <a:spLocks noGrp="1"/>
          </p:cNvSpPr>
          <p:nvPr>
            <p:ph type="sldNum" sz="quarter" idx="12"/>
          </p:nvPr>
        </p:nvSpPr>
        <p:spPr/>
        <p:txBody>
          <a:bodyPr/>
          <a:lstStyle/>
          <a:p>
            <a:fld id="{5F9545B6-A5E5-4482-8B56-BAAFB4CB4453}" type="slidenum">
              <a:rPr lang="en-GB" smtClean="0"/>
              <a:t>6</a:t>
            </a:fld>
            <a:endParaRPr lang="en-GB" dirty="0"/>
          </a:p>
        </p:txBody>
      </p:sp>
    </p:spTree>
    <p:extLst>
      <p:ext uri="{BB962C8B-B14F-4D97-AF65-F5344CB8AC3E}">
        <p14:creationId xmlns:p14="http://schemas.microsoft.com/office/powerpoint/2010/main" val="36042610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ltLang="de-DE" dirty="0" smtClean="0">
                <a:ea typeface="ＭＳ Ｐゴシック" pitchFamily="34" charset="-128"/>
              </a:rPr>
              <a:t>Projects </a:t>
            </a:r>
            <a:r>
              <a:rPr lang="de-DE" altLang="de-DE" dirty="0" err="1" smtClean="0">
                <a:ea typeface="ＭＳ Ｐゴシック" pitchFamily="34" charset="-128"/>
              </a:rPr>
              <a:t>selected</a:t>
            </a:r>
            <a:r>
              <a:rPr lang="de-DE" altLang="de-DE" dirty="0" smtClean="0">
                <a:ea typeface="ＭＳ Ｐゴシック" pitchFamily="34" charset="-128"/>
              </a:rPr>
              <a:t>: Rationale </a:t>
            </a:r>
            <a:r>
              <a:rPr lang="de-DE" altLang="de-DE" dirty="0" err="1" smtClean="0">
                <a:ea typeface="ＭＳ Ｐゴシック" pitchFamily="34" charset="-128"/>
              </a:rPr>
              <a:t>for</a:t>
            </a:r>
            <a:r>
              <a:rPr lang="de-DE" altLang="de-DE" dirty="0" smtClean="0">
                <a:ea typeface="ＭＳ Ｐゴシック" pitchFamily="34" charset="-128"/>
              </a:rPr>
              <a:t> </a:t>
            </a:r>
            <a:r>
              <a:rPr lang="de-DE" altLang="de-DE" dirty="0" err="1" smtClean="0">
                <a:ea typeface="ＭＳ Ｐゴシック" pitchFamily="34" charset="-128"/>
              </a:rPr>
              <a:t>providing</a:t>
            </a:r>
            <a:r>
              <a:rPr lang="de-DE" altLang="de-DE" dirty="0" smtClean="0">
                <a:ea typeface="ＭＳ Ｐゴシック" pitchFamily="34" charset="-128"/>
              </a:rPr>
              <a:t> </a:t>
            </a:r>
            <a:r>
              <a:rPr lang="de-DE" altLang="de-DE" dirty="0" err="1" smtClean="0">
                <a:ea typeface="ＭＳ Ｐゴシック" pitchFamily="34" charset="-128"/>
              </a:rPr>
              <a:t>support</a:t>
            </a:r>
            <a:endParaRPr lang="en-GB" dirty="0"/>
          </a:p>
        </p:txBody>
      </p:sp>
      <p:sp>
        <p:nvSpPr>
          <p:cNvPr id="3" name="Inhaltsplatzhalter 2"/>
          <p:cNvSpPr>
            <a:spLocks noGrp="1"/>
          </p:cNvSpPr>
          <p:nvPr>
            <p:ph idx="1"/>
          </p:nvPr>
        </p:nvSpPr>
        <p:spPr>
          <a:xfrm>
            <a:off x="457200" y="1600200"/>
            <a:ext cx="8229600" cy="4853136"/>
          </a:xfrm>
        </p:spPr>
        <p:txBody>
          <a:bodyPr>
            <a:noAutofit/>
          </a:bodyPr>
          <a:lstStyle/>
          <a:p>
            <a:pPr>
              <a:defRPr/>
            </a:pPr>
            <a:r>
              <a:rPr lang="de-DE" altLang="en-US" dirty="0" err="1">
                <a:solidFill>
                  <a:srgbClr val="26282A"/>
                </a:solidFill>
                <a:latin typeface="Calibri" pitchFamily="34" charset="0"/>
                <a:ea typeface="ＭＳ Ｐゴシック" pitchFamily="34" charset="-128"/>
              </a:rPr>
              <a:t>t</a:t>
            </a:r>
            <a:r>
              <a:rPr lang="de-DE" altLang="en-US" dirty="0" err="1" smtClean="0">
                <a:solidFill>
                  <a:srgbClr val="26282A"/>
                </a:solidFill>
                <a:latin typeface="Calibri" pitchFamily="34" charset="0"/>
                <a:ea typeface="ＭＳ Ｐゴシック" pitchFamily="34" charset="-128"/>
              </a:rPr>
              <a:t>o</a:t>
            </a:r>
            <a:r>
              <a:rPr lang="de-DE" altLang="en-US" dirty="0" smtClean="0">
                <a:solidFill>
                  <a:srgbClr val="26282A"/>
                </a:solidFill>
                <a:latin typeface="Calibri" pitchFamily="34" charset="0"/>
                <a:ea typeface="ＭＳ Ｐゴシック" pitchFamily="34" charset="-128"/>
              </a:rPr>
              <a:t> </a:t>
            </a:r>
            <a:r>
              <a:rPr lang="de-DE" altLang="en-US" dirty="0" err="1" smtClean="0">
                <a:solidFill>
                  <a:srgbClr val="26282A"/>
                </a:solidFill>
                <a:latin typeface="Calibri" pitchFamily="34" charset="0"/>
                <a:ea typeface="ＭＳ Ｐゴシック" pitchFamily="34" charset="-128"/>
              </a:rPr>
              <a:t>the</a:t>
            </a:r>
            <a:r>
              <a:rPr lang="de-DE" altLang="en-US" dirty="0" smtClean="0">
                <a:solidFill>
                  <a:srgbClr val="26282A"/>
                </a:solidFill>
                <a:latin typeface="Calibri" pitchFamily="34" charset="0"/>
                <a:ea typeface="ＭＳ Ｐゴシック" pitchFamily="34" charset="-128"/>
              </a:rPr>
              <a:t> </a:t>
            </a:r>
            <a:r>
              <a:rPr lang="de-DE" altLang="en-US" dirty="0" err="1" smtClean="0">
                <a:solidFill>
                  <a:srgbClr val="26282A"/>
                </a:solidFill>
                <a:latin typeface="Calibri" pitchFamily="34" charset="0"/>
                <a:ea typeface="ＭＳ Ｐゴシック" pitchFamily="34" charset="-128"/>
              </a:rPr>
              <a:t>Mexican</a:t>
            </a:r>
            <a:r>
              <a:rPr lang="de-DE" altLang="en-US" dirty="0" smtClean="0">
                <a:solidFill>
                  <a:srgbClr val="26282A"/>
                </a:solidFill>
                <a:latin typeface="Calibri" pitchFamily="34" charset="0"/>
                <a:ea typeface="ＭＳ Ｐゴシック" pitchFamily="34" charset="-128"/>
              </a:rPr>
              <a:t> </a:t>
            </a:r>
            <a:r>
              <a:rPr lang="de-DE" altLang="en-US" dirty="0" err="1" smtClean="0">
                <a:solidFill>
                  <a:srgbClr val="26282A"/>
                </a:solidFill>
                <a:latin typeface="Calibri" pitchFamily="34" charset="0"/>
                <a:ea typeface="ＭＳ Ｐゴシック" pitchFamily="34" charset="-128"/>
              </a:rPr>
              <a:t>EcoCasa</a:t>
            </a:r>
            <a:r>
              <a:rPr lang="de-DE" altLang="en-US" dirty="0" smtClean="0">
                <a:solidFill>
                  <a:srgbClr val="26282A"/>
                </a:solidFill>
                <a:latin typeface="Calibri" pitchFamily="34" charset="0"/>
                <a:ea typeface="ＭＳ Ｐゴシック" pitchFamily="34" charset="-128"/>
              </a:rPr>
              <a:t> Programme (NAMA </a:t>
            </a:r>
            <a:r>
              <a:rPr lang="de-DE" altLang="en-US" dirty="0" err="1" smtClean="0">
                <a:solidFill>
                  <a:srgbClr val="26282A"/>
                </a:solidFill>
                <a:latin typeface="Calibri" pitchFamily="34" charset="0"/>
                <a:ea typeface="ＭＳ Ｐゴシック" pitchFamily="34" charset="-128"/>
              </a:rPr>
              <a:t>Facility‘s</a:t>
            </a:r>
            <a:r>
              <a:rPr lang="de-DE" altLang="en-US" dirty="0" smtClean="0">
                <a:solidFill>
                  <a:srgbClr val="26282A"/>
                </a:solidFill>
                <a:latin typeface="Calibri" pitchFamily="34" charset="0"/>
                <a:ea typeface="ＭＳ Ｐゴシック" pitchFamily="34" charset="-128"/>
              </a:rPr>
              <a:t> Pilot Project):</a:t>
            </a:r>
          </a:p>
          <a:p>
            <a:pPr lvl="1">
              <a:defRPr/>
            </a:pPr>
            <a:r>
              <a:rPr lang="de-DE" altLang="en-US" dirty="0" smtClean="0">
                <a:solidFill>
                  <a:srgbClr val="26282A"/>
                </a:solidFill>
                <a:latin typeface="Calibri" pitchFamily="34" charset="0"/>
                <a:ea typeface="ＭＳ Ｐゴシック" pitchFamily="34" charset="-128"/>
              </a:rPr>
              <a:t>Early </a:t>
            </a:r>
            <a:r>
              <a:rPr lang="de-DE" altLang="en-US" dirty="0" err="1" smtClean="0">
                <a:solidFill>
                  <a:srgbClr val="26282A"/>
                </a:solidFill>
                <a:latin typeface="Calibri" pitchFamily="34" charset="0"/>
                <a:ea typeface="ＭＳ Ｐゴシック" pitchFamily="34" charset="-128"/>
              </a:rPr>
              <a:t>mover</a:t>
            </a:r>
            <a:r>
              <a:rPr lang="de-DE" altLang="en-US" dirty="0" smtClean="0">
                <a:solidFill>
                  <a:srgbClr val="26282A"/>
                </a:solidFill>
                <a:latin typeface="Calibri" pitchFamily="34" charset="0"/>
                <a:ea typeface="ＭＳ Ｐゴシック" pitchFamily="34" charset="-128"/>
              </a:rPr>
              <a:t> on NAMAs</a:t>
            </a:r>
          </a:p>
          <a:p>
            <a:pPr lvl="1">
              <a:defRPr/>
            </a:pPr>
            <a:r>
              <a:rPr lang="de-DE" altLang="en-US" dirty="0" err="1" smtClean="0">
                <a:solidFill>
                  <a:srgbClr val="26282A"/>
                </a:solidFill>
                <a:latin typeface="Calibri" pitchFamily="34" charset="0"/>
                <a:ea typeface="ＭＳ Ｐゴシック" pitchFamily="34" charset="-128"/>
              </a:rPr>
              <a:t>Sustainable</a:t>
            </a:r>
            <a:r>
              <a:rPr lang="de-DE" altLang="en-US" dirty="0" smtClean="0">
                <a:solidFill>
                  <a:srgbClr val="26282A"/>
                </a:solidFill>
                <a:latin typeface="Calibri" pitchFamily="34" charset="0"/>
                <a:ea typeface="ＭＳ Ｐゴシック" pitchFamily="34" charset="-128"/>
              </a:rPr>
              <a:t> </a:t>
            </a:r>
            <a:r>
              <a:rPr lang="de-DE" altLang="en-US" dirty="0" err="1" smtClean="0">
                <a:solidFill>
                  <a:srgbClr val="26282A"/>
                </a:solidFill>
                <a:latin typeface="Calibri" pitchFamily="34" charset="0"/>
                <a:ea typeface="ＭＳ Ｐゴシック" pitchFamily="34" charset="-128"/>
              </a:rPr>
              <a:t>Housing</a:t>
            </a:r>
            <a:r>
              <a:rPr lang="de-DE" altLang="en-US" dirty="0" smtClean="0">
                <a:solidFill>
                  <a:srgbClr val="26282A"/>
                </a:solidFill>
                <a:latin typeface="Calibri" pitchFamily="34" charset="0"/>
                <a:ea typeface="ＭＳ Ｐゴシック" pitchFamily="34" charset="-128"/>
              </a:rPr>
              <a:t> NAMA was </a:t>
            </a:r>
            <a:r>
              <a:rPr lang="de-DE" altLang="en-US" dirty="0" err="1" smtClean="0">
                <a:solidFill>
                  <a:srgbClr val="26282A"/>
                </a:solidFill>
                <a:latin typeface="Calibri" pitchFamily="34" charset="0"/>
                <a:ea typeface="ＭＳ Ｐゴシック" pitchFamily="34" charset="-128"/>
              </a:rPr>
              <a:t>well</a:t>
            </a:r>
            <a:r>
              <a:rPr lang="de-DE" altLang="en-US" dirty="0" smtClean="0">
                <a:solidFill>
                  <a:srgbClr val="26282A"/>
                </a:solidFill>
                <a:latin typeface="Calibri" pitchFamily="34" charset="0"/>
                <a:ea typeface="ＭＳ Ｐゴシック" pitchFamily="34" charset="-128"/>
              </a:rPr>
              <a:t> </a:t>
            </a:r>
            <a:r>
              <a:rPr lang="de-DE" altLang="en-US" dirty="0" err="1" smtClean="0">
                <a:solidFill>
                  <a:srgbClr val="26282A"/>
                </a:solidFill>
                <a:latin typeface="Calibri" pitchFamily="34" charset="0"/>
                <a:ea typeface="ＭＳ Ｐゴシック" pitchFamily="34" charset="-128"/>
              </a:rPr>
              <a:t>developed</a:t>
            </a:r>
            <a:r>
              <a:rPr lang="de-DE" altLang="en-US" dirty="0" smtClean="0">
                <a:solidFill>
                  <a:srgbClr val="26282A"/>
                </a:solidFill>
                <a:latin typeface="Calibri" pitchFamily="34" charset="0"/>
                <a:ea typeface="ＭＳ Ｐゴシック" pitchFamily="34" charset="-128"/>
              </a:rPr>
              <a:t> </a:t>
            </a:r>
            <a:r>
              <a:rPr lang="de-DE" altLang="en-US" dirty="0" err="1" smtClean="0">
                <a:solidFill>
                  <a:srgbClr val="26282A"/>
                </a:solidFill>
                <a:latin typeface="Calibri" pitchFamily="34" charset="0"/>
                <a:ea typeface="ＭＳ Ｐゴシック" pitchFamily="34" charset="-128"/>
              </a:rPr>
              <a:t>and</a:t>
            </a:r>
            <a:r>
              <a:rPr lang="de-DE" altLang="en-US" dirty="0" smtClean="0">
                <a:solidFill>
                  <a:srgbClr val="26282A"/>
                </a:solidFill>
                <a:latin typeface="Calibri" pitchFamily="34" charset="0"/>
                <a:ea typeface="ＭＳ Ｐゴシック" pitchFamily="34" charset="-128"/>
              </a:rPr>
              <a:t> </a:t>
            </a:r>
            <a:r>
              <a:rPr lang="de-DE" altLang="en-US" dirty="0" err="1" smtClean="0">
                <a:solidFill>
                  <a:srgbClr val="26282A"/>
                </a:solidFill>
                <a:latin typeface="Calibri" pitchFamily="34" charset="0"/>
                <a:ea typeface="ＭＳ Ｐゴシック" pitchFamily="34" charset="-128"/>
              </a:rPr>
              <a:t>ready</a:t>
            </a:r>
            <a:r>
              <a:rPr lang="de-DE" altLang="en-US" dirty="0" smtClean="0">
                <a:solidFill>
                  <a:srgbClr val="26282A"/>
                </a:solidFill>
                <a:latin typeface="Calibri" pitchFamily="34" charset="0"/>
                <a:ea typeface="ＭＳ Ｐゴシック" pitchFamily="34" charset="-128"/>
              </a:rPr>
              <a:t> </a:t>
            </a:r>
            <a:r>
              <a:rPr lang="de-DE" altLang="en-US" dirty="0" err="1" smtClean="0">
                <a:solidFill>
                  <a:srgbClr val="26282A"/>
                </a:solidFill>
                <a:latin typeface="Calibri" pitchFamily="34" charset="0"/>
                <a:ea typeface="ＭＳ Ｐゴシック" pitchFamily="34" charset="-128"/>
              </a:rPr>
              <a:t>to</a:t>
            </a:r>
            <a:r>
              <a:rPr lang="de-DE" altLang="en-US" dirty="0" smtClean="0">
                <a:solidFill>
                  <a:srgbClr val="26282A"/>
                </a:solidFill>
                <a:latin typeface="Calibri" pitchFamily="34" charset="0"/>
                <a:ea typeface="ＭＳ Ｐゴシック" pitchFamily="34" charset="-128"/>
              </a:rPr>
              <a:t> </a:t>
            </a:r>
            <a:r>
              <a:rPr lang="de-DE" altLang="en-US" dirty="0" err="1" smtClean="0">
                <a:solidFill>
                  <a:srgbClr val="26282A"/>
                </a:solidFill>
                <a:latin typeface="Calibri" pitchFamily="34" charset="0"/>
                <a:ea typeface="ＭＳ Ｐゴシック" pitchFamily="34" charset="-128"/>
              </a:rPr>
              <a:t>start</a:t>
            </a:r>
            <a:r>
              <a:rPr lang="de-DE" altLang="en-US" dirty="0" smtClean="0">
                <a:solidFill>
                  <a:srgbClr val="26282A"/>
                </a:solidFill>
                <a:latin typeface="Calibri" pitchFamily="34" charset="0"/>
                <a:ea typeface="ＭＳ Ｐゴシック" pitchFamily="34" charset="-128"/>
              </a:rPr>
              <a:t> </a:t>
            </a:r>
            <a:r>
              <a:rPr lang="de-DE" altLang="en-US" dirty="0" err="1" smtClean="0">
                <a:solidFill>
                  <a:srgbClr val="26282A"/>
                </a:solidFill>
                <a:latin typeface="Calibri" pitchFamily="34" charset="0"/>
                <a:ea typeface="ＭＳ Ｐゴシック" pitchFamily="34" charset="-128"/>
              </a:rPr>
              <a:t>its</a:t>
            </a:r>
            <a:r>
              <a:rPr lang="de-DE" altLang="en-US" dirty="0" smtClean="0">
                <a:solidFill>
                  <a:srgbClr val="26282A"/>
                </a:solidFill>
                <a:latin typeface="Calibri" pitchFamily="34" charset="0"/>
                <a:ea typeface="ＭＳ Ｐゴシック" pitchFamily="34" charset="-128"/>
              </a:rPr>
              <a:t> </a:t>
            </a:r>
            <a:r>
              <a:rPr lang="de-DE" altLang="en-US" dirty="0" err="1" smtClean="0">
                <a:solidFill>
                  <a:srgbClr val="26282A"/>
                </a:solidFill>
                <a:latin typeface="Calibri" pitchFamily="34" charset="0"/>
                <a:ea typeface="ＭＳ Ｐゴシック" pitchFamily="34" charset="-128"/>
              </a:rPr>
              <a:t>implementation</a:t>
            </a:r>
            <a:endParaRPr lang="de-DE" altLang="en-US" dirty="0" smtClean="0">
              <a:solidFill>
                <a:srgbClr val="26282A"/>
              </a:solidFill>
              <a:latin typeface="Calibri" pitchFamily="34" charset="0"/>
              <a:ea typeface="ＭＳ Ｐゴシック" pitchFamily="34" charset="-128"/>
            </a:endParaRPr>
          </a:p>
          <a:p>
            <a:pPr lvl="1">
              <a:defRPr/>
            </a:pPr>
            <a:r>
              <a:rPr lang="de-DE" altLang="en-US" dirty="0" smtClean="0">
                <a:solidFill>
                  <a:srgbClr val="26282A"/>
                </a:solidFill>
                <a:latin typeface="Calibri" pitchFamily="34" charset="0"/>
                <a:ea typeface="ＭＳ Ｐゴシック" pitchFamily="34" charset="-128"/>
              </a:rPr>
              <a:t>Embedded </a:t>
            </a:r>
            <a:r>
              <a:rPr lang="de-DE" altLang="en-US" dirty="0" err="1" smtClean="0">
                <a:solidFill>
                  <a:srgbClr val="26282A"/>
                </a:solidFill>
                <a:latin typeface="Calibri" pitchFamily="34" charset="0"/>
                <a:ea typeface="ＭＳ Ｐゴシック" pitchFamily="34" charset="-128"/>
              </a:rPr>
              <a:t>into</a:t>
            </a:r>
            <a:r>
              <a:rPr lang="de-DE" altLang="en-US" dirty="0" smtClean="0">
                <a:solidFill>
                  <a:srgbClr val="26282A"/>
                </a:solidFill>
                <a:latin typeface="Calibri" pitchFamily="34" charset="0"/>
                <a:ea typeface="ＭＳ Ｐゴシック" pitchFamily="34" charset="-128"/>
              </a:rPr>
              <a:t> an </a:t>
            </a:r>
            <a:r>
              <a:rPr lang="de-DE" altLang="en-US" dirty="0" err="1" smtClean="0">
                <a:solidFill>
                  <a:srgbClr val="26282A"/>
                </a:solidFill>
                <a:latin typeface="Calibri" pitchFamily="34" charset="0"/>
                <a:ea typeface="ＭＳ Ｐゴシック" pitchFamily="34" charset="-128"/>
              </a:rPr>
              <a:t>ambitious</a:t>
            </a:r>
            <a:r>
              <a:rPr lang="de-DE" altLang="en-US" dirty="0" smtClean="0">
                <a:solidFill>
                  <a:srgbClr val="26282A"/>
                </a:solidFill>
                <a:latin typeface="Calibri" pitchFamily="34" charset="0"/>
                <a:ea typeface="ＭＳ Ｐゴシック" pitchFamily="34" charset="-128"/>
              </a:rPr>
              <a:t> national </a:t>
            </a:r>
            <a:r>
              <a:rPr lang="de-DE" altLang="en-US" dirty="0" err="1" smtClean="0">
                <a:solidFill>
                  <a:srgbClr val="26282A"/>
                </a:solidFill>
                <a:latin typeface="Calibri" pitchFamily="34" charset="0"/>
                <a:ea typeface="ＭＳ Ｐゴシック" pitchFamily="34" charset="-128"/>
              </a:rPr>
              <a:t>climate</a:t>
            </a:r>
            <a:r>
              <a:rPr lang="de-DE" altLang="en-US" dirty="0" smtClean="0">
                <a:solidFill>
                  <a:srgbClr val="26282A"/>
                </a:solidFill>
                <a:latin typeface="Calibri" pitchFamily="34" charset="0"/>
                <a:ea typeface="ＭＳ Ｐゴシック" pitchFamily="34" charset="-128"/>
              </a:rPr>
              <a:t> </a:t>
            </a:r>
            <a:r>
              <a:rPr lang="de-DE" altLang="en-US" dirty="0" err="1" smtClean="0">
                <a:solidFill>
                  <a:srgbClr val="26282A"/>
                </a:solidFill>
                <a:latin typeface="Calibri" pitchFamily="34" charset="0"/>
                <a:ea typeface="ＭＳ Ｐゴシック" pitchFamily="34" charset="-128"/>
              </a:rPr>
              <a:t>policy</a:t>
            </a:r>
            <a:r>
              <a:rPr lang="de-DE" altLang="en-US" dirty="0" smtClean="0">
                <a:solidFill>
                  <a:srgbClr val="26282A"/>
                </a:solidFill>
                <a:latin typeface="Calibri" pitchFamily="34" charset="0"/>
                <a:ea typeface="ＭＳ Ｐゴシック" pitchFamily="34" charset="-128"/>
              </a:rPr>
              <a:t> </a:t>
            </a:r>
            <a:r>
              <a:rPr lang="de-DE" altLang="en-US" dirty="0" err="1" smtClean="0">
                <a:solidFill>
                  <a:srgbClr val="26282A"/>
                </a:solidFill>
                <a:latin typeface="Calibri" pitchFamily="34" charset="0"/>
                <a:ea typeface="ＭＳ Ｐゴシック" pitchFamily="34" charset="-128"/>
              </a:rPr>
              <a:t>and</a:t>
            </a:r>
            <a:r>
              <a:rPr lang="de-DE" altLang="en-US" dirty="0" smtClean="0">
                <a:solidFill>
                  <a:srgbClr val="26282A"/>
                </a:solidFill>
                <a:latin typeface="Calibri" pitchFamily="34" charset="0"/>
                <a:ea typeface="ＭＳ Ｐゴシック" pitchFamily="34" charset="-128"/>
              </a:rPr>
              <a:t> high </a:t>
            </a:r>
            <a:r>
              <a:rPr lang="de-DE" altLang="en-US" dirty="0" err="1" smtClean="0">
                <a:solidFill>
                  <a:srgbClr val="26282A"/>
                </a:solidFill>
                <a:latin typeface="Calibri" pitchFamily="34" charset="0"/>
                <a:ea typeface="ＭＳ Ｐゴシック" pitchFamily="34" charset="-128"/>
              </a:rPr>
              <a:t>political</a:t>
            </a:r>
            <a:r>
              <a:rPr lang="de-DE" altLang="en-US" dirty="0" smtClean="0">
                <a:solidFill>
                  <a:srgbClr val="26282A"/>
                </a:solidFill>
                <a:latin typeface="Calibri" pitchFamily="34" charset="0"/>
                <a:ea typeface="ＭＳ Ｐゴシック" pitchFamily="34" charset="-128"/>
              </a:rPr>
              <a:t> </a:t>
            </a:r>
            <a:r>
              <a:rPr lang="de-DE" altLang="en-US" dirty="0" err="1" smtClean="0">
                <a:solidFill>
                  <a:srgbClr val="26282A"/>
                </a:solidFill>
                <a:latin typeface="Calibri" pitchFamily="34" charset="0"/>
                <a:ea typeface="ＭＳ Ｐゴシック" pitchFamily="34" charset="-128"/>
              </a:rPr>
              <a:t>commitment</a:t>
            </a:r>
            <a:endParaRPr lang="de-DE" altLang="en-US" dirty="0" smtClean="0">
              <a:solidFill>
                <a:srgbClr val="26282A"/>
              </a:solidFill>
              <a:latin typeface="Calibri" pitchFamily="34" charset="0"/>
              <a:ea typeface="ＭＳ Ｐゴシック" pitchFamily="34" charset="-128"/>
            </a:endParaRPr>
          </a:p>
          <a:p>
            <a:pPr lvl="1">
              <a:defRPr/>
            </a:pPr>
            <a:r>
              <a:rPr lang="de-DE" altLang="en-US" dirty="0" smtClean="0">
                <a:solidFill>
                  <a:srgbClr val="26282A"/>
                </a:solidFill>
                <a:latin typeface="Calibri" pitchFamily="34" charset="0"/>
                <a:ea typeface="ＭＳ Ｐゴシック" pitchFamily="34" charset="-128"/>
              </a:rPr>
              <a:t>Wise </a:t>
            </a:r>
            <a:r>
              <a:rPr lang="de-DE" altLang="en-US" dirty="0" err="1">
                <a:solidFill>
                  <a:srgbClr val="26282A"/>
                </a:solidFill>
                <a:latin typeface="Calibri" pitchFamily="34" charset="0"/>
                <a:ea typeface="ＭＳ Ｐゴシック" pitchFamily="34" charset="-128"/>
              </a:rPr>
              <a:t>c</a:t>
            </a:r>
            <a:r>
              <a:rPr lang="de-DE" altLang="en-US" dirty="0" err="1" smtClean="0">
                <a:solidFill>
                  <a:srgbClr val="26282A"/>
                </a:solidFill>
                <a:latin typeface="Calibri" pitchFamily="34" charset="0"/>
                <a:ea typeface="ＭＳ Ｐゴシック" pitchFamily="34" charset="-128"/>
              </a:rPr>
              <a:t>ombination</a:t>
            </a:r>
            <a:r>
              <a:rPr lang="de-DE" altLang="en-US" dirty="0" smtClean="0">
                <a:solidFill>
                  <a:srgbClr val="26282A"/>
                </a:solidFill>
                <a:latin typeface="Calibri" pitchFamily="34" charset="0"/>
                <a:ea typeface="ＭＳ Ｐゴシック" pitchFamily="34" charset="-128"/>
              </a:rPr>
              <a:t> </a:t>
            </a:r>
            <a:r>
              <a:rPr lang="de-DE" altLang="en-US" dirty="0" err="1" smtClean="0">
                <a:solidFill>
                  <a:srgbClr val="26282A"/>
                </a:solidFill>
                <a:latin typeface="Calibri" pitchFamily="34" charset="0"/>
                <a:ea typeface="ＭＳ Ｐゴシック" pitchFamily="34" charset="-128"/>
              </a:rPr>
              <a:t>of</a:t>
            </a:r>
            <a:r>
              <a:rPr lang="de-DE" altLang="en-US" dirty="0" smtClean="0">
                <a:solidFill>
                  <a:srgbClr val="26282A"/>
                </a:solidFill>
                <a:latin typeface="Calibri" pitchFamily="34" charset="0"/>
                <a:ea typeface="ＭＳ Ｐゴシック" pitchFamily="34" charset="-128"/>
              </a:rPr>
              <a:t> FC </a:t>
            </a:r>
            <a:r>
              <a:rPr lang="de-DE" altLang="en-US" dirty="0" err="1" smtClean="0">
                <a:solidFill>
                  <a:srgbClr val="26282A"/>
                </a:solidFill>
                <a:latin typeface="Calibri" pitchFamily="34" charset="0"/>
                <a:ea typeface="ＭＳ Ｐゴシック" pitchFamily="34" charset="-128"/>
              </a:rPr>
              <a:t>and</a:t>
            </a:r>
            <a:r>
              <a:rPr lang="de-DE" altLang="en-US" dirty="0" smtClean="0">
                <a:solidFill>
                  <a:srgbClr val="26282A"/>
                </a:solidFill>
                <a:latin typeface="Calibri" pitchFamily="34" charset="0"/>
                <a:ea typeface="ＭＳ Ｐゴシック" pitchFamily="34" charset="-128"/>
              </a:rPr>
              <a:t> TC </a:t>
            </a:r>
            <a:r>
              <a:rPr lang="de-DE" altLang="en-US" dirty="0" err="1" smtClean="0">
                <a:solidFill>
                  <a:srgbClr val="26282A"/>
                </a:solidFill>
                <a:latin typeface="Calibri" pitchFamily="34" charset="0"/>
                <a:ea typeface="ＭＳ Ｐゴシック" pitchFamily="34" charset="-128"/>
              </a:rPr>
              <a:t>as</a:t>
            </a:r>
            <a:r>
              <a:rPr lang="de-DE" altLang="en-US" dirty="0" smtClean="0">
                <a:solidFill>
                  <a:srgbClr val="26282A"/>
                </a:solidFill>
                <a:latin typeface="Calibri" pitchFamily="34" charset="0"/>
                <a:ea typeface="ＭＳ Ｐゴシック" pitchFamily="34" charset="-128"/>
              </a:rPr>
              <a:t> </a:t>
            </a:r>
            <a:r>
              <a:rPr lang="de-DE" altLang="en-US" dirty="0" err="1" smtClean="0">
                <a:solidFill>
                  <a:srgbClr val="26282A"/>
                </a:solidFill>
                <a:latin typeface="Calibri" pitchFamily="34" charset="0"/>
                <a:ea typeface="ＭＳ Ｐゴシック" pitchFamily="34" charset="-128"/>
              </a:rPr>
              <a:t>well</a:t>
            </a:r>
            <a:r>
              <a:rPr lang="de-DE" altLang="en-US" dirty="0" smtClean="0">
                <a:solidFill>
                  <a:srgbClr val="26282A"/>
                </a:solidFill>
                <a:latin typeface="Calibri" pitchFamily="34" charset="0"/>
                <a:ea typeface="ＭＳ Ｐゴシック" pitchFamily="34" charset="-128"/>
              </a:rPr>
              <a:t> </a:t>
            </a:r>
            <a:r>
              <a:rPr lang="de-DE" altLang="en-US" dirty="0" err="1" smtClean="0">
                <a:solidFill>
                  <a:srgbClr val="26282A"/>
                </a:solidFill>
                <a:latin typeface="Calibri" pitchFamily="34" charset="0"/>
                <a:ea typeface="ＭＳ Ｐゴシック" pitchFamily="34" charset="-128"/>
              </a:rPr>
              <a:t>as</a:t>
            </a:r>
            <a:r>
              <a:rPr lang="de-DE" altLang="en-US" dirty="0" smtClean="0">
                <a:solidFill>
                  <a:srgbClr val="26282A"/>
                </a:solidFill>
                <a:latin typeface="Calibri" pitchFamily="34" charset="0"/>
                <a:ea typeface="ＭＳ Ｐゴシック" pitchFamily="34" charset="-128"/>
              </a:rPr>
              <a:t> RE </a:t>
            </a:r>
            <a:r>
              <a:rPr lang="de-DE" altLang="en-US" dirty="0" err="1" smtClean="0">
                <a:solidFill>
                  <a:srgbClr val="26282A"/>
                </a:solidFill>
                <a:latin typeface="Calibri" pitchFamily="34" charset="0"/>
                <a:ea typeface="ＭＳ Ｐゴシック" pitchFamily="34" charset="-128"/>
              </a:rPr>
              <a:t>and</a:t>
            </a:r>
            <a:r>
              <a:rPr lang="de-DE" altLang="en-US" dirty="0" smtClean="0">
                <a:solidFill>
                  <a:srgbClr val="26282A"/>
                </a:solidFill>
                <a:latin typeface="Calibri" pitchFamily="34" charset="0"/>
                <a:ea typeface="ＭＳ Ｐゴシック" pitchFamily="34" charset="-128"/>
              </a:rPr>
              <a:t> EE </a:t>
            </a:r>
            <a:r>
              <a:rPr lang="de-DE" altLang="en-US" dirty="0" err="1" smtClean="0">
                <a:solidFill>
                  <a:srgbClr val="26282A"/>
                </a:solidFill>
                <a:latin typeface="Calibri" pitchFamily="34" charset="0"/>
                <a:ea typeface="ＭＳ Ｐゴシック" pitchFamily="34" charset="-128"/>
              </a:rPr>
              <a:t>measures</a:t>
            </a:r>
            <a:endParaRPr lang="de-DE" altLang="en-US" dirty="0" smtClean="0">
              <a:solidFill>
                <a:srgbClr val="26282A"/>
              </a:solidFill>
              <a:latin typeface="Calibri" pitchFamily="34" charset="0"/>
              <a:ea typeface="ＭＳ Ｐゴシック" pitchFamily="34" charset="-128"/>
            </a:endParaRPr>
          </a:p>
          <a:p>
            <a:pPr lvl="1">
              <a:defRPr/>
            </a:pPr>
            <a:r>
              <a:rPr lang="de-DE" altLang="en-US" dirty="0" smtClean="0">
                <a:solidFill>
                  <a:srgbClr val="26282A"/>
                </a:solidFill>
                <a:latin typeface="Calibri" pitchFamily="34" charset="0"/>
                <a:ea typeface="ＭＳ Ｐゴシック" pitchFamily="34" charset="-128"/>
              </a:rPr>
              <a:t>Potential </a:t>
            </a:r>
            <a:r>
              <a:rPr lang="de-DE" altLang="en-US" dirty="0" err="1" smtClean="0">
                <a:solidFill>
                  <a:srgbClr val="26282A"/>
                </a:solidFill>
                <a:latin typeface="Calibri" pitchFamily="34" charset="0"/>
                <a:ea typeface="ＭＳ Ｐゴシック" pitchFamily="34" charset="-128"/>
              </a:rPr>
              <a:t>for</a:t>
            </a:r>
            <a:r>
              <a:rPr lang="de-DE" altLang="en-US" dirty="0" smtClean="0">
                <a:solidFill>
                  <a:srgbClr val="26282A"/>
                </a:solidFill>
                <a:latin typeface="Calibri" pitchFamily="34" charset="0"/>
                <a:ea typeface="ＭＳ Ｐゴシック" pitchFamily="34" charset="-128"/>
              </a:rPr>
              <a:t> </a:t>
            </a:r>
            <a:r>
              <a:rPr lang="de-DE" altLang="en-US" dirty="0" err="1" smtClean="0">
                <a:solidFill>
                  <a:srgbClr val="26282A"/>
                </a:solidFill>
                <a:latin typeface="Calibri" pitchFamily="34" charset="0"/>
                <a:ea typeface="ＭＳ Ｐゴシック" pitchFamily="34" charset="-128"/>
              </a:rPr>
              <a:t>transforming</a:t>
            </a:r>
            <a:r>
              <a:rPr lang="de-DE" altLang="en-US" dirty="0" smtClean="0">
                <a:solidFill>
                  <a:srgbClr val="26282A"/>
                </a:solidFill>
                <a:latin typeface="Calibri" pitchFamily="34" charset="0"/>
                <a:ea typeface="ＭＳ Ｐゴシック" pitchFamily="34" charset="-128"/>
              </a:rPr>
              <a:t> </a:t>
            </a:r>
            <a:r>
              <a:rPr lang="de-DE" altLang="en-US" dirty="0" err="1" smtClean="0">
                <a:solidFill>
                  <a:srgbClr val="26282A"/>
                </a:solidFill>
                <a:latin typeface="Calibri" pitchFamily="34" charset="0"/>
                <a:ea typeface="ＭＳ Ｐゴシック" pitchFamily="34" charset="-128"/>
              </a:rPr>
              <a:t>the</a:t>
            </a:r>
            <a:r>
              <a:rPr lang="de-DE" altLang="en-US" dirty="0" smtClean="0">
                <a:solidFill>
                  <a:srgbClr val="26282A"/>
                </a:solidFill>
                <a:latin typeface="Calibri" pitchFamily="34" charset="0"/>
                <a:ea typeface="ＭＳ Ｐゴシック" pitchFamily="34" charset="-128"/>
              </a:rPr>
              <a:t> </a:t>
            </a:r>
            <a:r>
              <a:rPr lang="de-DE" altLang="en-US" dirty="0" err="1" smtClean="0">
                <a:solidFill>
                  <a:srgbClr val="26282A"/>
                </a:solidFill>
                <a:latin typeface="Calibri" pitchFamily="34" charset="0"/>
                <a:ea typeface="ＭＳ Ｐゴシック" pitchFamily="34" charset="-128"/>
              </a:rPr>
              <a:t>building</a:t>
            </a:r>
            <a:r>
              <a:rPr lang="de-DE" altLang="en-US" dirty="0" smtClean="0">
                <a:solidFill>
                  <a:srgbClr val="26282A"/>
                </a:solidFill>
                <a:latin typeface="Calibri" pitchFamily="34" charset="0"/>
                <a:ea typeface="ＭＳ Ｐゴシック" pitchFamily="34" charset="-128"/>
              </a:rPr>
              <a:t> </a:t>
            </a:r>
            <a:r>
              <a:rPr lang="de-DE" altLang="en-US" dirty="0" err="1" smtClean="0">
                <a:solidFill>
                  <a:srgbClr val="26282A"/>
                </a:solidFill>
                <a:latin typeface="Calibri" pitchFamily="34" charset="0"/>
                <a:ea typeface="ＭＳ Ｐゴシック" pitchFamily="34" charset="-128"/>
              </a:rPr>
              <a:t>sector</a:t>
            </a:r>
            <a:r>
              <a:rPr lang="de-DE" altLang="en-US" dirty="0" smtClean="0">
                <a:solidFill>
                  <a:srgbClr val="26282A"/>
                </a:solidFill>
                <a:latin typeface="Calibri" pitchFamily="34" charset="0"/>
                <a:ea typeface="ＭＳ Ｐゴシック" pitchFamily="34" charset="-128"/>
              </a:rPr>
              <a:t> in Mexico</a:t>
            </a:r>
          </a:p>
          <a:p>
            <a:pPr marL="457200" lvl="1" indent="0">
              <a:buNone/>
              <a:defRPr/>
            </a:pPr>
            <a:endParaRPr lang="en-GB" altLang="en-US" sz="2200" dirty="0" smtClean="0">
              <a:solidFill>
                <a:srgbClr val="26282A"/>
              </a:solidFill>
              <a:latin typeface="Calibri" pitchFamily="34" charset="0"/>
              <a:ea typeface="ＭＳ Ｐゴシック" pitchFamily="34" charset="-128"/>
            </a:endParaRPr>
          </a:p>
          <a:p>
            <a:pPr marL="0" indent="0">
              <a:buFont typeface="Franklin Gothic Book" pitchFamily="34" charset="0"/>
              <a:buNone/>
              <a:defRPr/>
            </a:pPr>
            <a:endParaRPr lang="en-GB" dirty="0" smtClean="0">
              <a:latin typeface="Calibri" panose="020F0502020204030204" pitchFamily="34" charset="0"/>
            </a:endParaRPr>
          </a:p>
          <a:p>
            <a:pPr marL="0" indent="0">
              <a:buNone/>
            </a:pPr>
            <a:endParaRPr lang="en-GB" dirty="0"/>
          </a:p>
        </p:txBody>
      </p:sp>
      <p:sp>
        <p:nvSpPr>
          <p:cNvPr id="4" name="Foliennummernplatzhalter 3"/>
          <p:cNvSpPr>
            <a:spLocks noGrp="1"/>
          </p:cNvSpPr>
          <p:nvPr>
            <p:ph type="sldNum" sz="quarter" idx="12"/>
          </p:nvPr>
        </p:nvSpPr>
        <p:spPr/>
        <p:txBody>
          <a:bodyPr/>
          <a:lstStyle/>
          <a:p>
            <a:fld id="{5F9545B6-A5E5-4482-8B56-BAAFB4CB4453}" type="slidenum">
              <a:rPr lang="en-GB" smtClean="0"/>
              <a:t>7</a:t>
            </a:fld>
            <a:endParaRPr lang="en-GB" dirty="0"/>
          </a:p>
        </p:txBody>
      </p:sp>
    </p:spTree>
    <p:extLst>
      <p:ext uri="{BB962C8B-B14F-4D97-AF65-F5344CB8AC3E}">
        <p14:creationId xmlns:p14="http://schemas.microsoft.com/office/powerpoint/2010/main" val="35379645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ltLang="de-DE" dirty="0">
                <a:ea typeface="ＭＳ Ｐゴシック" pitchFamily="34" charset="-128"/>
              </a:rPr>
              <a:t>Projects </a:t>
            </a:r>
            <a:r>
              <a:rPr lang="de-DE" altLang="de-DE" dirty="0" err="1">
                <a:ea typeface="ＭＳ Ｐゴシック" pitchFamily="34" charset="-128"/>
              </a:rPr>
              <a:t>selected</a:t>
            </a:r>
            <a:r>
              <a:rPr lang="de-DE" altLang="de-DE" dirty="0">
                <a:ea typeface="ＭＳ Ｐゴシック" pitchFamily="34" charset="-128"/>
              </a:rPr>
              <a:t>: Rationale </a:t>
            </a:r>
            <a:r>
              <a:rPr lang="de-DE" altLang="de-DE" dirty="0" err="1">
                <a:ea typeface="ＭＳ Ｐゴシック" pitchFamily="34" charset="-128"/>
              </a:rPr>
              <a:t>for</a:t>
            </a:r>
            <a:r>
              <a:rPr lang="de-DE" altLang="de-DE" dirty="0">
                <a:ea typeface="ＭＳ Ｐゴシック" pitchFamily="34" charset="-128"/>
              </a:rPr>
              <a:t> </a:t>
            </a:r>
            <a:r>
              <a:rPr lang="de-DE" altLang="de-DE" dirty="0" err="1">
                <a:ea typeface="ＭＳ Ｐゴシック" pitchFamily="34" charset="-128"/>
              </a:rPr>
              <a:t>providing</a:t>
            </a:r>
            <a:r>
              <a:rPr lang="de-DE" altLang="de-DE" dirty="0">
                <a:ea typeface="ＭＳ Ｐゴシック" pitchFamily="34" charset="-128"/>
              </a:rPr>
              <a:t> </a:t>
            </a:r>
            <a:r>
              <a:rPr lang="de-DE" altLang="de-DE" dirty="0" err="1">
                <a:ea typeface="ＭＳ Ｐゴシック" pitchFamily="34" charset="-128"/>
              </a:rPr>
              <a:t>support</a:t>
            </a:r>
            <a:endParaRPr lang="en-GB" dirty="0"/>
          </a:p>
        </p:txBody>
      </p:sp>
      <p:sp>
        <p:nvSpPr>
          <p:cNvPr id="3" name="Inhaltsplatzhalter 2"/>
          <p:cNvSpPr>
            <a:spLocks noGrp="1"/>
          </p:cNvSpPr>
          <p:nvPr>
            <p:ph idx="1"/>
          </p:nvPr>
        </p:nvSpPr>
        <p:spPr/>
        <p:txBody>
          <a:bodyPr/>
          <a:lstStyle/>
          <a:p>
            <a:pPr>
              <a:defRPr/>
            </a:pPr>
            <a:r>
              <a:rPr lang="de-DE" dirty="0" err="1">
                <a:latin typeface="Calibri" panose="020F0502020204030204" pitchFamily="34" charset="0"/>
              </a:rPr>
              <a:t>to</a:t>
            </a:r>
            <a:r>
              <a:rPr lang="de-DE" dirty="0">
                <a:latin typeface="Calibri" panose="020F0502020204030204" pitchFamily="34" charset="0"/>
              </a:rPr>
              <a:t> NAMAs </a:t>
            </a:r>
            <a:r>
              <a:rPr lang="de-DE" dirty="0" err="1">
                <a:latin typeface="Calibri" panose="020F0502020204030204" pitchFamily="34" charset="0"/>
              </a:rPr>
              <a:t>pre-selected</a:t>
            </a:r>
            <a:r>
              <a:rPr lang="de-DE" dirty="0">
                <a:latin typeface="Calibri" panose="020F0502020204030204" pitchFamily="34" charset="0"/>
              </a:rPr>
              <a:t> </a:t>
            </a:r>
            <a:r>
              <a:rPr lang="de-DE" dirty="0" err="1">
                <a:latin typeface="Calibri" panose="020F0502020204030204" pitchFamily="34" charset="0"/>
              </a:rPr>
              <a:t>during</a:t>
            </a:r>
            <a:r>
              <a:rPr lang="de-DE" dirty="0">
                <a:latin typeface="Calibri" panose="020F0502020204030204" pitchFamily="34" charset="0"/>
              </a:rPr>
              <a:t> </a:t>
            </a:r>
            <a:r>
              <a:rPr lang="de-DE" dirty="0" err="1">
                <a:latin typeface="Calibri" panose="020F0502020204030204" pitchFamily="34" charset="0"/>
              </a:rPr>
              <a:t>the</a:t>
            </a:r>
            <a:r>
              <a:rPr lang="de-DE" dirty="0">
                <a:latin typeface="Calibri" panose="020F0502020204030204" pitchFamily="34" charset="0"/>
              </a:rPr>
              <a:t> </a:t>
            </a:r>
            <a:r>
              <a:rPr lang="de-DE" dirty="0" err="1">
                <a:latin typeface="Calibri" panose="020F0502020204030204" pitchFamily="34" charset="0"/>
              </a:rPr>
              <a:t>first</a:t>
            </a:r>
            <a:r>
              <a:rPr lang="de-DE" dirty="0">
                <a:latin typeface="Calibri" panose="020F0502020204030204" pitchFamily="34" charset="0"/>
              </a:rPr>
              <a:t> </a:t>
            </a:r>
            <a:r>
              <a:rPr lang="de-DE" dirty="0" err="1">
                <a:latin typeface="Calibri" panose="020F0502020204030204" pitchFamily="34" charset="0"/>
              </a:rPr>
              <a:t>call</a:t>
            </a:r>
            <a:r>
              <a:rPr lang="de-DE" dirty="0">
                <a:latin typeface="Calibri" panose="020F0502020204030204" pitchFamily="34" charset="0"/>
              </a:rPr>
              <a:t> (Chile, </a:t>
            </a:r>
            <a:r>
              <a:rPr lang="de-DE" dirty="0" err="1">
                <a:latin typeface="Calibri" panose="020F0502020204030204" pitchFamily="34" charset="0"/>
              </a:rPr>
              <a:t>Colombia</a:t>
            </a:r>
            <a:r>
              <a:rPr lang="de-DE" dirty="0">
                <a:latin typeface="Calibri" panose="020F0502020204030204" pitchFamily="34" charset="0"/>
              </a:rPr>
              <a:t>, Costa Rica, </a:t>
            </a:r>
            <a:r>
              <a:rPr lang="de-DE" dirty="0" err="1">
                <a:latin typeface="Calibri" panose="020F0502020204030204" pitchFamily="34" charset="0"/>
              </a:rPr>
              <a:t>Indonesia</a:t>
            </a:r>
            <a:r>
              <a:rPr lang="de-DE" dirty="0">
                <a:latin typeface="Calibri" panose="020F0502020204030204" pitchFamily="34" charset="0"/>
              </a:rPr>
              <a:t>)</a:t>
            </a:r>
            <a:endParaRPr lang="en-GB" dirty="0">
              <a:latin typeface="Calibri" panose="020F0502020204030204" pitchFamily="34" charset="0"/>
            </a:endParaRPr>
          </a:p>
          <a:p>
            <a:pPr lvl="1">
              <a:defRPr/>
            </a:pPr>
            <a:r>
              <a:rPr lang="en-GB" dirty="0">
                <a:latin typeface="Calibri" panose="020F0502020204030204" pitchFamily="34" charset="0"/>
              </a:rPr>
              <a:t>Fulfilled the eligibility criteria (28/47 outlines did not)</a:t>
            </a:r>
          </a:p>
          <a:p>
            <a:pPr lvl="1">
              <a:defRPr/>
            </a:pPr>
            <a:r>
              <a:rPr lang="de-DE" dirty="0" err="1">
                <a:latin typeface="Calibri" panose="020F0502020204030204" pitchFamily="34" charset="0"/>
              </a:rPr>
              <a:t>Performed</a:t>
            </a:r>
            <a:r>
              <a:rPr lang="de-DE" dirty="0">
                <a:latin typeface="Calibri" panose="020F0502020204030204" pitchFamily="34" charset="0"/>
              </a:rPr>
              <a:t> high on </a:t>
            </a:r>
            <a:r>
              <a:rPr lang="de-DE" dirty="0" err="1">
                <a:latin typeface="Calibri" panose="020F0502020204030204" pitchFamily="34" charset="0"/>
              </a:rPr>
              <a:t>ambition</a:t>
            </a:r>
            <a:r>
              <a:rPr lang="de-DE" dirty="0">
                <a:latin typeface="Calibri" panose="020F0502020204030204" pitchFamily="34" charset="0"/>
              </a:rPr>
              <a:t> </a:t>
            </a:r>
            <a:r>
              <a:rPr lang="de-DE" dirty="0" err="1">
                <a:latin typeface="Calibri" panose="020F0502020204030204" pitchFamily="34" charset="0"/>
              </a:rPr>
              <a:t>and</a:t>
            </a:r>
            <a:r>
              <a:rPr lang="de-DE" dirty="0">
                <a:latin typeface="Calibri" panose="020F0502020204030204" pitchFamily="34" charset="0"/>
              </a:rPr>
              <a:t> </a:t>
            </a:r>
            <a:r>
              <a:rPr lang="de-DE" dirty="0" err="1">
                <a:latin typeface="Calibri" panose="020F0502020204030204" pitchFamily="34" charset="0"/>
              </a:rPr>
              <a:t>feasibility</a:t>
            </a:r>
            <a:endParaRPr lang="en-GB" dirty="0">
              <a:latin typeface="Calibri" panose="020F0502020204030204" pitchFamily="34" charset="0"/>
            </a:endParaRPr>
          </a:p>
          <a:p>
            <a:pPr marL="0" indent="0">
              <a:buNone/>
            </a:pPr>
            <a:endParaRPr lang="de-DE" dirty="0" smtClean="0"/>
          </a:p>
          <a:p>
            <a:r>
              <a:rPr lang="de-DE" dirty="0" smtClean="0"/>
              <a:t>Focus on </a:t>
            </a:r>
            <a:r>
              <a:rPr lang="de-DE" dirty="0" err="1" smtClean="0"/>
              <a:t>the</a:t>
            </a:r>
            <a:r>
              <a:rPr lang="de-DE" dirty="0" smtClean="0"/>
              <a:t> </a:t>
            </a:r>
            <a:r>
              <a:rPr lang="de-DE" dirty="0" err="1" smtClean="0"/>
              <a:t>Colombian</a:t>
            </a:r>
            <a:r>
              <a:rPr lang="de-DE" dirty="0" smtClean="0"/>
              <a:t> TOD NAMA:</a:t>
            </a:r>
          </a:p>
          <a:p>
            <a:pPr lvl="1"/>
            <a:r>
              <a:rPr lang="de-DE" dirty="0" err="1" smtClean="0"/>
              <a:t>Very</a:t>
            </a:r>
            <a:r>
              <a:rPr lang="de-DE" dirty="0" smtClean="0"/>
              <a:t> strong </a:t>
            </a:r>
            <a:r>
              <a:rPr lang="de-DE" dirty="0" err="1" smtClean="0"/>
              <a:t>performance</a:t>
            </a:r>
            <a:r>
              <a:rPr lang="de-DE" dirty="0" smtClean="0"/>
              <a:t> on </a:t>
            </a:r>
            <a:r>
              <a:rPr lang="de-DE" dirty="0" err="1" smtClean="0"/>
              <a:t>ambition</a:t>
            </a:r>
            <a:r>
              <a:rPr lang="de-DE" dirty="0" smtClean="0"/>
              <a:t> (24/25)</a:t>
            </a:r>
          </a:p>
          <a:p>
            <a:pPr lvl="1"/>
            <a:r>
              <a:rPr lang="de-DE" dirty="0" smtClean="0"/>
              <a:t>Strong </a:t>
            </a:r>
            <a:r>
              <a:rPr lang="de-DE" dirty="0" err="1" smtClean="0"/>
              <a:t>and</a:t>
            </a:r>
            <a:r>
              <a:rPr lang="de-DE" dirty="0" smtClean="0"/>
              <a:t> </a:t>
            </a:r>
            <a:r>
              <a:rPr lang="de-DE" dirty="0" err="1" smtClean="0"/>
              <a:t>convincing</a:t>
            </a:r>
            <a:r>
              <a:rPr lang="de-DE" dirty="0" smtClean="0"/>
              <a:t> </a:t>
            </a:r>
            <a:r>
              <a:rPr lang="de-DE" dirty="0" err="1" smtClean="0"/>
              <a:t>outline</a:t>
            </a:r>
            <a:r>
              <a:rPr lang="de-DE" dirty="0" smtClean="0"/>
              <a:t> </a:t>
            </a:r>
            <a:r>
              <a:rPr lang="de-DE" dirty="0" err="1" smtClean="0"/>
              <a:t>of</a:t>
            </a:r>
            <a:r>
              <a:rPr lang="de-DE" dirty="0" smtClean="0"/>
              <a:t> </a:t>
            </a:r>
            <a:r>
              <a:rPr lang="de-DE" dirty="0" err="1" smtClean="0"/>
              <a:t>the</a:t>
            </a:r>
            <a:r>
              <a:rPr lang="de-DE" dirty="0" smtClean="0"/>
              <a:t> transformative </a:t>
            </a:r>
            <a:r>
              <a:rPr lang="de-DE" dirty="0" err="1" smtClean="0"/>
              <a:t>aspects</a:t>
            </a:r>
            <a:r>
              <a:rPr lang="de-DE" dirty="0" smtClean="0"/>
              <a:t> </a:t>
            </a:r>
            <a:r>
              <a:rPr lang="de-DE" dirty="0" err="1" smtClean="0"/>
              <a:t>of</a:t>
            </a:r>
            <a:r>
              <a:rPr lang="de-DE" dirty="0" smtClean="0"/>
              <a:t> </a:t>
            </a:r>
            <a:r>
              <a:rPr lang="de-DE" dirty="0" err="1" smtClean="0"/>
              <a:t>the</a:t>
            </a:r>
            <a:r>
              <a:rPr lang="de-DE" dirty="0" smtClean="0"/>
              <a:t> NSP</a:t>
            </a:r>
          </a:p>
          <a:p>
            <a:pPr lvl="1"/>
            <a:r>
              <a:rPr lang="de-DE" dirty="0" smtClean="0"/>
              <a:t>Strong </a:t>
            </a:r>
            <a:r>
              <a:rPr lang="de-DE" dirty="0" err="1" smtClean="0"/>
              <a:t>embeddedness</a:t>
            </a:r>
            <a:r>
              <a:rPr lang="de-DE" dirty="0" smtClean="0"/>
              <a:t> </a:t>
            </a:r>
            <a:r>
              <a:rPr lang="de-DE" dirty="0" err="1" smtClean="0"/>
              <a:t>with</a:t>
            </a:r>
            <a:r>
              <a:rPr lang="de-DE" dirty="0" smtClean="0"/>
              <a:t> national </a:t>
            </a:r>
            <a:r>
              <a:rPr lang="de-DE" dirty="0" err="1" smtClean="0"/>
              <a:t>policy</a:t>
            </a:r>
            <a:r>
              <a:rPr lang="de-DE" dirty="0" smtClean="0"/>
              <a:t> </a:t>
            </a:r>
            <a:r>
              <a:rPr lang="de-DE" dirty="0" err="1" smtClean="0"/>
              <a:t>framework</a:t>
            </a:r>
            <a:endParaRPr lang="de-DE" dirty="0" smtClean="0"/>
          </a:p>
          <a:p>
            <a:pPr lvl="1"/>
            <a:r>
              <a:rPr lang="de-DE" dirty="0" err="1" smtClean="0"/>
              <a:t>Combined</a:t>
            </a:r>
            <a:r>
              <a:rPr lang="de-DE" dirty="0" smtClean="0"/>
              <a:t> </a:t>
            </a:r>
            <a:r>
              <a:rPr lang="de-DE" dirty="0" err="1" smtClean="0"/>
              <a:t>with</a:t>
            </a:r>
            <a:r>
              <a:rPr lang="de-DE" dirty="0" smtClean="0"/>
              <a:t> a </a:t>
            </a:r>
            <a:r>
              <a:rPr lang="de-DE" dirty="0" err="1" smtClean="0"/>
              <a:t>good</a:t>
            </a:r>
            <a:r>
              <a:rPr lang="de-DE" smtClean="0"/>
              <a:t> feasibility</a:t>
            </a:r>
            <a:r>
              <a:rPr lang="de-DE" dirty="0" smtClean="0"/>
              <a:t> </a:t>
            </a:r>
            <a:r>
              <a:rPr lang="de-DE" dirty="0" err="1" smtClean="0"/>
              <a:t>of</a:t>
            </a:r>
            <a:r>
              <a:rPr lang="de-DE" dirty="0" smtClean="0"/>
              <a:t> </a:t>
            </a:r>
            <a:r>
              <a:rPr lang="de-DE" dirty="0" err="1" smtClean="0"/>
              <a:t>the</a:t>
            </a:r>
            <a:r>
              <a:rPr lang="de-DE" dirty="0" smtClean="0"/>
              <a:t> </a:t>
            </a:r>
            <a:r>
              <a:rPr lang="de-DE" dirty="0" err="1" smtClean="0"/>
              <a:t>project</a:t>
            </a:r>
            <a:endParaRPr lang="de-DE" dirty="0" smtClean="0"/>
          </a:p>
          <a:p>
            <a:pPr lvl="1"/>
            <a:endParaRPr lang="en-GB" dirty="0"/>
          </a:p>
        </p:txBody>
      </p:sp>
      <p:sp>
        <p:nvSpPr>
          <p:cNvPr id="4" name="Foliennummernplatzhalter 3"/>
          <p:cNvSpPr>
            <a:spLocks noGrp="1"/>
          </p:cNvSpPr>
          <p:nvPr>
            <p:ph type="sldNum" sz="quarter" idx="12"/>
          </p:nvPr>
        </p:nvSpPr>
        <p:spPr/>
        <p:txBody>
          <a:bodyPr/>
          <a:lstStyle/>
          <a:p>
            <a:fld id="{5F9545B6-A5E5-4482-8B56-BAAFB4CB4453}" type="slidenum">
              <a:rPr lang="en-GB" smtClean="0"/>
              <a:t>8</a:t>
            </a:fld>
            <a:endParaRPr lang="en-GB" dirty="0"/>
          </a:p>
        </p:txBody>
      </p:sp>
    </p:spTree>
    <p:extLst>
      <p:ext uri="{BB962C8B-B14F-4D97-AF65-F5344CB8AC3E}">
        <p14:creationId xmlns:p14="http://schemas.microsoft.com/office/powerpoint/2010/main" val="125005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Lessons</a:t>
            </a:r>
            <a:r>
              <a:rPr lang="de-DE" dirty="0" smtClean="0"/>
              <a:t> </a:t>
            </a:r>
            <a:r>
              <a:rPr lang="de-DE" dirty="0" err="1" smtClean="0"/>
              <a:t>Learned</a:t>
            </a:r>
            <a:r>
              <a:rPr lang="de-DE" dirty="0" smtClean="0"/>
              <a:t>: </a:t>
            </a:r>
            <a:r>
              <a:rPr lang="de-DE" dirty="0" err="1" smtClean="0"/>
              <a:t>general</a:t>
            </a:r>
            <a:r>
              <a:rPr lang="de-DE" dirty="0" smtClean="0"/>
              <a:t> </a:t>
            </a:r>
            <a:r>
              <a:rPr lang="de-DE" dirty="0" err="1" smtClean="0"/>
              <a:t>observations</a:t>
            </a:r>
            <a:endParaRPr lang="en-GB" dirty="0"/>
          </a:p>
        </p:txBody>
      </p:sp>
      <p:sp>
        <p:nvSpPr>
          <p:cNvPr id="3" name="Inhaltsplatzhalter 2"/>
          <p:cNvSpPr>
            <a:spLocks noGrp="1"/>
          </p:cNvSpPr>
          <p:nvPr>
            <p:ph idx="1"/>
          </p:nvPr>
        </p:nvSpPr>
        <p:spPr/>
        <p:txBody>
          <a:bodyPr>
            <a:noAutofit/>
          </a:bodyPr>
          <a:lstStyle/>
          <a:p>
            <a:r>
              <a:rPr lang="en-GB" dirty="0"/>
              <a:t>A</a:t>
            </a:r>
            <a:r>
              <a:rPr lang="en-GB" dirty="0" smtClean="0"/>
              <a:t>vailability </a:t>
            </a:r>
            <a:r>
              <a:rPr lang="en-GB" dirty="0"/>
              <a:t>of </a:t>
            </a:r>
            <a:r>
              <a:rPr lang="en-GB" dirty="0" smtClean="0"/>
              <a:t>earmarked funds for </a:t>
            </a:r>
            <a:r>
              <a:rPr lang="en-GB" dirty="0"/>
              <a:t>NAMA implementation </a:t>
            </a:r>
            <a:r>
              <a:rPr lang="en-GB" dirty="0" smtClean="0"/>
              <a:t>provided </a:t>
            </a:r>
            <a:r>
              <a:rPr lang="en-GB" dirty="0"/>
              <a:t>a strong stimulus </a:t>
            </a:r>
            <a:r>
              <a:rPr lang="en-GB" dirty="0" smtClean="0"/>
              <a:t>to </a:t>
            </a:r>
            <a:r>
              <a:rPr lang="en-GB" dirty="0"/>
              <a:t>national </a:t>
            </a:r>
            <a:r>
              <a:rPr lang="en-GB" dirty="0" smtClean="0"/>
              <a:t>governments to further develop their NAMAs</a:t>
            </a:r>
            <a:endParaRPr lang="en-GB" dirty="0"/>
          </a:p>
          <a:p>
            <a:endParaRPr lang="en-GB" dirty="0" smtClean="0"/>
          </a:p>
          <a:p>
            <a:r>
              <a:rPr lang="en-GB" dirty="0" smtClean="0"/>
              <a:t>An impressive </a:t>
            </a:r>
            <a:r>
              <a:rPr lang="en-GB" dirty="0"/>
              <a:t>project </a:t>
            </a:r>
            <a:r>
              <a:rPr lang="en-GB" dirty="0" smtClean="0"/>
              <a:t>pipeline exists </a:t>
            </a:r>
            <a:r>
              <a:rPr lang="en-GB" dirty="0"/>
              <a:t>across all geographical regions and a variety of </a:t>
            </a:r>
            <a:r>
              <a:rPr lang="en-GB" dirty="0" smtClean="0"/>
              <a:t>sectors</a:t>
            </a:r>
            <a:r>
              <a:rPr lang="en-GB" dirty="0"/>
              <a:t/>
            </a:r>
            <a:br>
              <a:rPr lang="en-GB" dirty="0"/>
            </a:br>
            <a:r>
              <a:rPr lang="en-GB" dirty="0" smtClean="0">
                <a:sym typeface="Wingdings" panose="05000000000000000000" pitchFamily="2" charset="2"/>
              </a:rPr>
              <a:t> </a:t>
            </a:r>
            <a:r>
              <a:rPr lang="en-GB" dirty="0" smtClean="0"/>
              <a:t>need </a:t>
            </a:r>
            <a:r>
              <a:rPr lang="en-GB" dirty="0"/>
              <a:t>for additional funding for NAMA implementation</a:t>
            </a:r>
          </a:p>
          <a:p>
            <a:endParaRPr lang="en-GB" dirty="0" smtClean="0"/>
          </a:p>
          <a:p>
            <a:r>
              <a:rPr lang="en-GB" dirty="0" smtClean="0"/>
              <a:t>NAMAs are a successful instrument for targeting sectors </a:t>
            </a:r>
            <a:r>
              <a:rPr lang="en-GB" dirty="0"/>
              <a:t>like transport </a:t>
            </a:r>
            <a:r>
              <a:rPr lang="en-GB" dirty="0" smtClean="0"/>
              <a:t>(Colombia, Indonesia) and agriculture (Costa Rica), for which CDM and JI were not well suited</a:t>
            </a:r>
            <a:endParaRPr lang="en-GB" dirty="0"/>
          </a:p>
          <a:p>
            <a:pPr marL="0" indent="0">
              <a:buNone/>
            </a:pPr>
            <a:endParaRPr lang="en-GB" dirty="0"/>
          </a:p>
        </p:txBody>
      </p:sp>
      <p:sp>
        <p:nvSpPr>
          <p:cNvPr id="4" name="Foliennummernplatzhalter 3"/>
          <p:cNvSpPr>
            <a:spLocks noGrp="1"/>
          </p:cNvSpPr>
          <p:nvPr>
            <p:ph type="sldNum" sz="quarter" idx="12"/>
          </p:nvPr>
        </p:nvSpPr>
        <p:spPr/>
        <p:txBody>
          <a:bodyPr/>
          <a:lstStyle/>
          <a:p>
            <a:fld id="{5F9545B6-A5E5-4482-8B56-BAAFB4CB4453}" type="slidenum">
              <a:rPr lang="en-GB" smtClean="0"/>
              <a:t>9</a:t>
            </a:fld>
            <a:endParaRPr lang="en-GB" dirty="0"/>
          </a:p>
        </p:txBody>
      </p:sp>
    </p:spTree>
    <p:extLst>
      <p:ext uri="{BB962C8B-B14F-4D97-AF65-F5344CB8AC3E}">
        <p14:creationId xmlns:p14="http://schemas.microsoft.com/office/powerpoint/2010/main" val="1589990296"/>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fW Präsentationsvorlage 2012">
  <a:themeElements>
    <a:clrScheme name="KfW Präsentationsvorlage 2012 1">
      <a:dk1>
        <a:srgbClr val="000000"/>
      </a:dk1>
      <a:lt1>
        <a:srgbClr val="FFFFFF"/>
      </a:lt1>
      <a:dk2>
        <a:srgbClr val="005A8C"/>
      </a:dk2>
      <a:lt2>
        <a:srgbClr val="506E5F"/>
      </a:lt2>
      <a:accent1>
        <a:srgbClr val="738C82"/>
      </a:accent1>
      <a:accent2>
        <a:srgbClr val="BEB9B4"/>
      </a:accent2>
      <a:accent3>
        <a:srgbClr val="FFFFFF"/>
      </a:accent3>
      <a:accent4>
        <a:srgbClr val="000000"/>
      </a:accent4>
      <a:accent5>
        <a:srgbClr val="BCC5C1"/>
      </a:accent5>
      <a:accent6>
        <a:srgbClr val="ACA7A3"/>
      </a:accent6>
      <a:hlink>
        <a:srgbClr val="5A9BBE"/>
      </a:hlink>
      <a:folHlink>
        <a:srgbClr val="7DA514"/>
      </a:folHlink>
    </a:clrScheme>
    <a:fontScheme name="Office Klassisch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7C9BC8"/>
        </a:solidFill>
        <a:ln>
          <a:noFill/>
        </a:ln>
        <a:effectLst/>
        <a:extLst>
          <a:ext uri="{91240B29-F687-4F45-9708-019B960494DF}">
            <a14:hiddenLine xmlns:a14="http://schemas.microsoft.com/office/drawing/2010/main" w="635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600" b="0" i="0" u="none" strike="noStrike" cap="none" normalizeH="0" baseline="0">
            <a:ln>
              <a:noFill/>
            </a:ln>
            <a:solidFill>
              <a:srgbClr val="FFFFFF"/>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7C9BC8"/>
        </a:solidFill>
        <a:ln>
          <a:noFill/>
        </a:ln>
        <a:effectLst/>
        <a:extLst>
          <a:ext uri="{91240B29-F687-4F45-9708-019B960494DF}">
            <a14:hiddenLine xmlns:a14="http://schemas.microsoft.com/office/drawing/2010/main" w="635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600" b="0" i="0" u="none" strike="noStrike" cap="none" normalizeH="0" baseline="0">
            <a:ln>
              <a:noFill/>
            </a:ln>
            <a:solidFill>
              <a:srgbClr val="FFFFFF"/>
            </a:solidFill>
            <a:effectLst/>
            <a:latin typeface="Arial" charset="0"/>
            <a:ea typeface="ＭＳ Ｐゴシック" charset="0"/>
            <a:cs typeface="ＭＳ Ｐゴシック" charset="0"/>
          </a:defRPr>
        </a:defPPr>
      </a:lstStyle>
    </a:lnDef>
  </a:objectDefaults>
  <a:extraClrSchemeLst>
    <a:extraClrScheme>
      <a:clrScheme name="KfW Präsentationsvorlage 2012 1">
        <a:dk1>
          <a:srgbClr val="000000"/>
        </a:dk1>
        <a:lt1>
          <a:srgbClr val="FFFFFF"/>
        </a:lt1>
        <a:dk2>
          <a:srgbClr val="005A8C"/>
        </a:dk2>
        <a:lt2>
          <a:srgbClr val="506E5F"/>
        </a:lt2>
        <a:accent1>
          <a:srgbClr val="738C82"/>
        </a:accent1>
        <a:accent2>
          <a:srgbClr val="BEB9B4"/>
        </a:accent2>
        <a:accent3>
          <a:srgbClr val="FFFFFF"/>
        </a:accent3>
        <a:accent4>
          <a:srgbClr val="000000"/>
        </a:accent4>
        <a:accent5>
          <a:srgbClr val="BCC5C1"/>
        </a:accent5>
        <a:accent6>
          <a:srgbClr val="ACA7A3"/>
        </a:accent6>
        <a:hlink>
          <a:srgbClr val="5A9BBE"/>
        </a:hlink>
        <a:folHlink>
          <a:srgbClr val="7DA514"/>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1595</Words>
  <Application>Microsoft Office PowerPoint</Application>
  <PresentationFormat>Bildschirmpräsentation (4:3)</PresentationFormat>
  <Paragraphs>238</Paragraphs>
  <Slides>15</Slides>
  <Notes>13</Notes>
  <HiddenSlides>0</HiddenSlides>
  <MMClips>0</MMClips>
  <ScaleCrop>false</ScaleCrop>
  <HeadingPairs>
    <vt:vector size="4" baseType="variant">
      <vt:variant>
        <vt:lpstr>Design</vt:lpstr>
      </vt:variant>
      <vt:variant>
        <vt:i4>2</vt:i4>
      </vt:variant>
      <vt:variant>
        <vt:lpstr>Folientitel</vt:lpstr>
      </vt:variant>
      <vt:variant>
        <vt:i4>15</vt:i4>
      </vt:variant>
    </vt:vector>
  </HeadingPairs>
  <TitlesOfParts>
    <vt:vector size="17" baseType="lpstr">
      <vt:lpstr>Larissa</vt:lpstr>
      <vt:lpstr>KfW Präsentationsvorlage 2012</vt:lpstr>
      <vt:lpstr>- The NAMA Facility - Experience with Providing Support for the Implementation of NAMAs</vt:lpstr>
      <vt:lpstr>NAMA Facility: Rationale</vt:lpstr>
      <vt:lpstr>Means of Support</vt:lpstr>
      <vt:lpstr>Selection Criteria of the NAMA Facility</vt:lpstr>
      <vt:lpstr>Project Cycle of the NAMA Facility</vt:lpstr>
      <vt:lpstr>The First Call for NAMA Support Project Outlines – Basic Facts</vt:lpstr>
      <vt:lpstr>Projects selected: Rationale for providing support</vt:lpstr>
      <vt:lpstr>Projects selected: Rationale for providing support</vt:lpstr>
      <vt:lpstr>Lessons Learned: general observations</vt:lpstr>
      <vt:lpstr>Lessons Learned:  project pipeline</vt:lpstr>
      <vt:lpstr>Integrating the lessons learned into the NAMA Facility‘s processes and documents</vt:lpstr>
      <vt:lpstr>Second Call for NAMA Support Projects</vt:lpstr>
      <vt:lpstr>Thank you for your attention!</vt:lpstr>
      <vt:lpstr>Governance</vt:lpstr>
      <vt:lpstr>Means of Support</vt:lpstr>
    </vt:vector>
  </TitlesOfParts>
  <Company>GIZ GmbH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Hendrikje Reich</dc:creator>
  <cp:lastModifiedBy>Ott, Miriam</cp:lastModifiedBy>
  <cp:revision>105</cp:revision>
  <cp:lastPrinted>2014-05-13T12:57:40Z</cp:lastPrinted>
  <dcterms:created xsi:type="dcterms:W3CDTF">2014-01-03T08:20:45Z</dcterms:created>
  <dcterms:modified xsi:type="dcterms:W3CDTF">2014-06-02T09:55:30Z</dcterms:modified>
</cp:coreProperties>
</file>