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2" r:id="rId2"/>
    <p:sldId id="325" r:id="rId3"/>
    <p:sldId id="319" r:id="rId4"/>
    <p:sldId id="303" r:id="rId5"/>
    <p:sldId id="320" r:id="rId6"/>
    <p:sldId id="321" r:id="rId7"/>
    <p:sldId id="322" r:id="rId8"/>
    <p:sldId id="311" r:id="rId9"/>
    <p:sldId id="323" r:id="rId10"/>
    <p:sldId id="307" r:id="rId11"/>
    <p:sldId id="329" r:id="rId12"/>
  </p:sldIdLst>
  <p:sldSz cx="9144000" cy="6858000" type="screen4x3"/>
  <p:notesSz cx="6858000" cy="9926638"/>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3C8123"/>
    <a:srgbClr val="DE2EDE"/>
    <a:srgbClr val="CC9900"/>
    <a:srgbClr val="9966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6661" autoAdjust="0"/>
  </p:normalViewPr>
  <p:slideViewPr>
    <p:cSldViewPr>
      <p:cViewPr>
        <p:scale>
          <a:sx n="67" d="100"/>
          <a:sy n="67" d="100"/>
        </p:scale>
        <p:origin x="-1709"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43AA2-10A5-47B9-8412-17AEB560EEAA}" type="doc">
      <dgm:prSet loTypeId="urn:microsoft.com/office/officeart/2009/3/layout/StepUpProcess" loCatId="process" qsTypeId="urn:microsoft.com/office/officeart/2005/8/quickstyle/3d2" qsCatId="3D" csTypeId="urn:microsoft.com/office/officeart/2005/8/colors/colorful5" csCatId="colorful" phldr="1"/>
      <dgm:spPr/>
      <dgm:t>
        <a:bodyPr/>
        <a:lstStyle/>
        <a:p>
          <a:endParaRPr lang="es-EC"/>
        </a:p>
      </dgm:t>
    </dgm:pt>
    <dgm:pt modelId="{F2C44A5E-1403-4452-92A6-8F16B1F6D861}">
      <dgm:prSet phldrT="[Texto]"/>
      <dgm:spPr/>
      <dgm:t>
        <a:bodyPr/>
        <a:lstStyle/>
        <a:p>
          <a:r>
            <a:rPr lang="es-EC" dirty="0" smtClean="0"/>
            <a:t>92% RESIDENTIAL </a:t>
          </a:r>
        </a:p>
        <a:p>
          <a:r>
            <a:rPr lang="es-EC" dirty="0" smtClean="0"/>
            <a:t> </a:t>
          </a:r>
          <a:endParaRPr lang="es-EC" dirty="0"/>
        </a:p>
      </dgm:t>
    </dgm:pt>
    <dgm:pt modelId="{9359C1D1-60B0-4307-84BB-90E20F6BE6F9}" type="parTrans" cxnId="{C5037E9B-B795-49D9-8310-D4343F20403D}">
      <dgm:prSet/>
      <dgm:spPr/>
      <dgm:t>
        <a:bodyPr/>
        <a:lstStyle/>
        <a:p>
          <a:endParaRPr lang="es-EC"/>
        </a:p>
      </dgm:t>
    </dgm:pt>
    <dgm:pt modelId="{2210180D-875F-44A1-8D8A-72612635EF4B}" type="sibTrans" cxnId="{C5037E9B-B795-49D9-8310-D4343F20403D}">
      <dgm:prSet/>
      <dgm:spPr/>
      <dgm:t>
        <a:bodyPr/>
        <a:lstStyle/>
        <a:p>
          <a:endParaRPr lang="es-EC"/>
        </a:p>
      </dgm:t>
    </dgm:pt>
    <dgm:pt modelId="{93FF5B65-5BAD-4A40-8332-4836625BD95F}">
      <dgm:prSet phldrT="[Texto]"/>
      <dgm:spPr/>
      <dgm:t>
        <a:bodyPr/>
        <a:lstStyle/>
        <a:p>
          <a:r>
            <a:rPr lang="es-EC" dirty="0" smtClean="0"/>
            <a:t>1% TRANSPORT</a:t>
          </a:r>
        </a:p>
      </dgm:t>
    </dgm:pt>
    <dgm:pt modelId="{385E6319-5F35-4DF2-B0B1-F8ECCF981A08}" type="parTrans" cxnId="{5B0A1BCA-73EE-4DF6-AE34-8871B9AD73B3}">
      <dgm:prSet/>
      <dgm:spPr/>
      <dgm:t>
        <a:bodyPr/>
        <a:lstStyle/>
        <a:p>
          <a:endParaRPr lang="es-EC"/>
        </a:p>
      </dgm:t>
    </dgm:pt>
    <dgm:pt modelId="{4E5C27C2-D1EB-4733-8FA5-AC361C970AE2}" type="sibTrans" cxnId="{5B0A1BCA-73EE-4DF6-AE34-8871B9AD73B3}">
      <dgm:prSet/>
      <dgm:spPr/>
      <dgm:t>
        <a:bodyPr/>
        <a:lstStyle/>
        <a:p>
          <a:endParaRPr lang="es-EC"/>
        </a:p>
      </dgm:t>
    </dgm:pt>
    <dgm:pt modelId="{F0B7A002-E06A-40FB-8502-B8EECA61936A}">
      <dgm:prSet phldrT="[Texto]"/>
      <dgm:spPr/>
      <dgm:t>
        <a:bodyPr/>
        <a:lstStyle/>
        <a:p>
          <a:r>
            <a:rPr lang="es-EC" dirty="0" smtClean="0"/>
            <a:t>2% A</a:t>
          </a:r>
          <a:r>
            <a:rPr lang="es-EC" b="0" i="0" dirty="0" smtClean="0"/>
            <a:t>GRICULTURAL &amp; </a:t>
          </a:r>
          <a:r>
            <a:rPr lang="es-EC" dirty="0" smtClean="0"/>
            <a:t> M</a:t>
          </a:r>
          <a:r>
            <a:rPr lang="es-EC" b="0" i="0" dirty="0" smtClean="0"/>
            <a:t>INING </a:t>
          </a:r>
          <a:endParaRPr lang="es-EC" dirty="0"/>
        </a:p>
      </dgm:t>
    </dgm:pt>
    <dgm:pt modelId="{2D462D89-F426-4894-A2E1-2C09717DF725}" type="parTrans" cxnId="{C33CF136-3FDB-4626-A5E7-E05D202FBDFC}">
      <dgm:prSet/>
      <dgm:spPr/>
      <dgm:t>
        <a:bodyPr/>
        <a:lstStyle/>
        <a:p>
          <a:endParaRPr lang="es-EC"/>
        </a:p>
      </dgm:t>
    </dgm:pt>
    <dgm:pt modelId="{1E8267F6-09AD-4C2A-A785-3431B9D2FD45}" type="sibTrans" cxnId="{C33CF136-3FDB-4626-A5E7-E05D202FBDFC}">
      <dgm:prSet/>
      <dgm:spPr/>
      <dgm:t>
        <a:bodyPr/>
        <a:lstStyle/>
        <a:p>
          <a:endParaRPr lang="es-EC"/>
        </a:p>
      </dgm:t>
    </dgm:pt>
    <dgm:pt modelId="{E8FFCFEF-D951-45C8-A156-790935EED10D}">
      <dgm:prSet phldrT="[Texto]"/>
      <dgm:spPr/>
      <dgm:t>
        <a:bodyPr/>
        <a:lstStyle/>
        <a:p>
          <a:r>
            <a:rPr lang="es-EC" dirty="0" smtClean="0"/>
            <a:t>5% INDUSTRY</a:t>
          </a:r>
        </a:p>
        <a:p>
          <a:endParaRPr lang="es-EC" dirty="0"/>
        </a:p>
      </dgm:t>
    </dgm:pt>
    <dgm:pt modelId="{869DBDF4-7BC9-4BC9-99E1-6C78D86071B8}" type="parTrans" cxnId="{20092228-BF82-48C0-B9E6-A5D13D9A152C}">
      <dgm:prSet/>
      <dgm:spPr/>
      <dgm:t>
        <a:bodyPr/>
        <a:lstStyle/>
        <a:p>
          <a:endParaRPr lang="es-EC"/>
        </a:p>
      </dgm:t>
    </dgm:pt>
    <dgm:pt modelId="{973AD730-0A37-4845-905B-D4AB951AD2F2}" type="sibTrans" cxnId="{20092228-BF82-48C0-B9E6-A5D13D9A152C}">
      <dgm:prSet/>
      <dgm:spPr/>
      <dgm:t>
        <a:bodyPr/>
        <a:lstStyle/>
        <a:p>
          <a:endParaRPr lang="es-EC"/>
        </a:p>
      </dgm:t>
    </dgm:pt>
    <dgm:pt modelId="{44C7F7E1-C560-4B0E-BB07-4D9DAD316E9F}" type="pres">
      <dgm:prSet presAssocID="{E3B43AA2-10A5-47B9-8412-17AEB560EEAA}" presName="rootnode" presStyleCnt="0">
        <dgm:presLayoutVars>
          <dgm:chMax/>
          <dgm:chPref/>
          <dgm:dir/>
          <dgm:animLvl val="lvl"/>
        </dgm:presLayoutVars>
      </dgm:prSet>
      <dgm:spPr/>
      <dgm:t>
        <a:bodyPr/>
        <a:lstStyle/>
        <a:p>
          <a:endParaRPr lang="es-EC"/>
        </a:p>
      </dgm:t>
    </dgm:pt>
    <dgm:pt modelId="{F7281496-58BA-49D4-B2A9-BE0D73D006E1}" type="pres">
      <dgm:prSet presAssocID="{F2C44A5E-1403-4452-92A6-8F16B1F6D861}" presName="composite" presStyleCnt="0"/>
      <dgm:spPr/>
    </dgm:pt>
    <dgm:pt modelId="{ED077737-91B9-4A79-940B-F2543FDA27E6}" type="pres">
      <dgm:prSet presAssocID="{F2C44A5E-1403-4452-92A6-8F16B1F6D861}" presName="LShape" presStyleLbl="alignNode1" presStyleIdx="0" presStyleCnt="7"/>
      <dgm:spPr/>
    </dgm:pt>
    <dgm:pt modelId="{AD949339-0721-48DC-A4E1-6A71065EEDF4}" type="pres">
      <dgm:prSet presAssocID="{F2C44A5E-1403-4452-92A6-8F16B1F6D861}" presName="ParentText" presStyleLbl="revTx" presStyleIdx="0" presStyleCnt="4">
        <dgm:presLayoutVars>
          <dgm:chMax val="0"/>
          <dgm:chPref val="0"/>
          <dgm:bulletEnabled val="1"/>
        </dgm:presLayoutVars>
      </dgm:prSet>
      <dgm:spPr/>
      <dgm:t>
        <a:bodyPr/>
        <a:lstStyle/>
        <a:p>
          <a:endParaRPr lang="es-EC"/>
        </a:p>
      </dgm:t>
    </dgm:pt>
    <dgm:pt modelId="{2BAF4951-46BF-43D3-968A-A21037DBA13B}" type="pres">
      <dgm:prSet presAssocID="{F2C44A5E-1403-4452-92A6-8F16B1F6D861}" presName="Triangle" presStyleLbl="alignNode1" presStyleIdx="1" presStyleCnt="7"/>
      <dgm:spPr/>
    </dgm:pt>
    <dgm:pt modelId="{0376657D-79A4-4C50-BB46-DF0EA43A9999}" type="pres">
      <dgm:prSet presAssocID="{2210180D-875F-44A1-8D8A-72612635EF4B}" presName="sibTrans" presStyleCnt="0"/>
      <dgm:spPr/>
    </dgm:pt>
    <dgm:pt modelId="{49773FBB-AB02-4BB6-9EC5-112212B9ABCB}" type="pres">
      <dgm:prSet presAssocID="{2210180D-875F-44A1-8D8A-72612635EF4B}" presName="space" presStyleCnt="0"/>
      <dgm:spPr/>
    </dgm:pt>
    <dgm:pt modelId="{6B192EB9-3ED4-4BCA-8D30-89B9791CE3F6}" type="pres">
      <dgm:prSet presAssocID="{93FF5B65-5BAD-4A40-8332-4836625BD95F}" presName="composite" presStyleCnt="0"/>
      <dgm:spPr/>
    </dgm:pt>
    <dgm:pt modelId="{F1B11065-A028-44C1-9624-7CC252F33F23}" type="pres">
      <dgm:prSet presAssocID="{93FF5B65-5BAD-4A40-8332-4836625BD95F}" presName="LShape" presStyleLbl="alignNode1" presStyleIdx="2" presStyleCnt="7"/>
      <dgm:spPr/>
    </dgm:pt>
    <dgm:pt modelId="{477F826A-DFCF-4370-AC3B-729200222E23}" type="pres">
      <dgm:prSet presAssocID="{93FF5B65-5BAD-4A40-8332-4836625BD95F}" presName="ParentText" presStyleLbl="revTx" presStyleIdx="1" presStyleCnt="4">
        <dgm:presLayoutVars>
          <dgm:chMax val="0"/>
          <dgm:chPref val="0"/>
          <dgm:bulletEnabled val="1"/>
        </dgm:presLayoutVars>
      </dgm:prSet>
      <dgm:spPr/>
      <dgm:t>
        <a:bodyPr/>
        <a:lstStyle/>
        <a:p>
          <a:endParaRPr lang="es-EC"/>
        </a:p>
      </dgm:t>
    </dgm:pt>
    <dgm:pt modelId="{5B231766-80AF-4CA7-98D6-E733631112A2}" type="pres">
      <dgm:prSet presAssocID="{93FF5B65-5BAD-4A40-8332-4836625BD95F}" presName="Triangle" presStyleLbl="alignNode1" presStyleIdx="3" presStyleCnt="7"/>
      <dgm:spPr/>
    </dgm:pt>
    <dgm:pt modelId="{65873020-91CC-441F-827D-8FD7C3015149}" type="pres">
      <dgm:prSet presAssocID="{4E5C27C2-D1EB-4733-8FA5-AC361C970AE2}" presName="sibTrans" presStyleCnt="0"/>
      <dgm:spPr/>
    </dgm:pt>
    <dgm:pt modelId="{BB0DC001-8B09-4C6C-BA2C-DD7644257E6C}" type="pres">
      <dgm:prSet presAssocID="{4E5C27C2-D1EB-4733-8FA5-AC361C970AE2}" presName="space" presStyleCnt="0"/>
      <dgm:spPr/>
    </dgm:pt>
    <dgm:pt modelId="{1AACF7B2-1FE5-4475-ABE6-00A0310E421C}" type="pres">
      <dgm:prSet presAssocID="{F0B7A002-E06A-40FB-8502-B8EECA61936A}" presName="composite" presStyleCnt="0"/>
      <dgm:spPr/>
    </dgm:pt>
    <dgm:pt modelId="{695F9B53-9ECF-43E8-A076-16832751A107}" type="pres">
      <dgm:prSet presAssocID="{F0B7A002-E06A-40FB-8502-B8EECA61936A}" presName="LShape" presStyleLbl="alignNode1" presStyleIdx="4" presStyleCnt="7"/>
      <dgm:spPr/>
    </dgm:pt>
    <dgm:pt modelId="{77C17C01-714D-4D7F-8ED5-1BDEDD178CA6}" type="pres">
      <dgm:prSet presAssocID="{F0B7A002-E06A-40FB-8502-B8EECA61936A}" presName="ParentText" presStyleLbl="revTx" presStyleIdx="2" presStyleCnt="4">
        <dgm:presLayoutVars>
          <dgm:chMax val="0"/>
          <dgm:chPref val="0"/>
          <dgm:bulletEnabled val="1"/>
        </dgm:presLayoutVars>
      </dgm:prSet>
      <dgm:spPr/>
      <dgm:t>
        <a:bodyPr/>
        <a:lstStyle/>
        <a:p>
          <a:endParaRPr lang="es-EC"/>
        </a:p>
      </dgm:t>
    </dgm:pt>
    <dgm:pt modelId="{F2147509-FEAF-49D6-A01D-491FDBA39E93}" type="pres">
      <dgm:prSet presAssocID="{F0B7A002-E06A-40FB-8502-B8EECA61936A}" presName="Triangle" presStyleLbl="alignNode1" presStyleIdx="5" presStyleCnt="7"/>
      <dgm:spPr/>
    </dgm:pt>
    <dgm:pt modelId="{1E24362E-EA1A-42D9-A1A7-60418649952E}" type="pres">
      <dgm:prSet presAssocID="{1E8267F6-09AD-4C2A-A785-3431B9D2FD45}" presName="sibTrans" presStyleCnt="0"/>
      <dgm:spPr/>
    </dgm:pt>
    <dgm:pt modelId="{1D5DB191-A46C-45D2-B754-79FC71AF7DFD}" type="pres">
      <dgm:prSet presAssocID="{1E8267F6-09AD-4C2A-A785-3431B9D2FD45}" presName="space" presStyleCnt="0"/>
      <dgm:spPr/>
    </dgm:pt>
    <dgm:pt modelId="{31747FDD-B914-4CB5-8D7E-948145E82A88}" type="pres">
      <dgm:prSet presAssocID="{E8FFCFEF-D951-45C8-A156-790935EED10D}" presName="composite" presStyleCnt="0"/>
      <dgm:spPr/>
    </dgm:pt>
    <dgm:pt modelId="{00A5E161-68F7-4439-B260-4244E40ACE9E}" type="pres">
      <dgm:prSet presAssocID="{E8FFCFEF-D951-45C8-A156-790935EED10D}" presName="LShape" presStyleLbl="alignNode1" presStyleIdx="6" presStyleCnt="7"/>
      <dgm:spPr/>
    </dgm:pt>
    <dgm:pt modelId="{8ABE9EC3-019E-435A-BD4C-EA77B9AEA328}" type="pres">
      <dgm:prSet presAssocID="{E8FFCFEF-D951-45C8-A156-790935EED10D}" presName="ParentText" presStyleLbl="revTx" presStyleIdx="3" presStyleCnt="4">
        <dgm:presLayoutVars>
          <dgm:chMax val="0"/>
          <dgm:chPref val="0"/>
          <dgm:bulletEnabled val="1"/>
        </dgm:presLayoutVars>
      </dgm:prSet>
      <dgm:spPr/>
      <dgm:t>
        <a:bodyPr/>
        <a:lstStyle/>
        <a:p>
          <a:endParaRPr lang="es-EC"/>
        </a:p>
      </dgm:t>
    </dgm:pt>
  </dgm:ptLst>
  <dgm:cxnLst>
    <dgm:cxn modelId="{993DF762-9BA0-497C-B1EA-933E65EA8B7C}" type="presOf" srcId="{E8FFCFEF-D951-45C8-A156-790935EED10D}" destId="{8ABE9EC3-019E-435A-BD4C-EA77B9AEA328}" srcOrd="0" destOrd="0" presId="urn:microsoft.com/office/officeart/2009/3/layout/StepUpProcess"/>
    <dgm:cxn modelId="{20092228-BF82-48C0-B9E6-A5D13D9A152C}" srcId="{E3B43AA2-10A5-47B9-8412-17AEB560EEAA}" destId="{E8FFCFEF-D951-45C8-A156-790935EED10D}" srcOrd="3" destOrd="0" parTransId="{869DBDF4-7BC9-4BC9-99E1-6C78D86071B8}" sibTransId="{973AD730-0A37-4845-905B-D4AB951AD2F2}"/>
    <dgm:cxn modelId="{C33CF136-3FDB-4626-A5E7-E05D202FBDFC}" srcId="{E3B43AA2-10A5-47B9-8412-17AEB560EEAA}" destId="{F0B7A002-E06A-40FB-8502-B8EECA61936A}" srcOrd="2" destOrd="0" parTransId="{2D462D89-F426-4894-A2E1-2C09717DF725}" sibTransId="{1E8267F6-09AD-4C2A-A785-3431B9D2FD45}"/>
    <dgm:cxn modelId="{C5037E9B-B795-49D9-8310-D4343F20403D}" srcId="{E3B43AA2-10A5-47B9-8412-17AEB560EEAA}" destId="{F2C44A5E-1403-4452-92A6-8F16B1F6D861}" srcOrd="0" destOrd="0" parTransId="{9359C1D1-60B0-4307-84BB-90E20F6BE6F9}" sibTransId="{2210180D-875F-44A1-8D8A-72612635EF4B}"/>
    <dgm:cxn modelId="{C47879E6-B94D-4EFE-A666-A28FA7C74845}" type="presOf" srcId="{E3B43AA2-10A5-47B9-8412-17AEB560EEAA}" destId="{44C7F7E1-C560-4B0E-BB07-4D9DAD316E9F}" srcOrd="0" destOrd="0" presId="urn:microsoft.com/office/officeart/2009/3/layout/StepUpProcess"/>
    <dgm:cxn modelId="{5B0A1BCA-73EE-4DF6-AE34-8871B9AD73B3}" srcId="{E3B43AA2-10A5-47B9-8412-17AEB560EEAA}" destId="{93FF5B65-5BAD-4A40-8332-4836625BD95F}" srcOrd="1" destOrd="0" parTransId="{385E6319-5F35-4DF2-B0B1-F8ECCF981A08}" sibTransId="{4E5C27C2-D1EB-4733-8FA5-AC361C970AE2}"/>
    <dgm:cxn modelId="{5DB7340A-C823-4CCD-8DD0-17F1CA015F6F}" type="presOf" srcId="{F2C44A5E-1403-4452-92A6-8F16B1F6D861}" destId="{AD949339-0721-48DC-A4E1-6A71065EEDF4}" srcOrd="0" destOrd="0" presId="urn:microsoft.com/office/officeart/2009/3/layout/StepUpProcess"/>
    <dgm:cxn modelId="{3DBC7D3A-7539-4AEE-B675-367896056233}" type="presOf" srcId="{93FF5B65-5BAD-4A40-8332-4836625BD95F}" destId="{477F826A-DFCF-4370-AC3B-729200222E23}" srcOrd="0" destOrd="0" presId="urn:microsoft.com/office/officeart/2009/3/layout/StepUpProcess"/>
    <dgm:cxn modelId="{C31A8AB3-1B13-4FE2-ACAD-92E645BDF768}" type="presOf" srcId="{F0B7A002-E06A-40FB-8502-B8EECA61936A}" destId="{77C17C01-714D-4D7F-8ED5-1BDEDD178CA6}" srcOrd="0" destOrd="0" presId="urn:microsoft.com/office/officeart/2009/3/layout/StepUpProcess"/>
    <dgm:cxn modelId="{7F789D5D-454C-49E1-849A-D97B90085BC5}" type="presParOf" srcId="{44C7F7E1-C560-4B0E-BB07-4D9DAD316E9F}" destId="{F7281496-58BA-49D4-B2A9-BE0D73D006E1}" srcOrd="0" destOrd="0" presId="urn:microsoft.com/office/officeart/2009/3/layout/StepUpProcess"/>
    <dgm:cxn modelId="{1FF61225-8D83-4DBE-BE71-5BC6FE397836}" type="presParOf" srcId="{F7281496-58BA-49D4-B2A9-BE0D73D006E1}" destId="{ED077737-91B9-4A79-940B-F2543FDA27E6}" srcOrd="0" destOrd="0" presId="urn:microsoft.com/office/officeart/2009/3/layout/StepUpProcess"/>
    <dgm:cxn modelId="{E4645A60-B2DA-4D2A-A2DC-1CB3F2EE0471}" type="presParOf" srcId="{F7281496-58BA-49D4-B2A9-BE0D73D006E1}" destId="{AD949339-0721-48DC-A4E1-6A71065EEDF4}" srcOrd="1" destOrd="0" presId="urn:microsoft.com/office/officeart/2009/3/layout/StepUpProcess"/>
    <dgm:cxn modelId="{BE271EC3-F1F7-4C0F-9C15-0F911A1C5C94}" type="presParOf" srcId="{F7281496-58BA-49D4-B2A9-BE0D73D006E1}" destId="{2BAF4951-46BF-43D3-968A-A21037DBA13B}" srcOrd="2" destOrd="0" presId="urn:microsoft.com/office/officeart/2009/3/layout/StepUpProcess"/>
    <dgm:cxn modelId="{F4316CB4-1D92-41CF-B04B-916832C3761E}" type="presParOf" srcId="{44C7F7E1-C560-4B0E-BB07-4D9DAD316E9F}" destId="{0376657D-79A4-4C50-BB46-DF0EA43A9999}" srcOrd="1" destOrd="0" presId="urn:microsoft.com/office/officeart/2009/3/layout/StepUpProcess"/>
    <dgm:cxn modelId="{1E7BB6A6-20F1-43FA-87E4-0D61F668BFE0}" type="presParOf" srcId="{0376657D-79A4-4C50-BB46-DF0EA43A9999}" destId="{49773FBB-AB02-4BB6-9EC5-112212B9ABCB}" srcOrd="0" destOrd="0" presId="urn:microsoft.com/office/officeart/2009/3/layout/StepUpProcess"/>
    <dgm:cxn modelId="{7D9478A9-9449-496E-9B63-28E32D4CB779}" type="presParOf" srcId="{44C7F7E1-C560-4B0E-BB07-4D9DAD316E9F}" destId="{6B192EB9-3ED4-4BCA-8D30-89B9791CE3F6}" srcOrd="2" destOrd="0" presId="urn:microsoft.com/office/officeart/2009/3/layout/StepUpProcess"/>
    <dgm:cxn modelId="{DCAAD5AB-3102-45AC-B002-BEAC30E2FA18}" type="presParOf" srcId="{6B192EB9-3ED4-4BCA-8D30-89B9791CE3F6}" destId="{F1B11065-A028-44C1-9624-7CC252F33F23}" srcOrd="0" destOrd="0" presId="urn:microsoft.com/office/officeart/2009/3/layout/StepUpProcess"/>
    <dgm:cxn modelId="{2B5E86DC-E221-48F7-87C6-227F99BD9C75}" type="presParOf" srcId="{6B192EB9-3ED4-4BCA-8D30-89B9791CE3F6}" destId="{477F826A-DFCF-4370-AC3B-729200222E23}" srcOrd="1" destOrd="0" presId="urn:microsoft.com/office/officeart/2009/3/layout/StepUpProcess"/>
    <dgm:cxn modelId="{AC4B7257-EC8F-4FCD-B7A9-4002465277B0}" type="presParOf" srcId="{6B192EB9-3ED4-4BCA-8D30-89B9791CE3F6}" destId="{5B231766-80AF-4CA7-98D6-E733631112A2}" srcOrd="2" destOrd="0" presId="urn:microsoft.com/office/officeart/2009/3/layout/StepUpProcess"/>
    <dgm:cxn modelId="{AA354D2A-1B46-4462-B038-82055EE09188}" type="presParOf" srcId="{44C7F7E1-C560-4B0E-BB07-4D9DAD316E9F}" destId="{65873020-91CC-441F-827D-8FD7C3015149}" srcOrd="3" destOrd="0" presId="urn:microsoft.com/office/officeart/2009/3/layout/StepUpProcess"/>
    <dgm:cxn modelId="{65DD83FF-581E-459D-B68B-44971AFB8136}" type="presParOf" srcId="{65873020-91CC-441F-827D-8FD7C3015149}" destId="{BB0DC001-8B09-4C6C-BA2C-DD7644257E6C}" srcOrd="0" destOrd="0" presId="urn:microsoft.com/office/officeart/2009/3/layout/StepUpProcess"/>
    <dgm:cxn modelId="{76530C13-899E-4BAC-AC6E-241505A72A5B}" type="presParOf" srcId="{44C7F7E1-C560-4B0E-BB07-4D9DAD316E9F}" destId="{1AACF7B2-1FE5-4475-ABE6-00A0310E421C}" srcOrd="4" destOrd="0" presId="urn:microsoft.com/office/officeart/2009/3/layout/StepUpProcess"/>
    <dgm:cxn modelId="{DE411042-FC43-444A-AEA0-2EAB68E1C822}" type="presParOf" srcId="{1AACF7B2-1FE5-4475-ABE6-00A0310E421C}" destId="{695F9B53-9ECF-43E8-A076-16832751A107}" srcOrd="0" destOrd="0" presId="urn:microsoft.com/office/officeart/2009/3/layout/StepUpProcess"/>
    <dgm:cxn modelId="{24AEEEA0-943C-47CE-8266-9CA980FA51CF}" type="presParOf" srcId="{1AACF7B2-1FE5-4475-ABE6-00A0310E421C}" destId="{77C17C01-714D-4D7F-8ED5-1BDEDD178CA6}" srcOrd="1" destOrd="0" presId="urn:microsoft.com/office/officeart/2009/3/layout/StepUpProcess"/>
    <dgm:cxn modelId="{869C07E4-0166-4294-A702-AD9836625E0F}" type="presParOf" srcId="{1AACF7B2-1FE5-4475-ABE6-00A0310E421C}" destId="{F2147509-FEAF-49D6-A01D-491FDBA39E93}" srcOrd="2" destOrd="0" presId="urn:microsoft.com/office/officeart/2009/3/layout/StepUpProcess"/>
    <dgm:cxn modelId="{67C94D68-4857-4CE9-84F1-D0ECEAA3FB8C}" type="presParOf" srcId="{44C7F7E1-C560-4B0E-BB07-4D9DAD316E9F}" destId="{1E24362E-EA1A-42D9-A1A7-60418649952E}" srcOrd="5" destOrd="0" presId="urn:microsoft.com/office/officeart/2009/3/layout/StepUpProcess"/>
    <dgm:cxn modelId="{31645736-6EE1-487D-BF60-76DAADD0CCF5}" type="presParOf" srcId="{1E24362E-EA1A-42D9-A1A7-60418649952E}" destId="{1D5DB191-A46C-45D2-B754-79FC71AF7DFD}" srcOrd="0" destOrd="0" presId="urn:microsoft.com/office/officeart/2009/3/layout/StepUpProcess"/>
    <dgm:cxn modelId="{4C38CE5B-83A2-4050-AD05-62DE59F645D1}" type="presParOf" srcId="{44C7F7E1-C560-4B0E-BB07-4D9DAD316E9F}" destId="{31747FDD-B914-4CB5-8D7E-948145E82A88}" srcOrd="6" destOrd="0" presId="urn:microsoft.com/office/officeart/2009/3/layout/StepUpProcess"/>
    <dgm:cxn modelId="{E2367B40-E6EC-465F-9278-20D3FC24209B}" type="presParOf" srcId="{31747FDD-B914-4CB5-8D7E-948145E82A88}" destId="{00A5E161-68F7-4439-B260-4244E40ACE9E}" srcOrd="0" destOrd="0" presId="urn:microsoft.com/office/officeart/2009/3/layout/StepUpProcess"/>
    <dgm:cxn modelId="{A59B89A0-D4EC-4B6F-B710-7F5A7B654833}" type="presParOf" srcId="{31747FDD-B914-4CB5-8D7E-948145E82A88}" destId="{8ABE9EC3-019E-435A-BD4C-EA77B9AEA328}"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13BA2-8136-43FB-9498-4DD49498A7CC}"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es-EC"/>
        </a:p>
      </dgm:t>
    </dgm:pt>
    <dgm:pt modelId="{7D8445B1-1975-427A-9993-B1BD895391A1}">
      <dgm:prSet phldrT="[Texto]" custT="1"/>
      <dgm:spPr/>
      <dgm:t>
        <a:bodyPr/>
        <a:lstStyle/>
        <a:p>
          <a:r>
            <a:rPr lang="en-US" sz="1400" b="0" dirty="0" smtClean="0">
              <a:solidFill>
                <a:schemeClr val="tx1"/>
              </a:solidFill>
            </a:rPr>
            <a:t>Strengthening of the National Transmission Line (NTL) and Distribution System (NDS) to operate at 220 volts.</a:t>
          </a:r>
          <a:endParaRPr lang="es-EC" sz="1400" b="0" dirty="0">
            <a:solidFill>
              <a:schemeClr val="tx1"/>
            </a:solidFill>
          </a:endParaRPr>
        </a:p>
      </dgm:t>
    </dgm:pt>
    <dgm:pt modelId="{FD3303F9-D8D5-40E6-8045-E3FBF5DC7B00}" type="parTrans" cxnId="{D8A278F7-4F55-464C-A369-C7AF5BC69C6D}">
      <dgm:prSet/>
      <dgm:spPr/>
      <dgm:t>
        <a:bodyPr/>
        <a:lstStyle/>
        <a:p>
          <a:endParaRPr lang="es-EC" b="0"/>
        </a:p>
      </dgm:t>
    </dgm:pt>
    <dgm:pt modelId="{43BDC08A-AA37-4012-BDA0-1670C7F51046}" type="sibTrans" cxnId="{D8A278F7-4F55-464C-A369-C7AF5BC69C6D}">
      <dgm:prSet/>
      <dgm:spPr/>
      <dgm:t>
        <a:bodyPr/>
        <a:lstStyle/>
        <a:p>
          <a:endParaRPr lang="es-EC" b="0"/>
        </a:p>
      </dgm:t>
    </dgm:pt>
    <dgm:pt modelId="{CC6D3F04-7E17-4A12-B265-BB516782AD0D}">
      <dgm:prSet custT="1"/>
      <dgm:spPr/>
      <dgm:t>
        <a:bodyPr/>
        <a:lstStyle/>
        <a:p>
          <a:r>
            <a:rPr lang="en-US" sz="1400" b="0" dirty="0" smtClean="0">
              <a:solidFill>
                <a:schemeClr val="tx1"/>
              </a:solidFill>
            </a:rPr>
            <a:t>Preliminary studies to for the introduction of new technology</a:t>
          </a:r>
          <a:endParaRPr lang="es-EC" sz="1400" b="0" dirty="0">
            <a:solidFill>
              <a:schemeClr val="tx1"/>
            </a:solidFill>
          </a:endParaRPr>
        </a:p>
      </dgm:t>
    </dgm:pt>
    <dgm:pt modelId="{26199448-EF61-440F-BCE5-6FC7802483D7}" type="parTrans" cxnId="{F1B76279-E03A-478E-B1D3-D4702D4C1181}">
      <dgm:prSet/>
      <dgm:spPr/>
      <dgm:t>
        <a:bodyPr/>
        <a:lstStyle/>
        <a:p>
          <a:endParaRPr lang="es-EC" b="0"/>
        </a:p>
      </dgm:t>
    </dgm:pt>
    <dgm:pt modelId="{87A7A7EE-F754-4006-83A3-4A56B1C3B9FA}" type="sibTrans" cxnId="{F1B76279-E03A-478E-B1D3-D4702D4C1181}">
      <dgm:prSet/>
      <dgm:spPr/>
      <dgm:t>
        <a:bodyPr/>
        <a:lstStyle/>
        <a:p>
          <a:endParaRPr lang="es-EC" b="0"/>
        </a:p>
      </dgm:t>
    </dgm:pt>
    <dgm:pt modelId="{4746AB54-7536-4C5D-A3B4-4AB4D027DECD}">
      <dgm:prSet custT="1"/>
      <dgm:spPr/>
      <dgm:t>
        <a:bodyPr/>
        <a:lstStyle/>
        <a:p>
          <a:r>
            <a:rPr lang="en-US" sz="1400" b="0" dirty="0" smtClean="0">
              <a:solidFill>
                <a:schemeClr val="tx1"/>
              </a:solidFill>
            </a:rPr>
            <a:t>Local Technology development and dissemination (communication).</a:t>
          </a:r>
          <a:endParaRPr lang="es-EC" sz="1400" b="0" dirty="0">
            <a:solidFill>
              <a:schemeClr val="tx1"/>
            </a:solidFill>
          </a:endParaRPr>
        </a:p>
      </dgm:t>
    </dgm:pt>
    <dgm:pt modelId="{C7CB4D5B-3AF3-46F8-AD2F-432B1F22FB5F}" type="parTrans" cxnId="{644EB55F-5A00-4EA8-AB14-C637FE927F42}">
      <dgm:prSet/>
      <dgm:spPr/>
      <dgm:t>
        <a:bodyPr/>
        <a:lstStyle/>
        <a:p>
          <a:endParaRPr lang="es-EC" b="0"/>
        </a:p>
      </dgm:t>
    </dgm:pt>
    <dgm:pt modelId="{2AE0E507-34EC-4656-8DC6-6B15205D9B44}" type="sibTrans" cxnId="{644EB55F-5A00-4EA8-AB14-C637FE927F42}">
      <dgm:prSet/>
      <dgm:spPr/>
      <dgm:t>
        <a:bodyPr/>
        <a:lstStyle/>
        <a:p>
          <a:endParaRPr lang="es-EC" b="0"/>
        </a:p>
      </dgm:t>
    </dgm:pt>
    <dgm:pt modelId="{5E0101B2-E594-4EA0-86A0-C71082F8EF1B}">
      <dgm:prSet custT="1"/>
      <dgm:spPr/>
      <dgm:t>
        <a:bodyPr/>
        <a:lstStyle/>
        <a:p>
          <a:r>
            <a:rPr lang="en-US" sz="1400" b="0" dirty="0" smtClean="0">
              <a:solidFill>
                <a:schemeClr val="tx1"/>
              </a:solidFill>
            </a:rPr>
            <a:t>Introduction of clean environmental technology (induction cooktops).</a:t>
          </a:r>
          <a:endParaRPr lang="es-EC" sz="1400" b="0" dirty="0">
            <a:solidFill>
              <a:schemeClr val="tx1"/>
            </a:solidFill>
          </a:endParaRPr>
        </a:p>
      </dgm:t>
    </dgm:pt>
    <dgm:pt modelId="{53E26040-F2FC-4EB8-B19F-D52A4D8A40EF}" type="parTrans" cxnId="{A808C5B2-B520-4416-8524-D7991D7AAF6A}">
      <dgm:prSet/>
      <dgm:spPr/>
      <dgm:t>
        <a:bodyPr/>
        <a:lstStyle/>
        <a:p>
          <a:endParaRPr lang="es-EC" b="0"/>
        </a:p>
      </dgm:t>
    </dgm:pt>
    <dgm:pt modelId="{D2532263-3093-4A8A-A6B6-6B3F31E59396}" type="sibTrans" cxnId="{A808C5B2-B520-4416-8524-D7991D7AAF6A}">
      <dgm:prSet/>
      <dgm:spPr/>
      <dgm:t>
        <a:bodyPr/>
        <a:lstStyle/>
        <a:p>
          <a:endParaRPr lang="es-EC" b="0"/>
        </a:p>
      </dgm:t>
    </dgm:pt>
    <dgm:pt modelId="{DEC71286-0D7A-489B-B90D-19CD3D4C4A9F}">
      <dgm:prSet custT="1"/>
      <dgm:spPr/>
      <dgm:t>
        <a:bodyPr/>
        <a:lstStyle/>
        <a:p>
          <a:r>
            <a:rPr lang="en-US" sz="1400" b="0" dirty="0" smtClean="0">
              <a:solidFill>
                <a:schemeClr val="tx1"/>
              </a:solidFill>
            </a:rPr>
            <a:t>Electric power service to households without access to electricity.</a:t>
          </a:r>
          <a:endParaRPr lang="es-EC" sz="1400" b="0" dirty="0">
            <a:solidFill>
              <a:schemeClr val="tx1"/>
            </a:solidFill>
          </a:endParaRPr>
        </a:p>
      </dgm:t>
    </dgm:pt>
    <dgm:pt modelId="{E5172157-337C-4013-90BC-4968C2F31A5C}" type="parTrans" cxnId="{E193B37A-63A3-4C6D-B7B4-D030815B9D60}">
      <dgm:prSet/>
      <dgm:spPr/>
      <dgm:t>
        <a:bodyPr/>
        <a:lstStyle/>
        <a:p>
          <a:endParaRPr lang="es-EC" b="0"/>
        </a:p>
      </dgm:t>
    </dgm:pt>
    <dgm:pt modelId="{9CCDF75C-1BF9-4348-9240-F10BE28064C6}" type="sibTrans" cxnId="{E193B37A-63A3-4C6D-B7B4-D030815B9D60}">
      <dgm:prSet/>
      <dgm:spPr/>
      <dgm:t>
        <a:bodyPr/>
        <a:lstStyle/>
        <a:p>
          <a:endParaRPr lang="es-EC" b="0"/>
        </a:p>
      </dgm:t>
    </dgm:pt>
    <dgm:pt modelId="{7241C45F-A5EE-48A9-8C23-D30E01F61D9F}">
      <dgm:prSet custT="1"/>
      <dgm:spPr/>
      <dgm:t>
        <a:bodyPr/>
        <a:lstStyle/>
        <a:p>
          <a:r>
            <a:rPr lang="en-US" sz="1400" b="0" dirty="0" smtClean="0">
              <a:solidFill>
                <a:schemeClr val="tx1"/>
              </a:solidFill>
            </a:rPr>
            <a:t>Mid-term and impact studies.</a:t>
          </a:r>
          <a:endParaRPr lang="es-EC" sz="1400" b="0" dirty="0">
            <a:solidFill>
              <a:schemeClr val="tx1"/>
            </a:solidFill>
          </a:endParaRPr>
        </a:p>
      </dgm:t>
    </dgm:pt>
    <dgm:pt modelId="{8FBC67B8-FE75-41FD-B827-E67AAFBC87B0}" type="parTrans" cxnId="{C4F6BA07-E254-43DD-ACD8-9C83D84D2391}">
      <dgm:prSet/>
      <dgm:spPr/>
      <dgm:t>
        <a:bodyPr/>
        <a:lstStyle/>
        <a:p>
          <a:endParaRPr lang="es-EC" b="0"/>
        </a:p>
      </dgm:t>
    </dgm:pt>
    <dgm:pt modelId="{C4F3507D-B56A-4518-A7B1-BC17407AB137}" type="sibTrans" cxnId="{C4F6BA07-E254-43DD-ACD8-9C83D84D2391}">
      <dgm:prSet/>
      <dgm:spPr/>
      <dgm:t>
        <a:bodyPr/>
        <a:lstStyle/>
        <a:p>
          <a:endParaRPr lang="es-EC" b="0"/>
        </a:p>
      </dgm:t>
    </dgm:pt>
    <dgm:pt modelId="{E8569956-FB93-41E4-A0D9-26035357CDE0}">
      <dgm:prSet custT="1"/>
      <dgm:spPr/>
      <dgm:t>
        <a:bodyPr/>
        <a:lstStyle/>
        <a:p>
          <a:r>
            <a:rPr lang="en-US" sz="1400" b="0" dirty="0" smtClean="0">
              <a:solidFill>
                <a:schemeClr val="tx1"/>
              </a:solidFill>
            </a:rPr>
            <a:t>Workforce Reinsertion Plan  </a:t>
          </a:r>
          <a:endParaRPr lang="es-EC" sz="1400" b="0" dirty="0">
            <a:solidFill>
              <a:schemeClr val="tx1"/>
            </a:solidFill>
          </a:endParaRPr>
        </a:p>
      </dgm:t>
    </dgm:pt>
    <dgm:pt modelId="{98F1E2F4-3276-4C1A-A10C-7A29BB615975}" type="parTrans" cxnId="{19E9BC6F-53D8-41D3-B62E-BD57DDC9FDBA}">
      <dgm:prSet/>
      <dgm:spPr/>
      <dgm:t>
        <a:bodyPr/>
        <a:lstStyle/>
        <a:p>
          <a:endParaRPr lang="es-EC" b="0"/>
        </a:p>
      </dgm:t>
    </dgm:pt>
    <dgm:pt modelId="{198D1C49-F4B5-4118-8BA8-9DE98476430D}" type="sibTrans" cxnId="{19E9BC6F-53D8-41D3-B62E-BD57DDC9FDBA}">
      <dgm:prSet/>
      <dgm:spPr/>
      <dgm:t>
        <a:bodyPr/>
        <a:lstStyle/>
        <a:p>
          <a:endParaRPr lang="es-EC" b="0"/>
        </a:p>
      </dgm:t>
    </dgm:pt>
    <dgm:pt modelId="{B40DD5DC-27E6-4022-BFDC-1D37EA9A227B}">
      <dgm:prSet custT="1"/>
      <dgm:spPr/>
      <dgm:t>
        <a:bodyPr/>
        <a:lstStyle/>
        <a:p>
          <a:r>
            <a:rPr lang="en-US" sz="1400" b="0" dirty="0" smtClean="0">
              <a:solidFill>
                <a:schemeClr val="tx1"/>
              </a:solidFill>
            </a:rPr>
            <a:t>Developing of MRV system</a:t>
          </a:r>
          <a:endParaRPr lang="es-EC" sz="1400" b="0" dirty="0">
            <a:solidFill>
              <a:schemeClr val="tx1"/>
            </a:solidFill>
          </a:endParaRPr>
        </a:p>
      </dgm:t>
    </dgm:pt>
    <dgm:pt modelId="{1FC7420E-2C0A-4D77-B80A-7F202E560B96}" type="parTrans" cxnId="{CE7BC4EF-161D-47CE-9C4E-CFF3E68FF53A}">
      <dgm:prSet/>
      <dgm:spPr/>
      <dgm:t>
        <a:bodyPr/>
        <a:lstStyle/>
        <a:p>
          <a:endParaRPr lang="es-EC" b="0"/>
        </a:p>
      </dgm:t>
    </dgm:pt>
    <dgm:pt modelId="{E3D952F4-6704-4AFA-B7A1-615226B98D7F}" type="sibTrans" cxnId="{CE7BC4EF-161D-47CE-9C4E-CFF3E68FF53A}">
      <dgm:prSet/>
      <dgm:spPr/>
      <dgm:t>
        <a:bodyPr/>
        <a:lstStyle/>
        <a:p>
          <a:endParaRPr lang="es-EC" b="0"/>
        </a:p>
      </dgm:t>
    </dgm:pt>
    <dgm:pt modelId="{A4608ACE-5E65-4298-AAB9-FC1C700011B1}" type="pres">
      <dgm:prSet presAssocID="{CFE13BA2-8136-43FB-9498-4DD49498A7CC}" presName="Name0" presStyleCnt="0">
        <dgm:presLayoutVars>
          <dgm:dir/>
          <dgm:resizeHandles/>
        </dgm:presLayoutVars>
      </dgm:prSet>
      <dgm:spPr/>
      <dgm:t>
        <a:bodyPr/>
        <a:lstStyle/>
        <a:p>
          <a:endParaRPr lang="es-EC"/>
        </a:p>
      </dgm:t>
    </dgm:pt>
    <dgm:pt modelId="{17CAB175-C9DD-4C3F-B878-311762318365}" type="pres">
      <dgm:prSet presAssocID="{7D8445B1-1975-427A-9993-B1BD895391A1}" presName="compNode" presStyleCnt="0"/>
      <dgm:spPr/>
    </dgm:pt>
    <dgm:pt modelId="{9889D1F8-9A41-41F9-A7CB-1399029F0BE7}" type="pres">
      <dgm:prSet presAssocID="{7D8445B1-1975-427A-9993-B1BD895391A1}" presName="dummyConnPt" presStyleCnt="0"/>
      <dgm:spPr/>
    </dgm:pt>
    <dgm:pt modelId="{9055C53C-6058-4985-8956-AF78F4CFE0CF}" type="pres">
      <dgm:prSet presAssocID="{7D8445B1-1975-427A-9993-B1BD895391A1}" presName="node" presStyleLbl="node1" presStyleIdx="0" presStyleCnt="8" custScaleX="128007">
        <dgm:presLayoutVars>
          <dgm:bulletEnabled val="1"/>
        </dgm:presLayoutVars>
      </dgm:prSet>
      <dgm:spPr/>
      <dgm:t>
        <a:bodyPr/>
        <a:lstStyle/>
        <a:p>
          <a:endParaRPr lang="es-EC"/>
        </a:p>
      </dgm:t>
    </dgm:pt>
    <dgm:pt modelId="{984176E9-ED6A-476D-9F3B-77FB5107267E}" type="pres">
      <dgm:prSet presAssocID="{43BDC08A-AA37-4012-BDA0-1670C7F51046}" presName="sibTrans" presStyleLbl="bgSibTrans2D1" presStyleIdx="0" presStyleCnt="7"/>
      <dgm:spPr/>
      <dgm:t>
        <a:bodyPr/>
        <a:lstStyle/>
        <a:p>
          <a:endParaRPr lang="es-EC"/>
        </a:p>
      </dgm:t>
    </dgm:pt>
    <dgm:pt modelId="{F6262070-4C49-4DF4-ACE0-41FC26E0F7E6}" type="pres">
      <dgm:prSet presAssocID="{CC6D3F04-7E17-4A12-B265-BB516782AD0D}" presName="compNode" presStyleCnt="0"/>
      <dgm:spPr/>
    </dgm:pt>
    <dgm:pt modelId="{76FB7FC4-D2B2-4E92-821F-FE8C0B2E2563}" type="pres">
      <dgm:prSet presAssocID="{CC6D3F04-7E17-4A12-B265-BB516782AD0D}" presName="dummyConnPt" presStyleCnt="0"/>
      <dgm:spPr/>
    </dgm:pt>
    <dgm:pt modelId="{9C300A76-E615-4B82-AC4C-D08A4E8E44C9}" type="pres">
      <dgm:prSet presAssocID="{CC6D3F04-7E17-4A12-B265-BB516782AD0D}" presName="node" presStyleLbl="node1" presStyleIdx="1" presStyleCnt="8" custScaleX="128007">
        <dgm:presLayoutVars>
          <dgm:bulletEnabled val="1"/>
        </dgm:presLayoutVars>
      </dgm:prSet>
      <dgm:spPr/>
      <dgm:t>
        <a:bodyPr/>
        <a:lstStyle/>
        <a:p>
          <a:endParaRPr lang="es-EC"/>
        </a:p>
      </dgm:t>
    </dgm:pt>
    <dgm:pt modelId="{20F335DA-35F7-4E27-B2DA-6CB41C2FD7A3}" type="pres">
      <dgm:prSet presAssocID="{87A7A7EE-F754-4006-83A3-4A56B1C3B9FA}" presName="sibTrans" presStyleLbl="bgSibTrans2D1" presStyleIdx="1" presStyleCnt="7"/>
      <dgm:spPr/>
      <dgm:t>
        <a:bodyPr/>
        <a:lstStyle/>
        <a:p>
          <a:endParaRPr lang="es-EC"/>
        </a:p>
      </dgm:t>
    </dgm:pt>
    <dgm:pt modelId="{38118C73-0E51-4451-9300-CD3FA6FDAAB8}" type="pres">
      <dgm:prSet presAssocID="{4746AB54-7536-4C5D-A3B4-4AB4D027DECD}" presName="compNode" presStyleCnt="0"/>
      <dgm:spPr/>
    </dgm:pt>
    <dgm:pt modelId="{5A0E4E9A-5E50-418A-8E8B-DFCB2C0E6D30}" type="pres">
      <dgm:prSet presAssocID="{4746AB54-7536-4C5D-A3B4-4AB4D027DECD}" presName="dummyConnPt" presStyleCnt="0"/>
      <dgm:spPr/>
    </dgm:pt>
    <dgm:pt modelId="{E0222206-3F68-4961-82AD-3F9EC34C6702}" type="pres">
      <dgm:prSet presAssocID="{4746AB54-7536-4C5D-A3B4-4AB4D027DECD}" presName="node" presStyleLbl="node1" presStyleIdx="2" presStyleCnt="8" custScaleX="128007">
        <dgm:presLayoutVars>
          <dgm:bulletEnabled val="1"/>
        </dgm:presLayoutVars>
      </dgm:prSet>
      <dgm:spPr/>
      <dgm:t>
        <a:bodyPr/>
        <a:lstStyle/>
        <a:p>
          <a:endParaRPr lang="es-EC"/>
        </a:p>
      </dgm:t>
    </dgm:pt>
    <dgm:pt modelId="{91750603-7AC9-4E31-BE14-01BB321379F3}" type="pres">
      <dgm:prSet presAssocID="{2AE0E507-34EC-4656-8DC6-6B15205D9B44}" presName="sibTrans" presStyleLbl="bgSibTrans2D1" presStyleIdx="2" presStyleCnt="7"/>
      <dgm:spPr/>
      <dgm:t>
        <a:bodyPr/>
        <a:lstStyle/>
        <a:p>
          <a:endParaRPr lang="es-EC"/>
        </a:p>
      </dgm:t>
    </dgm:pt>
    <dgm:pt modelId="{486AC323-23F2-4BA9-960F-6C29EFF7D8CF}" type="pres">
      <dgm:prSet presAssocID="{5E0101B2-E594-4EA0-86A0-C71082F8EF1B}" presName="compNode" presStyleCnt="0"/>
      <dgm:spPr/>
    </dgm:pt>
    <dgm:pt modelId="{6E1C0389-9C8A-40F9-B167-77D13A7474F9}" type="pres">
      <dgm:prSet presAssocID="{5E0101B2-E594-4EA0-86A0-C71082F8EF1B}" presName="dummyConnPt" presStyleCnt="0"/>
      <dgm:spPr/>
    </dgm:pt>
    <dgm:pt modelId="{900A19E4-9377-46D4-9ABB-5533CEFBC438}" type="pres">
      <dgm:prSet presAssocID="{5E0101B2-E594-4EA0-86A0-C71082F8EF1B}" presName="node" presStyleLbl="node1" presStyleIdx="3" presStyleCnt="8" custScaleX="128007">
        <dgm:presLayoutVars>
          <dgm:bulletEnabled val="1"/>
        </dgm:presLayoutVars>
      </dgm:prSet>
      <dgm:spPr/>
      <dgm:t>
        <a:bodyPr/>
        <a:lstStyle/>
        <a:p>
          <a:endParaRPr lang="es-EC"/>
        </a:p>
      </dgm:t>
    </dgm:pt>
    <dgm:pt modelId="{3285A3EB-82D5-43A7-A18A-3CE9E8E1F726}" type="pres">
      <dgm:prSet presAssocID="{D2532263-3093-4A8A-A6B6-6B3F31E59396}" presName="sibTrans" presStyleLbl="bgSibTrans2D1" presStyleIdx="3" presStyleCnt="7"/>
      <dgm:spPr/>
      <dgm:t>
        <a:bodyPr/>
        <a:lstStyle/>
        <a:p>
          <a:endParaRPr lang="es-EC"/>
        </a:p>
      </dgm:t>
    </dgm:pt>
    <dgm:pt modelId="{C130D495-0277-419D-AE4E-45273E38A6C2}" type="pres">
      <dgm:prSet presAssocID="{DEC71286-0D7A-489B-B90D-19CD3D4C4A9F}" presName="compNode" presStyleCnt="0"/>
      <dgm:spPr/>
    </dgm:pt>
    <dgm:pt modelId="{3E90E708-0EB5-4CC8-9B8A-B6E0CACCD131}" type="pres">
      <dgm:prSet presAssocID="{DEC71286-0D7A-489B-B90D-19CD3D4C4A9F}" presName="dummyConnPt" presStyleCnt="0"/>
      <dgm:spPr/>
    </dgm:pt>
    <dgm:pt modelId="{34031B7A-9781-49AC-9B29-DD817D5182A5}" type="pres">
      <dgm:prSet presAssocID="{DEC71286-0D7A-489B-B90D-19CD3D4C4A9F}" presName="node" presStyleLbl="node1" presStyleIdx="4" presStyleCnt="8" custScaleX="128007">
        <dgm:presLayoutVars>
          <dgm:bulletEnabled val="1"/>
        </dgm:presLayoutVars>
      </dgm:prSet>
      <dgm:spPr/>
      <dgm:t>
        <a:bodyPr/>
        <a:lstStyle/>
        <a:p>
          <a:endParaRPr lang="es-EC"/>
        </a:p>
      </dgm:t>
    </dgm:pt>
    <dgm:pt modelId="{70BDABB6-2643-41B2-8847-F0A34AFFA409}" type="pres">
      <dgm:prSet presAssocID="{9CCDF75C-1BF9-4348-9240-F10BE28064C6}" presName="sibTrans" presStyleLbl="bgSibTrans2D1" presStyleIdx="4" presStyleCnt="7"/>
      <dgm:spPr/>
      <dgm:t>
        <a:bodyPr/>
        <a:lstStyle/>
        <a:p>
          <a:endParaRPr lang="es-EC"/>
        </a:p>
      </dgm:t>
    </dgm:pt>
    <dgm:pt modelId="{B148D5DE-7AEB-4452-8F29-3EFD221F35B0}" type="pres">
      <dgm:prSet presAssocID="{7241C45F-A5EE-48A9-8C23-D30E01F61D9F}" presName="compNode" presStyleCnt="0"/>
      <dgm:spPr/>
    </dgm:pt>
    <dgm:pt modelId="{CA49FE53-CCDA-4476-9397-3DE9E6C5AF79}" type="pres">
      <dgm:prSet presAssocID="{7241C45F-A5EE-48A9-8C23-D30E01F61D9F}" presName="dummyConnPt" presStyleCnt="0"/>
      <dgm:spPr/>
    </dgm:pt>
    <dgm:pt modelId="{AEDA44E9-3E8A-4DD4-BEF3-666A3E229330}" type="pres">
      <dgm:prSet presAssocID="{7241C45F-A5EE-48A9-8C23-D30E01F61D9F}" presName="node" presStyleLbl="node1" presStyleIdx="5" presStyleCnt="8" custScaleX="128007">
        <dgm:presLayoutVars>
          <dgm:bulletEnabled val="1"/>
        </dgm:presLayoutVars>
      </dgm:prSet>
      <dgm:spPr/>
      <dgm:t>
        <a:bodyPr/>
        <a:lstStyle/>
        <a:p>
          <a:endParaRPr lang="es-EC"/>
        </a:p>
      </dgm:t>
    </dgm:pt>
    <dgm:pt modelId="{C3F0B7C1-28C1-44D6-B50C-8864D681CA82}" type="pres">
      <dgm:prSet presAssocID="{C4F3507D-B56A-4518-A7B1-BC17407AB137}" presName="sibTrans" presStyleLbl="bgSibTrans2D1" presStyleIdx="5" presStyleCnt="7"/>
      <dgm:spPr/>
      <dgm:t>
        <a:bodyPr/>
        <a:lstStyle/>
        <a:p>
          <a:endParaRPr lang="es-EC"/>
        </a:p>
      </dgm:t>
    </dgm:pt>
    <dgm:pt modelId="{ED7AF324-5129-4D59-A5E4-EE68CBEA446E}" type="pres">
      <dgm:prSet presAssocID="{E8569956-FB93-41E4-A0D9-26035357CDE0}" presName="compNode" presStyleCnt="0"/>
      <dgm:spPr/>
    </dgm:pt>
    <dgm:pt modelId="{2BEFC580-4C5C-43F4-A49E-80D1869CB526}" type="pres">
      <dgm:prSet presAssocID="{E8569956-FB93-41E4-A0D9-26035357CDE0}" presName="dummyConnPt" presStyleCnt="0"/>
      <dgm:spPr/>
    </dgm:pt>
    <dgm:pt modelId="{2640B642-650C-4F81-A6B1-5417233D1487}" type="pres">
      <dgm:prSet presAssocID="{E8569956-FB93-41E4-A0D9-26035357CDE0}" presName="node" presStyleLbl="node1" presStyleIdx="6" presStyleCnt="8" custScaleX="128007">
        <dgm:presLayoutVars>
          <dgm:bulletEnabled val="1"/>
        </dgm:presLayoutVars>
      </dgm:prSet>
      <dgm:spPr/>
      <dgm:t>
        <a:bodyPr/>
        <a:lstStyle/>
        <a:p>
          <a:endParaRPr lang="es-EC"/>
        </a:p>
      </dgm:t>
    </dgm:pt>
    <dgm:pt modelId="{D60FABFD-C175-48E5-A557-DA31381E2E3F}" type="pres">
      <dgm:prSet presAssocID="{198D1C49-F4B5-4118-8BA8-9DE98476430D}" presName="sibTrans" presStyleLbl="bgSibTrans2D1" presStyleIdx="6" presStyleCnt="7"/>
      <dgm:spPr/>
      <dgm:t>
        <a:bodyPr/>
        <a:lstStyle/>
        <a:p>
          <a:endParaRPr lang="es-EC"/>
        </a:p>
      </dgm:t>
    </dgm:pt>
    <dgm:pt modelId="{04EBB051-CAB3-47A7-B955-2E36C94773D1}" type="pres">
      <dgm:prSet presAssocID="{B40DD5DC-27E6-4022-BFDC-1D37EA9A227B}" presName="compNode" presStyleCnt="0"/>
      <dgm:spPr/>
    </dgm:pt>
    <dgm:pt modelId="{FD4027A5-FC88-4001-AF55-85116286EC8D}" type="pres">
      <dgm:prSet presAssocID="{B40DD5DC-27E6-4022-BFDC-1D37EA9A227B}" presName="dummyConnPt" presStyleCnt="0"/>
      <dgm:spPr/>
    </dgm:pt>
    <dgm:pt modelId="{861C9168-B253-4335-87C0-3DE49AC5F121}" type="pres">
      <dgm:prSet presAssocID="{B40DD5DC-27E6-4022-BFDC-1D37EA9A227B}" presName="node" presStyleLbl="node1" presStyleIdx="7" presStyleCnt="8" custScaleX="128007">
        <dgm:presLayoutVars>
          <dgm:bulletEnabled val="1"/>
        </dgm:presLayoutVars>
      </dgm:prSet>
      <dgm:spPr/>
      <dgm:t>
        <a:bodyPr/>
        <a:lstStyle/>
        <a:p>
          <a:endParaRPr lang="es-EC"/>
        </a:p>
      </dgm:t>
    </dgm:pt>
  </dgm:ptLst>
  <dgm:cxnLst>
    <dgm:cxn modelId="{85F832BE-E1E2-4954-B9CE-1873B49743F4}" type="presOf" srcId="{9CCDF75C-1BF9-4348-9240-F10BE28064C6}" destId="{70BDABB6-2643-41B2-8847-F0A34AFFA409}" srcOrd="0" destOrd="0" presId="urn:microsoft.com/office/officeart/2005/8/layout/bProcess4"/>
    <dgm:cxn modelId="{E193B37A-63A3-4C6D-B7B4-D030815B9D60}" srcId="{CFE13BA2-8136-43FB-9498-4DD49498A7CC}" destId="{DEC71286-0D7A-489B-B90D-19CD3D4C4A9F}" srcOrd="4" destOrd="0" parTransId="{E5172157-337C-4013-90BC-4968C2F31A5C}" sibTransId="{9CCDF75C-1BF9-4348-9240-F10BE28064C6}"/>
    <dgm:cxn modelId="{8895593C-5F3C-4910-BE37-40447FE87774}" type="presOf" srcId="{198D1C49-F4B5-4118-8BA8-9DE98476430D}" destId="{D60FABFD-C175-48E5-A557-DA31381E2E3F}" srcOrd="0" destOrd="0" presId="urn:microsoft.com/office/officeart/2005/8/layout/bProcess4"/>
    <dgm:cxn modelId="{2E980E36-2E38-47E0-8FEB-0DF7F3F5AB82}" type="presOf" srcId="{87A7A7EE-F754-4006-83A3-4A56B1C3B9FA}" destId="{20F335DA-35F7-4E27-B2DA-6CB41C2FD7A3}" srcOrd="0" destOrd="0" presId="urn:microsoft.com/office/officeart/2005/8/layout/bProcess4"/>
    <dgm:cxn modelId="{C4F6BA07-E254-43DD-ACD8-9C83D84D2391}" srcId="{CFE13BA2-8136-43FB-9498-4DD49498A7CC}" destId="{7241C45F-A5EE-48A9-8C23-D30E01F61D9F}" srcOrd="5" destOrd="0" parTransId="{8FBC67B8-FE75-41FD-B827-E67AAFBC87B0}" sibTransId="{C4F3507D-B56A-4518-A7B1-BC17407AB137}"/>
    <dgm:cxn modelId="{FC2DF09F-6E3C-49C3-9550-057287D4AF25}" type="presOf" srcId="{43BDC08A-AA37-4012-BDA0-1670C7F51046}" destId="{984176E9-ED6A-476D-9F3B-77FB5107267E}" srcOrd="0" destOrd="0" presId="urn:microsoft.com/office/officeart/2005/8/layout/bProcess4"/>
    <dgm:cxn modelId="{9ED23CDB-59A3-4213-9D6F-BFE17C8446F6}" type="presOf" srcId="{C4F3507D-B56A-4518-A7B1-BC17407AB137}" destId="{C3F0B7C1-28C1-44D6-B50C-8864D681CA82}" srcOrd="0" destOrd="0" presId="urn:microsoft.com/office/officeart/2005/8/layout/bProcess4"/>
    <dgm:cxn modelId="{501D07FE-EAFE-4A43-BB10-FBE9EEC1FEB0}" type="presOf" srcId="{2AE0E507-34EC-4656-8DC6-6B15205D9B44}" destId="{91750603-7AC9-4E31-BE14-01BB321379F3}" srcOrd="0" destOrd="0" presId="urn:microsoft.com/office/officeart/2005/8/layout/bProcess4"/>
    <dgm:cxn modelId="{A808C5B2-B520-4416-8524-D7991D7AAF6A}" srcId="{CFE13BA2-8136-43FB-9498-4DD49498A7CC}" destId="{5E0101B2-E594-4EA0-86A0-C71082F8EF1B}" srcOrd="3" destOrd="0" parTransId="{53E26040-F2FC-4EB8-B19F-D52A4D8A40EF}" sibTransId="{D2532263-3093-4A8A-A6B6-6B3F31E59396}"/>
    <dgm:cxn modelId="{78AC7A9E-05B9-4B9F-9321-4DCBDAF46F6B}" type="presOf" srcId="{E8569956-FB93-41E4-A0D9-26035357CDE0}" destId="{2640B642-650C-4F81-A6B1-5417233D1487}" srcOrd="0" destOrd="0" presId="urn:microsoft.com/office/officeart/2005/8/layout/bProcess4"/>
    <dgm:cxn modelId="{70E8552D-4367-448C-8133-5BBA67FC5F86}" type="presOf" srcId="{D2532263-3093-4A8A-A6B6-6B3F31E59396}" destId="{3285A3EB-82D5-43A7-A18A-3CE9E8E1F726}" srcOrd="0" destOrd="0" presId="urn:microsoft.com/office/officeart/2005/8/layout/bProcess4"/>
    <dgm:cxn modelId="{175846B3-C8E3-4629-A1FF-822EF332E3CB}" type="presOf" srcId="{7241C45F-A5EE-48A9-8C23-D30E01F61D9F}" destId="{AEDA44E9-3E8A-4DD4-BEF3-666A3E229330}" srcOrd="0" destOrd="0" presId="urn:microsoft.com/office/officeart/2005/8/layout/bProcess4"/>
    <dgm:cxn modelId="{D8A278F7-4F55-464C-A369-C7AF5BC69C6D}" srcId="{CFE13BA2-8136-43FB-9498-4DD49498A7CC}" destId="{7D8445B1-1975-427A-9993-B1BD895391A1}" srcOrd="0" destOrd="0" parTransId="{FD3303F9-D8D5-40E6-8045-E3FBF5DC7B00}" sibTransId="{43BDC08A-AA37-4012-BDA0-1670C7F51046}"/>
    <dgm:cxn modelId="{D4C42079-2E8F-4E56-9085-B9F58B08D832}" type="presOf" srcId="{CFE13BA2-8136-43FB-9498-4DD49498A7CC}" destId="{A4608ACE-5E65-4298-AAB9-FC1C700011B1}" srcOrd="0" destOrd="0" presId="urn:microsoft.com/office/officeart/2005/8/layout/bProcess4"/>
    <dgm:cxn modelId="{CE7BC4EF-161D-47CE-9C4E-CFF3E68FF53A}" srcId="{CFE13BA2-8136-43FB-9498-4DD49498A7CC}" destId="{B40DD5DC-27E6-4022-BFDC-1D37EA9A227B}" srcOrd="7" destOrd="0" parTransId="{1FC7420E-2C0A-4D77-B80A-7F202E560B96}" sibTransId="{E3D952F4-6704-4AFA-B7A1-615226B98D7F}"/>
    <dgm:cxn modelId="{E8ECC1A0-05A2-41B6-818A-029B23683543}" type="presOf" srcId="{DEC71286-0D7A-489B-B90D-19CD3D4C4A9F}" destId="{34031B7A-9781-49AC-9B29-DD817D5182A5}" srcOrd="0" destOrd="0" presId="urn:microsoft.com/office/officeart/2005/8/layout/bProcess4"/>
    <dgm:cxn modelId="{4F5AE149-0CF8-4969-8FF5-478CEF722B97}" type="presOf" srcId="{B40DD5DC-27E6-4022-BFDC-1D37EA9A227B}" destId="{861C9168-B253-4335-87C0-3DE49AC5F121}" srcOrd="0" destOrd="0" presId="urn:microsoft.com/office/officeart/2005/8/layout/bProcess4"/>
    <dgm:cxn modelId="{F1B76279-E03A-478E-B1D3-D4702D4C1181}" srcId="{CFE13BA2-8136-43FB-9498-4DD49498A7CC}" destId="{CC6D3F04-7E17-4A12-B265-BB516782AD0D}" srcOrd="1" destOrd="0" parTransId="{26199448-EF61-440F-BCE5-6FC7802483D7}" sibTransId="{87A7A7EE-F754-4006-83A3-4A56B1C3B9FA}"/>
    <dgm:cxn modelId="{19E9BC6F-53D8-41D3-B62E-BD57DDC9FDBA}" srcId="{CFE13BA2-8136-43FB-9498-4DD49498A7CC}" destId="{E8569956-FB93-41E4-A0D9-26035357CDE0}" srcOrd="6" destOrd="0" parTransId="{98F1E2F4-3276-4C1A-A10C-7A29BB615975}" sibTransId="{198D1C49-F4B5-4118-8BA8-9DE98476430D}"/>
    <dgm:cxn modelId="{C42D0D87-3565-478A-AB73-AE620EBA22B6}" type="presOf" srcId="{7D8445B1-1975-427A-9993-B1BD895391A1}" destId="{9055C53C-6058-4985-8956-AF78F4CFE0CF}" srcOrd="0" destOrd="0" presId="urn:microsoft.com/office/officeart/2005/8/layout/bProcess4"/>
    <dgm:cxn modelId="{B6E9DB2D-83A1-44EB-9625-3662A33AB790}" type="presOf" srcId="{4746AB54-7536-4C5D-A3B4-4AB4D027DECD}" destId="{E0222206-3F68-4961-82AD-3F9EC34C6702}" srcOrd="0" destOrd="0" presId="urn:microsoft.com/office/officeart/2005/8/layout/bProcess4"/>
    <dgm:cxn modelId="{8D82097D-EC17-42FF-A211-A206C02283E9}" type="presOf" srcId="{CC6D3F04-7E17-4A12-B265-BB516782AD0D}" destId="{9C300A76-E615-4B82-AC4C-D08A4E8E44C9}" srcOrd="0" destOrd="0" presId="urn:microsoft.com/office/officeart/2005/8/layout/bProcess4"/>
    <dgm:cxn modelId="{6BEACD20-CC63-462F-9F69-D59175FC16C3}" type="presOf" srcId="{5E0101B2-E594-4EA0-86A0-C71082F8EF1B}" destId="{900A19E4-9377-46D4-9ABB-5533CEFBC438}" srcOrd="0" destOrd="0" presId="urn:microsoft.com/office/officeart/2005/8/layout/bProcess4"/>
    <dgm:cxn modelId="{644EB55F-5A00-4EA8-AB14-C637FE927F42}" srcId="{CFE13BA2-8136-43FB-9498-4DD49498A7CC}" destId="{4746AB54-7536-4C5D-A3B4-4AB4D027DECD}" srcOrd="2" destOrd="0" parTransId="{C7CB4D5B-3AF3-46F8-AD2F-432B1F22FB5F}" sibTransId="{2AE0E507-34EC-4656-8DC6-6B15205D9B44}"/>
    <dgm:cxn modelId="{AA133A49-A7E8-4328-AD27-EB88EC50A607}" type="presParOf" srcId="{A4608ACE-5E65-4298-AAB9-FC1C700011B1}" destId="{17CAB175-C9DD-4C3F-B878-311762318365}" srcOrd="0" destOrd="0" presId="urn:microsoft.com/office/officeart/2005/8/layout/bProcess4"/>
    <dgm:cxn modelId="{7D4BF913-3C78-4E88-913F-2497EE4E08EA}" type="presParOf" srcId="{17CAB175-C9DD-4C3F-B878-311762318365}" destId="{9889D1F8-9A41-41F9-A7CB-1399029F0BE7}" srcOrd="0" destOrd="0" presId="urn:microsoft.com/office/officeart/2005/8/layout/bProcess4"/>
    <dgm:cxn modelId="{EA0E39E3-0B43-44FB-8793-180293D36F41}" type="presParOf" srcId="{17CAB175-C9DD-4C3F-B878-311762318365}" destId="{9055C53C-6058-4985-8956-AF78F4CFE0CF}" srcOrd="1" destOrd="0" presId="urn:microsoft.com/office/officeart/2005/8/layout/bProcess4"/>
    <dgm:cxn modelId="{008AB3A0-3C1B-4A63-8EC0-AC7201976652}" type="presParOf" srcId="{A4608ACE-5E65-4298-AAB9-FC1C700011B1}" destId="{984176E9-ED6A-476D-9F3B-77FB5107267E}" srcOrd="1" destOrd="0" presId="urn:microsoft.com/office/officeart/2005/8/layout/bProcess4"/>
    <dgm:cxn modelId="{7968A715-102B-4950-8B68-721066D9BF85}" type="presParOf" srcId="{A4608ACE-5E65-4298-AAB9-FC1C700011B1}" destId="{F6262070-4C49-4DF4-ACE0-41FC26E0F7E6}" srcOrd="2" destOrd="0" presId="urn:microsoft.com/office/officeart/2005/8/layout/bProcess4"/>
    <dgm:cxn modelId="{BE963D88-8D0A-4B97-90A3-0B0634E46554}" type="presParOf" srcId="{F6262070-4C49-4DF4-ACE0-41FC26E0F7E6}" destId="{76FB7FC4-D2B2-4E92-821F-FE8C0B2E2563}" srcOrd="0" destOrd="0" presId="urn:microsoft.com/office/officeart/2005/8/layout/bProcess4"/>
    <dgm:cxn modelId="{B98D50B7-FBF5-48BA-B429-438D23679868}" type="presParOf" srcId="{F6262070-4C49-4DF4-ACE0-41FC26E0F7E6}" destId="{9C300A76-E615-4B82-AC4C-D08A4E8E44C9}" srcOrd="1" destOrd="0" presId="urn:microsoft.com/office/officeart/2005/8/layout/bProcess4"/>
    <dgm:cxn modelId="{8280AEDF-6E63-4992-8164-CE82AE058667}" type="presParOf" srcId="{A4608ACE-5E65-4298-AAB9-FC1C700011B1}" destId="{20F335DA-35F7-4E27-B2DA-6CB41C2FD7A3}" srcOrd="3" destOrd="0" presId="urn:microsoft.com/office/officeart/2005/8/layout/bProcess4"/>
    <dgm:cxn modelId="{7D00ED5E-A1B1-48D7-B6DE-FD681DD98521}" type="presParOf" srcId="{A4608ACE-5E65-4298-AAB9-FC1C700011B1}" destId="{38118C73-0E51-4451-9300-CD3FA6FDAAB8}" srcOrd="4" destOrd="0" presId="urn:microsoft.com/office/officeart/2005/8/layout/bProcess4"/>
    <dgm:cxn modelId="{C78D391F-7E4A-4C2C-BCBB-2D1B9307B721}" type="presParOf" srcId="{38118C73-0E51-4451-9300-CD3FA6FDAAB8}" destId="{5A0E4E9A-5E50-418A-8E8B-DFCB2C0E6D30}" srcOrd="0" destOrd="0" presId="urn:microsoft.com/office/officeart/2005/8/layout/bProcess4"/>
    <dgm:cxn modelId="{7AF171B9-4A3A-4C34-A675-AFEED678BB44}" type="presParOf" srcId="{38118C73-0E51-4451-9300-CD3FA6FDAAB8}" destId="{E0222206-3F68-4961-82AD-3F9EC34C6702}" srcOrd="1" destOrd="0" presId="urn:microsoft.com/office/officeart/2005/8/layout/bProcess4"/>
    <dgm:cxn modelId="{10C3D3A8-A51D-4A72-AB5B-4C777FBE59A7}" type="presParOf" srcId="{A4608ACE-5E65-4298-AAB9-FC1C700011B1}" destId="{91750603-7AC9-4E31-BE14-01BB321379F3}" srcOrd="5" destOrd="0" presId="urn:microsoft.com/office/officeart/2005/8/layout/bProcess4"/>
    <dgm:cxn modelId="{BDE028C7-E2FB-49CF-B32D-598F5F2084D2}" type="presParOf" srcId="{A4608ACE-5E65-4298-AAB9-FC1C700011B1}" destId="{486AC323-23F2-4BA9-960F-6C29EFF7D8CF}" srcOrd="6" destOrd="0" presId="urn:microsoft.com/office/officeart/2005/8/layout/bProcess4"/>
    <dgm:cxn modelId="{272E69F4-CC23-43A3-94C9-FAA5CA354191}" type="presParOf" srcId="{486AC323-23F2-4BA9-960F-6C29EFF7D8CF}" destId="{6E1C0389-9C8A-40F9-B167-77D13A7474F9}" srcOrd="0" destOrd="0" presId="urn:microsoft.com/office/officeart/2005/8/layout/bProcess4"/>
    <dgm:cxn modelId="{F50A2F20-0D13-44F2-9918-C90315329017}" type="presParOf" srcId="{486AC323-23F2-4BA9-960F-6C29EFF7D8CF}" destId="{900A19E4-9377-46D4-9ABB-5533CEFBC438}" srcOrd="1" destOrd="0" presId="urn:microsoft.com/office/officeart/2005/8/layout/bProcess4"/>
    <dgm:cxn modelId="{B0E21F81-D0ED-44C7-BBB3-04D0971F9F80}" type="presParOf" srcId="{A4608ACE-5E65-4298-AAB9-FC1C700011B1}" destId="{3285A3EB-82D5-43A7-A18A-3CE9E8E1F726}" srcOrd="7" destOrd="0" presId="urn:microsoft.com/office/officeart/2005/8/layout/bProcess4"/>
    <dgm:cxn modelId="{318B2056-570A-4241-A34A-8E619BA8921E}" type="presParOf" srcId="{A4608ACE-5E65-4298-AAB9-FC1C700011B1}" destId="{C130D495-0277-419D-AE4E-45273E38A6C2}" srcOrd="8" destOrd="0" presId="urn:microsoft.com/office/officeart/2005/8/layout/bProcess4"/>
    <dgm:cxn modelId="{7230E51D-506A-40EA-B096-4DD2F6B06979}" type="presParOf" srcId="{C130D495-0277-419D-AE4E-45273E38A6C2}" destId="{3E90E708-0EB5-4CC8-9B8A-B6E0CACCD131}" srcOrd="0" destOrd="0" presId="urn:microsoft.com/office/officeart/2005/8/layout/bProcess4"/>
    <dgm:cxn modelId="{33DD7B73-0B70-461A-8E73-A6F1E95DF3CB}" type="presParOf" srcId="{C130D495-0277-419D-AE4E-45273E38A6C2}" destId="{34031B7A-9781-49AC-9B29-DD817D5182A5}" srcOrd="1" destOrd="0" presId="urn:microsoft.com/office/officeart/2005/8/layout/bProcess4"/>
    <dgm:cxn modelId="{99AA0FDD-9892-4BAB-8AFF-1E959267D368}" type="presParOf" srcId="{A4608ACE-5E65-4298-AAB9-FC1C700011B1}" destId="{70BDABB6-2643-41B2-8847-F0A34AFFA409}" srcOrd="9" destOrd="0" presId="urn:microsoft.com/office/officeart/2005/8/layout/bProcess4"/>
    <dgm:cxn modelId="{2A4E584E-2518-4C25-A996-8F6D04D4492C}" type="presParOf" srcId="{A4608ACE-5E65-4298-AAB9-FC1C700011B1}" destId="{B148D5DE-7AEB-4452-8F29-3EFD221F35B0}" srcOrd="10" destOrd="0" presId="urn:microsoft.com/office/officeart/2005/8/layout/bProcess4"/>
    <dgm:cxn modelId="{BDECA6C0-940C-42D8-B9D4-8C77EDA58DD1}" type="presParOf" srcId="{B148D5DE-7AEB-4452-8F29-3EFD221F35B0}" destId="{CA49FE53-CCDA-4476-9397-3DE9E6C5AF79}" srcOrd="0" destOrd="0" presId="urn:microsoft.com/office/officeart/2005/8/layout/bProcess4"/>
    <dgm:cxn modelId="{7D078DFA-488F-4FF0-A60A-ECE0CF073605}" type="presParOf" srcId="{B148D5DE-7AEB-4452-8F29-3EFD221F35B0}" destId="{AEDA44E9-3E8A-4DD4-BEF3-666A3E229330}" srcOrd="1" destOrd="0" presId="urn:microsoft.com/office/officeart/2005/8/layout/bProcess4"/>
    <dgm:cxn modelId="{CFCB1893-99A8-47B5-9C62-1112FE166058}" type="presParOf" srcId="{A4608ACE-5E65-4298-AAB9-FC1C700011B1}" destId="{C3F0B7C1-28C1-44D6-B50C-8864D681CA82}" srcOrd="11" destOrd="0" presId="urn:microsoft.com/office/officeart/2005/8/layout/bProcess4"/>
    <dgm:cxn modelId="{C86E3013-FF95-47F0-9C70-FF6A56871A47}" type="presParOf" srcId="{A4608ACE-5E65-4298-AAB9-FC1C700011B1}" destId="{ED7AF324-5129-4D59-A5E4-EE68CBEA446E}" srcOrd="12" destOrd="0" presId="urn:microsoft.com/office/officeart/2005/8/layout/bProcess4"/>
    <dgm:cxn modelId="{D3D8CD10-047C-4513-99A4-3B7FA1634D05}" type="presParOf" srcId="{ED7AF324-5129-4D59-A5E4-EE68CBEA446E}" destId="{2BEFC580-4C5C-43F4-A49E-80D1869CB526}" srcOrd="0" destOrd="0" presId="urn:microsoft.com/office/officeart/2005/8/layout/bProcess4"/>
    <dgm:cxn modelId="{767E67BD-9C6C-4EF1-A1B9-BC06CA9743E7}" type="presParOf" srcId="{ED7AF324-5129-4D59-A5E4-EE68CBEA446E}" destId="{2640B642-650C-4F81-A6B1-5417233D1487}" srcOrd="1" destOrd="0" presId="urn:microsoft.com/office/officeart/2005/8/layout/bProcess4"/>
    <dgm:cxn modelId="{8FE9B0FA-3FD1-4669-AD3F-27AECCB8CE8B}" type="presParOf" srcId="{A4608ACE-5E65-4298-AAB9-FC1C700011B1}" destId="{D60FABFD-C175-48E5-A557-DA31381E2E3F}" srcOrd="13" destOrd="0" presId="urn:microsoft.com/office/officeart/2005/8/layout/bProcess4"/>
    <dgm:cxn modelId="{5442F35F-4E2D-4AF5-AF00-DB615AE13F0F}" type="presParOf" srcId="{A4608ACE-5E65-4298-AAB9-FC1C700011B1}" destId="{04EBB051-CAB3-47A7-B955-2E36C94773D1}" srcOrd="14" destOrd="0" presId="urn:microsoft.com/office/officeart/2005/8/layout/bProcess4"/>
    <dgm:cxn modelId="{2FD87CAD-7D13-461E-9203-21376EF0E00E}" type="presParOf" srcId="{04EBB051-CAB3-47A7-B955-2E36C94773D1}" destId="{FD4027A5-FC88-4001-AF55-85116286EC8D}" srcOrd="0" destOrd="0" presId="urn:microsoft.com/office/officeart/2005/8/layout/bProcess4"/>
    <dgm:cxn modelId="{81C6665E-2BAA-41F7-92DF-E2CC4D825482}" type="presParOf" srcId="{04EBB051-CAB3-47A7-B955-2E36C94773D1}" destId="{861C9168-B253-4335-87C0-3DE49AC5F12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1BA81-8683-4AAD-AC1E-D026B8C700C0}" type="doc">
      <dgm:prSet loTypeId="urn:microsoft.com/office/officeart/2005/8/layout/venn3" loCatId="relationship" qsTypeId="urn:microsoft.com/office/officeart/2005/8/quickstyle/3d3" qsCatId="3D" csTypeId="urn:microsoft.com/office/officeart/2005/8/colors/accent5_4" csCatId="accent5" phldr="1"/>
      <dgm:spPr/>
      <dgm:t>
        <a:bodyPr/>
        <a:lstStyle/>
        <a:p>
          <a:endParaRPr lang="es-EC"/>
        </a:p>
      </dgm:t>
    </dgm:pt>
    <dgm:pt modelId="{AF343FE9-A8BE-4AFA-BA1B-611BF515EFFC}">
      <dgm:prSet phldrT="[Texto]" custT="1"/>
      <dgm:spPr/>
      <dgm: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Governmental Investment </a:t>
          </a:r>
          <a:endParaRPr lang="es-EC" sz="1400" b="1" dirty="0"/>
        </a:p>
      </dgm:t>
    </dgm:pt>
    <dgm:pt modelId="{AE050F69-0E45-47A2-84D0-C1F642EAA5E6}" type="parTrans" cxnId="{3D493FB7-7C5D-473D-95C8-7842203638ED}">
      <dgm:prSet/>
      <dgm:spPr/>
      <dgm:t>
        <a:bodyPr/>
        <a:lstStyle/>
        <a:p>
          <a:endParaRPr lang="es-EC" sz="2000" b="1"/>
        </a:p>
      </dgm:t>
    </dgm:pt>
    <dgm:pt modelId="{C8E383D4-E82F-4295-8D6C-DB2B65F10DF4}" type="sibTrans" cxnId="{3D493FB7-7C5D-473D-95C8-7842203638ED}">
      <dgm:prSet/>
      <dgm:spPr/>
      <dgm:t>
        <a:bodyPr/>
        <a:lstStyle/>
        <a:p>
          <a:endParaRPr lang="es-EC" sz="2000" b="1"/>
        </a:p>
      </dgm:t>
    </dgm:pt>
    <dgm:pt modelId="{CF055A12-8F21-4160-9F73-FB31A54B2D03}">
      <dgm:prSet custT="1"/>
      <dgm:spPr/>
      <dgm:t>
        <a:bodyPr/>
        <a:lstStyle/>
        <a:p>
          <a:r>
            <a:rPr lang="en-US" sz="1400" b="1" smtClean="0">
              <a:latin typeface="Calibri" panose="020F0502020204030204" pitchFamily="34" charset="0"/>
              <a:ea typeface="Calibri" panose="020F0502020204030204" pitchFamily="34" charset="0"/>
              <a:cs typeface="Times New Roman" panose="02020603050405020304" pitchFamily="18" charset="0"/>
            </a:rPr>
            <a:t>Low interest loans for multilateral banking</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dgm:t>
    </dgm:pt>
    <dgm:pt modelId="{04EFB2E4-0FF9-4D24-ADDF-847BC484A0EF}" type="parTrans" cxnId="{2ACE66AB-E03D-480E-9FDD-CA554A575418}">
      <dgm:prSet/>
      <dgm:spPr/>
      <dgm:t>
        <a:bodyPr/>
        <a:lstStyle/>
        <a:p>
          <a:endParaRPr lang="es-EC" sz="2000" b="1"/>
        </a:p>
      </dgm:t>
    </dgm:pt>
    <dgm:pt modelId="{DEA9A49B-4E79-4DAB-9154-9960BCCD60CD}" type="sibTrans" cxnId="{2ACE66AB-E03D-480E-9FDD-CA554A575418}">
      <dgm:prSet/>
      <dgm:spPr/>
      <dgm:t>
        <a:bodyPr/>
        <a:lstStyle/>
        <a:p>
          <a:endParaRPr lang="es-EC" sz="2000" b="1"/>
        </a:p>
      </dgm:t>
    </dgm:pt>
    <dgm:pt modelId="{D2EAB0D1-EFFA-4BE4-B737-5FF19A0AF49F}">
      <dgm:prSet custT="1"/>
      <dgm:spPr/>
      <dgm:t>
        <a:bodyPr/>
        <a:lstStyle/>
        <a:p>
          <a:r>
            <a:rPr lang="en-US" sz="1400" b="1" smtClean="0">
              <a:latin typeface="Calibri" panose="020F0502020204030204" pitchFamily="34" charset="0"/>
              <a:ea typeface="Calibri" panose="020F0502020204030204" pitchFamily="34" charset="0"/>
              <a:cs typeface="Times New Roman" panose="02020603050405020304" pitchFamily="18" charset="0"/>
            </a:rPr>
            <a:t>Climate funds through GCF or other climate change initiatives</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dgm:t>
    </dgm:pt>
    <dgm:pt modelId="{6198AFE2-3569-4C97-B807-30ECF04828BE}" type="parTrans" cxnId="{D2300F18-D896-4294-B74A-15A4E24AEE7E}">
      <dgm:prSet/>
      <dgm:spPr/>
      <dgm:t>
        <a:bodyPr/>
        <a:lstStyle/>
        <a:p>
          <a:endParaRPr lang="es-EC" sz="2000" b="1"/>
        </a:p>
      </dgm:t>
    </dgm:pt>
    <dgm:pt modelId="{3C8FA0CC-1ABC-42C6-928B-23F52E626AB9}" type="sibTrans" cxnId="{D2300F18-D896-4294-B74A-15A4E24AEE7E}">
      <dgm:prSet/>
      <dgm:spPr/>
      <dgm:t>
        <a:bodyPr/>
        <a:lstStyle/>
        <a:p>
          <a:endParaRPr lang="es-EC" sz="2000" b="1"/>
        </a:p>
      </dgm:t>
    </dgm:pt>
    <dgm:pt modelId="{DCF99A5D-7D90-4B1E-BF2C-88E062F11444}">
      <dgm:prSet custT="1"/>
      <dgm:spPr/>
      <dgm:t>
        <a:bodyPr/>
        <a:lstStyle/>
        <a:p>
          <a:r>
            <a:rPr lang="en-US" sz="1400" b="1" smtClean="0">
              <a:latin typeface="Calibri" panose="020F0502020204030204" pitchFamily="34" charset="0"/>
              <a:ea typeface="Calibri" panose="020F0502020204030204" pitchFamily="34" charset="0"/>
              <a:cs typeface="Times New Roman" panose="02020603050405020304" pitchFamily="18" charset="0"/>
            </a:rPr>
            <a:t>Public-private associations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F7C3BBD-7B34-48D8-97C6-75FEC1F5BBBB}" type="parTrans" cxnId="{D2336B36-95E6-4264-BED9-F5A0FCC9B779}">
      <dgm:prSet/>
      <dgm:spPr/>
      <dgm:t>
        <a:bodyPr/>
        <a:lstStyle/>
        <a:p>
          <a:endParaRPr lang="es-EC" sz="2000" b="1"/>
        </a:p>
      </dgm:t>
    </dgm:pt>
    <dgm:pt modelId="{61FA846F-1FE2-4EC0-A39E-C2CD513B3292}" type="sibTrans" cxnId="{D2336B36-95E6-4264-BED9-F5A0FCC9B779}">
      <dgm:prSet/>
      <dgm:spPr/>
      <dgm:t>
        <a:bodyPr/>
        <a:lstStyle/>
        <a:p>
          <a:endParaRPr lang="es-EC" sz="2000" b="1"/>
        </a:p>
      </dgm:t>
    </dgm:pt>
    <dgm:pt modelId="{6062101C-C40E-4121-9233-E125D701498C}" type="pres">
      <dgm:prSet presAssocID="{A0D1BA81-8683-4AAD-AC1E-D026B8C700C0}" presName="Name0" presStyleCnt="0">
        <dgm:presLayoutVars>
          <dgm:dir/>
          <dgm:resizeHandles val="exact"/>
        </dgm:presLayoutVars>
      </dgm:prSet>
      <dgm:spPr/>
      <dgm:t>
        <a:bodyPr/>
        <a:lstStyle/>
        <a:p>
          <a:endParaRPr lang="es-EC"/>
        </a:p>
      </dgm:t>
    </dgm:pt>
    <dgm:pt modelId="{55CF44CA-762E-48DF-BA50-62167288A6C9}" type="pres">
      <dgm:prSet presAssocID="{AF343FE9-A8BE-4AFA-BA1B-611BF515EFFC}" presName="Name5" presStyleLbl="vennNode1" presStyleIdx="0" presStyleCnt="4" custScaleX="116277">
        <dgm:presLayoutVars>
          <dgm:bulletEnabled val="1"/>
        </dgm:presLayoutVars>
      </dgm:prSet>
      <dgm:spPr/>
      <dgm:t>
        <a:bodyPr/>
        <a:lstStyle/>
        <a:p>
          <a:endParaRPr lang="es-EC"/>
        </a:p>
      </dgm:t>
    </dgm:pt>
    <dgm:pt modelId="{678D0262-37D5-4FFA-80B2-94A862147A4A}" type="pres">
      <dgm:prSet presAssocID="{C8E383D4-E82F-4295-8D6C-DB2B65F10DF4}" presName="space" presStyleCnt="0"/>
      <dgm:spPr/>
    </dgm:pt>
    <dgm:pt modelId="{E5869D1C-8C5B-4352-A77B-E1FC0FF84166}" type="pres">
      <dgm:prSet presAssocID="{CF055A12-8F21-4160-9F73-FB31A54B2D03}" presName="Name5" presStyleLbl="vennNode1" presStyleIdx="1" presStyleCnt="4" custScaleX="116277">
        <dgm:presLayoutVars>
          <dgm:bulletEnabled val="1"/>
        </dgm:presLayoutVars>
      </dgm:prSet>
      <dgm:spPr/>
      <dgm:t>
        <a:bodyPr/>
        <a:lstStyle/>
        <a:p>
          <a:endParaRPr lang="es-EC"/>
        </a:p>
      </dgm:t>
    </dgm:pt>
    <dgm:pt modelId="{FA914519-5DA7-414B-B275-C30F8B1ADF23}" type="pres">
      <dgm:prSet presAssocID="{DEA9A49B-4E79-4DAB-9154-9960BCCD60CD}" presName="space" presStyleCnt="0"/>
      <dgm:spPr/>
    </dgm:pt>
    <dgm:pt modelId="{A8623AC2-AE14-4863-B6E2-C8E3E47BCDE3}" type="pres">
      <dgm:prSet presAssocID="{D2EAB0D1-EFFA-4BE4-B737-5FF19A0AF49F}" presName="Name5" presStyleLbl="vennNode1" presStyleIdx="2" presStyleCnt="4" custScaleX="116277">
        <dgm:presLayoutVars>
          <dgm:bulletEnabled val="1"/>
        </dgm:presLayoutVars>
      </dgm:prSet>
      <dgm:spPr/>
      <dgm:t>
        <a:bodyPr/>
        <a:lstStyle/>
        <a:p>
          <a:endParaRPr lang="es-EC"/>
        </a:p>
      </dgm:t>
    </dgm:pt>
    <dgm:pt modelId="{82A1B543-5C4B-4A77-898E-E0A83CD079B0}" type="pres">
      <dgm:prSet presAssocID="{3C8FA0CC-1ABC-42C6-928B-23F52E626AB9}" presName="space" presStyleCnt="0"/>
      <dgm:spPr/>
    </dgm:pt>
    <dgm:pt modelId="{C6A0D40F-4F3D-4CAF-8432-14BA98A9BA35}" type="pres">
      <dgm:prSet presAssocID="{DCF99A5D-7D90-4B1E-BF2C-88E062F11444}" presName="Name5" presStyleLbl="vennNode1" presStyleIdx="3" presStyleCnt="4" custScaleX="116277">
        <dgm:presLayoutVars>
          <dgm:bulletEnabled val="1"/>
        </dgm:presLayoutVars>
      </dgm:prSet>
      <dgm:spPr/>
      <dgm:t>
        <a:bodyPr/>
        <a:lstStyle/>
        <a:p>
          <a:endParaRPr lang="es-EC"/>
        </a:p>
      </dgm:t>
    </dgm:pt>
  </dgm:ptLst>
  <dgm:cxnLst>
    <dgm:cxn modelId="{5EE3E6DD-27E8-4AE8-B6E7-70EE8AFCAB81}" type="presOf" srcId="{CF055A12-8F21-4160-9F73-FB31A54B2D03}" destId="{E5869D1C-8C5B-4352-A77B-E1FC0FF84166}" srcOrd="0" destOrd="0" presId="urn:microsoft.com/office/officeart/2005/8/layout/venn3"/>
    <dgm:cxn modelId="{D2300F18-D896-4294-B74A-15A4E24AEE7E}" srcId="{A0D1BA81-8683-4AAD-AC1E-D026B8C700C0}" destId="{D2EAB0D1-EFFA-4BE4-B737-5FF19A0AF49F}" srcOrd="2" destOrd="0" parTransId="{6198AFE2-3569-4C97-B807-30ECF04828BE}" sibTransId="{3C8FA0CC-1ABC-42C6-928B-23F52E626AB9}"/>
    <dgm:cxn modelId="{F1761506-E9C1-4D57-978D-E0296CEDDD71}" type="presOf" srcId="{A0D1BA81-8683-4AAD-AC1E-D026B8C700C0}" destId="{6062101C-C40E-4121-9233-E125D701498C}" srcOrd="0" destOrd="0" presId="urn:microsoft.com/office/officeart/2005/8/layout/venn3"/>
    <dgm:cxn modelId="{406BB249-F837-41D3-9A8A-7F975D572B73}" type="presOf" srcId="{D2EAB0D1-EFFA-4BE4-B737-5FF19A0AF49F}" destId="{A8623AC2-AE14-4863-B6E2-C8E3E47BCDE3}" srcOrd="0" destOrd="0" presId="urn:microsoft.com/office/officeart/2005/8/layout/venn3"/>
    <dgm:cxn modelId="{6008AC9C-011B-4D66-BB14-4BCBDC0AC1ED}" type="presOf" srcId="{AF343FE9-A8BE-4AFA-BA1B-611BF515EFFC}" destId="{55CF44CA-762E-48DF-BA50-62167288A6C9}" srcOrd="0" destOrd="0" presId="urn:microsoft.com/office/officeart/2005/8/layout/venn3"/>
    <dgm:cxn modelId="{2ACE66AB-E03D-480E-9FDD-CA554A575418}" srcId="{A0D1BA81-8683-4AAD-AC1E-D026B8C700C0}" destId="{CF055A12-8F21-4160-9F73-FB31A54B2D03}" srcOrd="1" destOrd="0" parTransId="{04EFB2E4-0FF9-4D24-ADDF-847BC484A0EF}" sibTransId="{DEA9A49B-4E79-4DAB-9154-9960BCCD60CD}"/>
    <dgm:cxn modelId="{3D493FB7-7C5D-473D-95C8-7842203638ED}" srcId="{A0D1BA81-8683-4AAD-AC1E-D026B8C700C0}" destId="{AF343FE9-A8BE-4AFA-BA1B-611BF515EFFC}" srcOrd="0" destOrd="0" parTransId="{AE050F69-0E45-47A2-84D0-C1F642EAA5E6}" sibTransId="{C8E383D4-E82F-4295-8D6C-DB2B65F10DF4}"/>
    <dgm:cxn modelId="{77984EC2-B4D6-4B19-B5AB-EA4EC7BCE14B}" type="presOf" srcId="{DCF99A5D-7D90-4B1E-BF2C-88E062F11444}" destId="{C6A0D40F-4F3D-4CAF-8432-14BA98A9BA35}" srcOrd="0" destOrd="0" presId="urn:microsoft.com/office/officeart/2005/8/layout/venn3"/>
    <dgm:cxn modelId="{D2336B36-95E6-4264-BED9-F5A0FCC9B779}" srcId="{A0D1BA81-8683-4AAD-AC1E-D026B8C700C0}" destId="{DCF99A5D-7D90-4B1E-BF2C-88E062F11444}" srcOrd="3" destOrd="0" parTransId="{7F7C3BBD-7B34-48D8-97C6-75FEC1F5BBBB}" sibTransId="{61FA846F-1FE2-4EC0-A39E-C2CD513B3292}"/>
    <dgm:cxn modelId="{4B0E4C0B-5B87-4671-B521-510726BC52CA}" type="presParOf" srcId="{6062101C-C40E-4121-9233-E125D701498C}" destId="{55CF44CA-762E-48DF-BA50-62167288A6C9}" srcOrd="0" destOrd="0" presId="urn:microsoft.com/office/officeart/2005/8/layout/venn3"/>
    <dgm:cxn modelId="{1617EEA3-26CD-4FF9-B7E4-4BB25E7A7BEC}" type="presParOf" srcId="{6062101C-C40E-4121-9233-E125D701498C}" destId="{678D0262-37D5-4FFA-80B2-94A862147A4A}" srcOrd="1" destOrd="0" presId="urn:microsoft.com/office/officeart/2005/8/layout/venn3"/>
    <dgm:cxn modelId="{D64F888A-8DA6-4547-B408-CED9924E19B3}" type="presParOf" srcId="{6062101C-C40E-4121-9233-E125D701498C}" destId="{E5869D1C-8C5B-4352-A77B-E1FC0FF84166}" srcOrd="2" destOrd="0" presId="urn:microsoft.com/office/officeart/2005/8/layout/venn3"/>
    <dgm:cxn modelId="{0C0812DA-DCE6-4F1A-A77B-30D2BD320DEC}" type="presParOf" srcId="{6062101C-C40E-4121-9233-E125D701498C}" destId="{FA914519-5DA7-414B-B275-C30F8B1ADF23}" srcOrd="3" destOrd="0" presId="urn:microsoft.com/office/officeart/2005/8/layout/venn3"/>
    <dgm:cxn modelId="{ED126C65-304B-4897-A87B-2B43E91F1F34}" type="presParOf" srcId="{6062101C-C40E-4121-9233-E125D701498C}" destId="{A8623AC2-AE14-4863-B6E2-C8E3E47BCDE3}" srcOrd="4" destOrd="0" presId="urn:microsoft.com/office/officeart/2005/8/layout/venn3"/>
    <dgm:cxn modelId="{A6A03EC2-70E8-4390-8E7D-F10C1B093C2E}" type="presParOf" srcId="{6062101C-C40E-4121-9233-E125D701498C}" destId="{82A1B543-5C4B-4A77-898E-E0A83CD079B0}" srcOrd="5" destOrd="0" presId="urn:microsoft.com/office/officeart/2005/8/layout/venn3"/>
    <dgm:cxn modelId="{CC226C74-CD5D-4CD2-A852-1900870CFDF3}" type="presParOf" srcId="{6062101C-C40E-4121-9233-E125D701498C}" destId="{C6A0D40F-4F3D-4CAF-8432-14BA98A9BA3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3AB4F5-3FB2-4048-86D2-7CB3EC941A79}" type="doc">
      <dgm:prSet loTypeId="urn:microsoft.com/office/officeart/2005/8/layout/vList5" loCatId="list" qsTypeId="urn:microsoft.com/office/officeart/2005/8/quickstyle/simple1" qsCatId="simple" csTypeId="urn:microsoft.com/office/officeart/2005/8/colors/accent6_1" csCatId="accent6" phldr="1"/>
      <dgm:spPr/>
      <dgm:t>
        <a:bodyPr/>
        <a:lstStyle/>
        <a:p>
          <a:endParaRPr lang="es-EC"/>
        </a:p>
      </dgm:t>
    </dgm:pt>
    <dgm:pt modelId="{FA665D88-E44F-49A3-BC2C-D5E0429ECB1D}">
      <dgm:prSet phldrT="[Texto]" custT="1"/>
      <dgm:spPr/>
      <dgm:t>
        <a:bodyPr/>
        <a:lstStyle/>
        <a:p>
          <a:pPr algn="just"/>
          <a:r>
            <a:rPr lang="en-US" sz="1600" b="0" dirty="0" smtClean="0"/>
            <a:t>Self-supply Energy </a:t>
          </a:r>
          <a:endParaRPr lang="es-EC" sz="1600" b="0" dirty="0"/>
        </a:p>
      </dgm:t>
    </dgm:pt>
    <dgm:pt modelId="{CCD56C7E-2A12-4AC1-935E-7C2193BF7DE1}" type="parTrans" cxnId="{7E97E3F3-188A-4225-B3E1-597A43322FB0}">
      <dgm:prSet/>
      <dgm:spPr/>
      <dgm:t>
        <a:bodyPr/>
        <a:lstStyle/>
        <a:p>
          <a:pPr algn="just"/>
          <a:endParaRPr lang="es-EC" sz="1600" b="0"/>
        </a:p>
      </dgm:t>
    </dgm:pt>
    <dgm:pt modelId="{D9E7E3FF-6283-4A03-9800-4448B620D4F5}" type="sibTrans" cxnId="{7E97E3F3-188A-4225-B3E1-597A43322FB0}">
      <dgm:prSet/>
      <dgm:spPr/>
      <dgm:t>
        <a:bodyPr/>
        <a:lstStyle/>
        <a:p>
          <a:pPr algn="just"/>
          <a:endParaRPr lang="es-EC" sz="1600" b="0"/>
        </a:p>
      </dgm:t>
    </dgm:pt>
    <dgm:pt modelId="{766D973B-D081-42DB-BC5B-DAF0694EEC62}">
      <dgm:prSet phldrT="[Texto]" custT="1"/>
      <dgm:spPr/>
      <dgm:t>
        <a:bodyPr/>
        <a:lstStyle/>
        <a:p>
          <a:pPr algn="just"/>
          <a:r>
            <a:rPr lang="en-US" sz="1500" b="0" dirty="0" smtClean="0"/>
            <a:t> Ecuador imports most of its needs for LPG which is used at the residential level at subsidized prices</a:t>
          </a:r>
          <a:endParaRPr lang="es-EC" sz="1500" b="0" dirty="0"/>
        </a:p>
      </dgm:t>
    </dgm:pt>
    <dgm:pt modelId="{C2F0F9C4-4644-450E-BEF8-50FE1DA5488D}" type="parTrans" cxnId="{EF4DDB68-CB6F-40E3-8A5B-6A5FB68A3B20}">
      <dgm:prSet/>
      <dgm:spPr/>
      <dgm:t>
        <a:bodyPr/>
        <a:lstStyle/>
        <a:p>
          <a:pPr algn="just"/>
          <a:endParaRPr lang="es-EC" sz="1600" b="0"/>
        </a:p>
      </dgm:t>
    </dgm:pt>
    <dgm:pt modelId="{38972AC8-98FA-481F-A72B-82367429F9B5}" type="sibTrans" cxnId="{EF4DDB68-CB6F-40E3-8A5B-6A5FB68A3B20}">
      <dgm:prSet/>
      <dgm:spPr/>
      <dgm:t>
        <a:bodyPr/>
        <a:lstStyle/>
        <a:p>
          <a:pPr algn="just"/>
          <a:endParaRPr lang="es-EC" sz="1600" b="0"/>
        </a:p>
      </dgm:t>
    </dgm:pt>
    <dgm:pt modelId="{3D73A716-7CF2-4E45-A2F7-59603F792927}">
      <dgm:prSet phldrT="[Texto]" custT="1"/>
      <dgm:spPr/>
      <dgm:t>
        <a:bodyPr/>
        <a:lstStyle/>
        <a:p>
          <a:pPr algn="just"/>
          <a:r>
            <a:rPr lang="en-US" sz="1600" b="0" dirty="0" smtClean="0"/>
            <a:t>Social Development </a:t>
          </a:r>
          <a:endParaRPr lang="es-EC" sz="1600" b="0" dirty="0"/>
        </a:p>
      </dgm:t>
    </dgm:pt>
    <dgm:pt modelId="{57CE1B3D-6F2B-4908-B60A-D97BA2A80157}" type="parTrans" cxnId="{6E40990C-5D22-4492-8BA6-A23B53C96D20}">
      <dgm:prSet/>
      <dgm:spPr/>
      <dgm:t>
        <a:bodyPr/>
        <a:lstStyle/>
        <a:p>
          <a:pPr algn="just"/>
          <a:endParaRPr lang="es-EC" sz="1600" b="0"/>
        </a:p>
      </dgm:t>
    </dgm:pt>
    <dgm:pt modelId="{C6B86502-6F13-4D7E-A067-EE93FD7B7366}" type="sibTrans" cxnId="{6E40990C-5D22-4492-8BA6-A23B53C96D20}">
      <dgm:prSet/>
      <dgm:spPr/>
      <dgm:t>
        <a:bodyPr/>
        <a:lstStyle/>
        <a:p>
          <a:pPr algn="just"/>
          <a:endParaRPr lang="es-EC" sz="1600" b="0"/>
        </a:p>
      </dgm:t>
    </dgm:pt>
    <dgm:pt modelId="{E4BA944D-5100-4981-9B21-FC17E24DB453}">
      <dgm:prSet phldrT="[Texto]" custT="1"/>
      <dgm:spPr/>
      <dgm:t>
        <a:bodyPr/>
        <a:lstStyle/>
        <a:p>
          <a:pPr algn="just"/>
          <a:r>
            <a:rPr lang="en-US" sz="1500" b="0" dirty="0" smtClean="0"/>
            <a:t> The elimination of the subsidy will enable the Government of Ecuador to use the funds for social development programs</a:t>
          </a:r>
          <a:endParaRPr lang="es-EC" sz="1500" b="0" dirty="0"/>
        </a:p>
      </dgm:t>
    </dgm:pt>
    <dgm:pt modelId="{A6614164-F670-495F-B036-618D036A7318}" type="parTrans" cxnId="{A89DB2CD-7BA0-4733-9826-663DAE3AA092}">
      <dgm:prSet/>
      <dgm:spPr/>
      <dgm:t>
        <a:bodyPr/>
        <a:lstStyle/>
        <a:p>
          <a:pPr algn="just"/>
          <a:endParaRPr lang="es-EC" sz="1600" b="0"/>
        </a:p>
      </dgm:t>
    </dgm:pt>
    <dgm:pt modelId="{D0626F4E-78E1-4AD9-A77F-16F84A1409D1}" type="sibTrans" cxnId="{A89DB2CD-7BA0-4733-9826-663DAE3AA092}">
      <dgm:prSet/>
      <dgm:spPr/>
      <dgm:t>
        <a:bodyPr/>
        <a:lstStyle/>
        <a:p>
          <a:pPr algn="just"/>
          <a:endParaRPr lang="es-EC" sz="1600" b="0"/>
        </a:p>
      </dgm:t>
    </dgm:pt>
    <dgm:pt modelId="{82D56AD7-1ACE-4ECD-A152-231699FD1265}">
      <dgm:prSet phldrT="[Texto]" custT="1"/>
      <dgm:spPr/>
      <dgm:t>
        <a:bodyPr/>
        <a:lstStyle/>
        <a:p>
          <a:pPr algn="just"/>
          <a:r>
            <a:rPr lang="en-US" sz="1600" b="0" dirty="0" smtClean="0"/>
            <a:t>Development of local industry </a:t>
          </a:r>
          <a:endParaRPr lang="es-EC" sz="1600" b="0" dirty="0"/>
        </a:p>
      </dgm:t>
    </dgm:pt>
    <dgm:pt modelId="{6F41E2F8-51EF-4277-9368-B466A01A5781}" type="parTrans" cxnId="{85CF545C-05AE-4A88-A616-F5A810D8450A}">
      <dgm:prSet/>
      <dgm:spPr/>
      <dgm:t>
        <a:bodyPr/>
        <a:lstStyle/>
        <a:p>
          <a:pPr algn="just"/>
          <a:endParaRPr lang="es-EC" sz="1600" b="0"/>
        </a:p>
      </dgm:t>
    </dgm:pt>
    <dgm:pt modelId="{E1160F7F-94BA-47A2-8851-AA42D5EFC109}" type="sibTrans" cxnId="{85CF545C-05AE-4A88-A616-F5A810D8450A}">
      <dgm:prSet/>
      <dgm:spPr/>
      <dgm:t>
        <a:bodyPr/>
        <a:lstStyle/>
        <a:p>
          <a:pPr algn="just"/>
          <a:endParaRPr lang="es-EC" sz="1600" b="0"/>
        </a:p>
      </dgm:t>
    </dgm:pt>
    <dgm:pt modelId="{B0245B42-A20F-47EA-ABB2-CBBF1D3DE924}">
      <dgm:prSet phldrT="[Texto]" custT="1"/>
      <dgm:spPr/>
      <dgm:t>
        <a:bodyPr/>
        <a:lstStyle/>
        <a:p>
          <a:pPr algn="just"/>
          <a:r>
            <a:rPr lang="en-US" sz="1500" b="0" dirty="0" smtClean="0"/>
            <a:t> The total demand for induction cooktops and pots (as settled in the ECP project) will be provided by local private industry</a:t>
          </a:r>
          <a:r>
            <a:rPr lang="en-US" sz="1600" b="0" dirty="0" smtClean="0"/>
            <a:t>.</a:t>
          </a:r>
          <a:endParaRPr lang="es-EC" sz="1600" b="0" dirty="0"/>
        </a:p>
      </dgm:t>
    </dgm:pt>
    <dgm:pt modelId="{4F1E002E-31FE-4521-84DF-7D677E6EF4C0}" type="parTrans" cxnId="{9FE906C4-8557-4DB9-A911-6367FCD822E2}">
      <dgm:prSet/>
      <dgm:spPr/>
      <dgm:t>
        <a:bodyPr/>
        <a:lstStyle/>
        <a:p>
          <a:pPr algn="just"/>
          <a:endParaRPr lang="es-EC" sz="1600" b="0"/>
        </a:p>
      </dgm:t>
    </dgm:pt>
    <dgm:pt modelId="{F83B281F-DC43-4409-B2E5-B7F1A5F4E9AE}" type="sibTrans" cxnId="{9FE906C4-8557-4DB9-A911-6367FCD822E2}">
      <dgm:prSet/>
      <dgm:spPr/>
      <dgm:t>
        <a:bodyPr/>
        <a:lstStyle/>
        <a:p>
          <a:pPr algn="just"/>
          <a:endParaRPr lang="es-EC" sz="1600" b="0"/>
        </a:p>
      </dgm:t>
    </dgm:pt>
    <dgm:pt modelId="{2C2D9224-73B9-4423-87FE-CE039852DA5F}">
      <dgm:prSet phldrT="[Texto]" custT="1"/>
      <dgm:spPr/>
      <dgm:t>
        <a:bodyPr/>
        <a:lstStyle/>
        <a:p>
          <a:pPr algn="just"/>
          <a:r>
            <a:rPr lang="en-US" sz="1600" b="0" dirty="0" smtClean="0"/>
            <a:t>Workforce reinsertion </a:t>
          </a:r>
          <a:endParaRPr lang="es-EC" sz="1600" b="0" dirty="0"/>
        </a:p>
      </dgm:t>
    </dgm:pt>
    <dgm:pt modelId="{C0F7B9DE-C12F-4E31-9DF9-254B2434093D}" type="parTrans" cxnId="{28C0C7E6-63F9-4CCB-99DD-410834079D1D}">
      <dgm:prSet/>
      <dgm:spPr/>
      <dgm:t>
        <a:bodyPr/>
        <a:lstStyle/>
        <a:p>
          <a:pPr algn="just"/>
          <a:endParaRPr lang="es-EC" sz="1600" b="0"/>
        </a:p>
      </dgm:t>
    </dgm:pt>
    <dgm:pt modelId="{C2206734-7B4F-4C8D-BBE1-057588210AF2}" type="sibTrans" cxnId="{28C0C7E6-63F9-4CCB-99DD-410834079D1D}">
      <dgm:prSet/>
      <dgm:spPr/>
      <dgm:t>
        <a:bodyPr/>
        <a:lstStyle/>
        <a:p>
          <a:pPr algn="just"/>
          <a:endParaRPr lang="es-EC" sz="1600" b="0"/>
        </a:p>
      </dgm:t>
    </dgm:pt>
    <dgm:pt modelId="{CED31AAC-8DFB-4228-A208-E7364F860117}">
      <dgm:prSet phldrT="[Texto]" custT="1"/>
      <dgm:spPr/>
      <dgm:t>
        <a:bodyPr/>
        <a:lstStyle/>
        <a:p>
          <a:pPr algn="just"/>
          <a:r>
            <a:rPr lang="en-US" sz="1500" b="0" dirty="0" smtClean="0"/>
            <a:t> People currently working in the LPG value chain will be able to have alternative job opportunities. It is expected to improve their quality of life and employment</a:t>
          </a:r>
          <a:endParaRPr lang="es-EC" sz="1500" b="0" dirty="0"/>
        </a:p>
      </dgm:t>
    </dgm:pt>
    <dgm:pt modelId="{18A6815D-CE94-4A38-9E34-3A46C32C43D9}" type="parTrans" cxnId="{045464DC-BAB6-425B-9BED-9A6DA5C7BDE5}">
      <dgm:prSet/>
      <dgm:spPr/>
      <dgm:t>
        <a:bodyPr/>
        <a:lstStyle/>
        <a:p>
          <a:pPr algn="just"/>
          <a:endParaRPr lang="es-EC" sz="1600" b="0"/>
        </a:p>
      </dgm:t>
    </dgm:pt>
    <dgm:pt modelId="{DB0B444E-3699-4829-A6BC-40D9E6B87C70}" type="sibTrans" cxnId="{045464DC-BAB6-425B-9BED-9A6DA5C7BDE5}">
      <dgm:prSet/>
      <dgm:spPr/>
      <dgm:t>
        <a:bodyPr/>
        <a:lstStyle/>
        <a:p>
          <a:pPr algn="just"/>
          <a:endParaRPr lang="es-EC" sz="1600" b="0"/>
        </a:p>
      </dgm:t>
    </dgm:pt>
    <dgm:pt modelId="{CFD13BB3-2E16-43CF-9A85-CCBDDB1970B3}">
      <dgm:prSet phldrT="[Texto]" custT="1"/>
      <dgm:spPr/>
      <dgm:t>
        <a:bodyPr/>
        <a:lstStyle/>
        <a:p>
          <a:pPr algn="just"/>
          <a:r>
            <a:rPr lang="en-US" sz="1600" b="0" dirty="0" smtClean="0"/>
            <a:t>Elimination of the illegal gas trade Ecuador’s borders</a:t>
          </a:r>
          <a:endParaRPr lang="es-EC" sz="1600" b="0" dirty="0"/>
        </a:p>
      </dgm:t>
    </dgm:pt>
    <dgm:pt modelId="{B55C4999-0967-414A-866E-16F3B6C19DA2}" type="parTrans" cxnId="{40BA8624-D8E4-4F2A-B029-A8A50A2A18B6}">
      <dgm:prSet/>
      <dgm:spPr/>
      <dgm:t>
        <a:bodyPr/>
        <a:lstStyle/>
        <a:p>
          <a:pPr algn="just"/>
          <a:endParaRPr lang="es-EC" sz="1600" b="0"/>
        </a:p>
      </dgm:t>
    </dgm:pt>
    <dgm:pt modelId="{CA3D801C-F1F4-4CD1-A1CB-C27AF135909D}" type="sibTrans" cxnId="{40BA8624-D8E4-4F2A-B029-A8A50A2A18B6}">
      <dgm:prSet/>
      <dgm:spPr/>
      <dgm:t>
        <a:bodyPr/>
        <a:lstStyle/>
        <a:p>
          <a:pPr algn="just"/>
          <a:endParaRPr lang="es-EC" sz="1600" b="0"/>
        </a:p>
      </dgm:t>
    </dgm:pt>
    <dgm:pt modelId="{E0FFEEF2-AF3C-45E0-B669-A09E7310E065}">
      <dgm:prSet phldrT="[Texto]" custT="1"/>
      <dgm:spPr/>
      <dgm:t>
        <a:bodyPr/>
        <a:lstStyle/>
        <a:p>
          <a:pPr algn="just"/>
          <a:r>
            <a:rPr lang="en-US" sz="1500" b="0" dirty="0" smtClean="0"/>
            <a:t> It is assumed that 20 % of the national consumption of LPG is lost through illegal trade.</a:t>
          </a:r>
          <a:endParaRPr lang="es-EC" sz="1500" b="0" dirty="0"/>
        </a:p>
      </dgm:t>
    </dgm:pt>
    <dgm:pt modelId="{D5BC2361-BB71-4515-B87C-4AB265ECE0C8}" type="parTrans" cxnId="{D79F028F-FD43-4711-A771-C9F08AB9B367}">
      <dgm:prSet/>
      <dgm:spPr/>
      <dgm:t>
        <a:bodyPr/>
        <a:lstStyle/>
        <a:p>
          <a:pPr algn="just"/>
          <a:endParaRPr lang="es-EC" sz="1600" b="0"/>
        </a:p>
      </dgm:t>
    </dgm:pt>
    <dgm:pt modelId="{F8787B13-2813-4265-9F6C-11F06ACDA4E9}" type="sibTrans" cxnId="{D79F028F-FD43-4711-A771-C9F08AB9B367}">
      <dgm:prSet/>
      <dgm:spPr/>
      <dgm:t>
        <a:bodyPr/>
        <a:lstStyle/>
        <a:p>
          <a:pPr algn="just"/>
          <a:endParaRPr lang="es-EC" sz="1600" b="0"/>
        </a:p>
      </dgm:t>
    </dgm:pt>
    <dgm:pt modelId="{644046D1-2072-4C0D-8326-D27630A5DC13}" type="pres">
      <dgm:prSet presAssocID="{F33AB4F5-3FB2-4048-86D2-7CB3EC941A79}" presName="Name0" presStyleCnt="0">
        <dgm:presLayoutVars>
          <dgm:dir/>
          <dgm:animLvl val="lvl"/>
          <dgm:resizeHandles val="exact"/>
        </dgm:presLayoutVars>
      </dgm:prSet>
      <dgm:spPr/>
      <dgm:t>
        <a:bodyPr/>
        <a:lstStyle/>
        <a:p>
          <a:endParaRPr lang="es-EC"/>
        </a:p>
      </dgm:t>
    </dgm:pt>
    <dgm:pt modelId="{8BA17677-91B0-4311-AD3F-0A25E6A3E82C}" type="pres">
      <dgm:prSet presAssocID="{FA665D88-E44F-49A3-BC2C-D5E0429ECB1D}" presName="linNode" presStyleCnt="0"/>
      <dgm:spPr/>
      <dgm:t>
        <a:bodyPr/>
        <a:lstStyle/>
        <a:p>
          <a:endParaRPr lang="es-EC"/>
        </a:p>
      </dgm:t>
    </dgm:pt>
    <dgm:pt modelId="{40DEA1BB-2F17-423B-85A8-D244B2DE7E4B}" type="pres">
      <dgm:prSet presAssocID="{FA665D88-E44F-49A3-BC2C-D5E0429ECB1D}" presName="parentText" presStyleLbl="node1" presStyleIdx="0" presStyleCnt="5">
        <dgm:presLayoutVars>
          <dgm:chMax val="1"/>
          <dgm:bulletEnabled val="1"/>
        </dgm:presLayoutVars>
      </dgm:prSet>
      <dgm:spPr/>
      <dgm:t>
        <a:bodyPr/>
        <a:lstStyle/>
        <a:p>
          <a:endParaRPr lang="es-EC"/>
        </a:p>
      </dgm:t>
    </dgm:pt>
    <dgm:pt modelId="{4FD51BEE-793D-44FA-936B-DDD2FA6DA54A}" type="pres">
      <dgm:prSet presAssocID="{FA665D88-E44F-49A3-BC2C-D5E0429ECB1D}" presName="descendantText" presStyleLbl="alignAccFollowNode1" presStyleIdx="0" presStyleCnt="5">
        <dgm:presLayoutVars>
          <dgm:bulletEnabled val="1"/>
        </dgm:presLayoutVars>
      </dgm:prSet>
      <dgm:spPr/>
      <dgm:t>
        <a:bodyPr/>
        <a:lstStyle/>
        <a:p>
          <a:endParaRPr lang="es-EC"/>
        </a:p>
      </dgm:t>
    </dgm:pt>
    <dgm:pt modelId="{9944634C-49F7-4FF7-85CA-BA4CD366D351}" type="pres">
      <dgm:prSet presAssocID="{D9E7E3FF-6283-4A03-9800-4448B620D4F5}" presName="sp" presStyleCnt="0"/>
      <dgm:spPr/>
      <dgm:t>
        <a:bodyPr/>
        <a:lstStyle/>
        <a:p>
          <a:endParaRPr lang="es-EC"/>
        </a:p>
      </dgm:t>
    </dgm:pt>
    <dgm:pt modelId="{64F8AFD9-9815-400D-BF56-DBB0D95FE013}" type="pres">
      <dgm:prSet presAssocID="{3D73A716-7CF2-4E45-A2F7-59603F792927}" presName="linNode" presStyleCnt="0"/>
      <dgm:spPr/>
      <dgm:t>
        <a:bodyPr/>
        <a:lstStyle/>
        <a:p>
          <a:endParaRPr lang="es-EC"/>
        </a:p>
      </dgm:t>
    </dgm:pt>
    <dgm:pt modelId="{C3F236CA-78BC-4D79-BE35-44041B6C7236}" type="pres">
      <dgm:prSet presAssocID="{3D73A716-7CF2-4E45-A2F7-59603F792927}" presName="parentText" presStyleLbl="node1" presStyleIdx="1" presStyleCnt="5">
        <dgm:presLayoutVars>
          <dgm:chMax val="1"/>
          <dgm:bulletEnabled val="1"/>
        </dgm:presLayoutVars>
      </dgm:prSet>
      <dgm:spPr/>
      <dgm:t>
        <a:bodyPr/>
        <a:lstStyle/>
        <a:p>
          <a:endParaRPr lang="es-EC"/>
        </a:p>
      </dgm:t>
    </dgm:pt>
    <dgm:pt modelId="{8AF57581-3169-46B3-81A1-D727079AB322}" type="pres">
      <dgm:prSet presAssocID="{3D73A716-7CF2-4E45-A2F7-59603F792927}" presName="descendantText" presStyleLbl="alignAccFollowNode1" presStyleIdx="1" presStyleCnt="5">
        <dgm:presLayoutVars>
          <dgm:bulletEnabled val="1"/>
        </dgm:presLayoutVars>
      </dgm:prSet>
      <dgm:spPr/>
      <dgm:t>
        <a:bodyPr/>
        <a:lstStyle/>
        <a:p>
          <a:endParaRPr lang="es-EC"/>
        </a:p>
      </dgm:t>
    </dgm:pt>
    <dgm:pt modelId="{830F86B4-3EFE-4781-A425-509947733CCA}" type="pres">
      <dgm:prSet presAssocID="{C6B86502-6F13-4D7E-A067-EE93FD7B7366}" presName="sp" presStyleCnt="0"/>
      <dgm:spPr/>
      <dgm:t>
        <a:bodyPr/>
        <a:lstStyle/>
        <a:p>
          <a:endParaRPr lang="es-EC"/>
        </a:p>
      </dgm:t>
    </dgm:pt>
    <dgm:pt modelId="{B8743208-E231-418E-9013-BE7969EEB0E3}" type="pres">
      <dgm:prSet presAssocID="{82D56AD7-1ACE-4ECD-A152-231699FD1265}" presName="linNode" presStyleCnt="0"/>
      <dgm:spPr/>
      <dgm:t>
        <a:bodyPr/>
        <a:lstStyle/>
        <a:p>
          <a:endParaRPr lang="es-EC"/>
        </a:p>
      </dgm:t>
    </dgm:pt>
    <dgm:pt modelId="{6B2745B8-EB5B-42EB-B5A5-0D1A9510184F}" type="pres">
      <dgm:prSet presAssocID="{82D56AD7-1ACE-4ECD-A152-231699FD1265}" presName="parentText" presStyleLbl="node1" presStyleIdx="2" presStyleCnt="5">
        <dgm:presLayoutVars>
          <dgm:chMax val="1"/>
          <dgm:bulletEnabled val="1"/>
        </dgm:presLayoutVars>
      </dgm:prSet>
      <dgm:spPr/>
      <dgm:t>
        <a:bodyPr/>
        <a:lstStyle/>
        <a:p>
          <a:endParaRPr lang="es-EC"/>
        </a:p>
      </dgm:t>
    </dgm:pt>
    <dgm:pt modelId="{60C6FEA4-C6CC-4DDB-B8F5-051861679C92}" type="pres">
      <dgm:prSet presAssocID="{82D56AD7-1ACE-4ECD-A152-231699FD1265}" presName="descendantText" presStyleLbl="alignAccFollowNode1" presStyleIdx="2" presStyleCnt="5">
        <dgm:presLayoutVars>
          <dgm:bulletEnabled val="1"/>
        </dgm:presLayoutVars>
      </dgm:prSet>
      <dgm:spPr/>
      <dgm:t>
        <a:bodyPr/>
        <a:lstStyle/>
        <a:p>
          <a:endParaRPr lang="es-EC"/>
        </a:p>
      </dgm:t>
    </dgm:pt>
    <dgm:pt modelId="{C67E137A-AF83-40FF-BC25-084A71AA0FAD}" type="pres">
      <dgm:prSet presAssocID="{E1160F7F-94BA-47A2-8851-AA42D5EFC109}" presName="sp" presStyleCnt="0"/>
      <dgm:spPr/>
      <dgm:t>
        <a:bodyPr/>
        <a:lstStyle/>
        <a:p>
          <a:endParaRPr lang="es-EC"/>
        </a:p>
      </dgm:t>
    </dgm:pt>
    <dgm:pt modelId="{2112BD5E-15F4-4141-A76C-3F13BF39DA98}" type="pres">
      <dgm:prSet presAssocID="{2C2D9224-73B9-4423-87FE-CE039852DA5F}" presName="linNode" presStyleCnt="0"/>
      <dgm:spPr/>
      <dgm:t>
        <a:bodyPr/>
        <a:lstStyle/>
        <a:p>
          <a:endParaRPr lang="es-EC"/>
        </a:p>
      </dgm:t>
    </dgm:pt>
    <dgm:pt modelId="{B64A058C-A8A5-4F93-8F47-A7F8885878DF}" type="pres">
      <dgm:prSet presAssocID="{2C2D9224-73B9-4423-87FE-CE039852DA5F}" presName="parentText" presStyleLbl="node1" presStyleIdx="3" presStyleCnt="5">
        <dgm:presLayoutVars>
          <dgm:chMax val="1"/>
          <dgm:bulletEnabled val="1"/>
        </dgm:presLayoutVars>
      </dgm:prSet>
      <dgm:spPr/>
      <dgm:t>
        <a:bodyPr/>
        <a:lstStyle/>
        <a:p>
          <a:endParaRPr lang="es-EC"/>
        </a:p>
      </dgm:t>
    </dgm:pt>
    <dgm:pt modelId="{FF7C935C-0853-4BEE-8F4B-6E8CE1A5680C}" type="pres">
      <dgm:prSet presAssocID="{2C2D9224-73B9-4423-87FE-CE039852DA5F}" presName="descendantText" presStyleLbl="alignAccFollowNode1" presStyleIdx="3" presStyleCnt="5">
        <dgm:presLayoutVars>
          <dgm:bulletEnabled val="1"/>
        </dgm:presLayoutVars>
      </dgm:prSet>
      <dgm:spPr/>
      <dgm:t>
        <a:bodyPr/>
        <a:lstStyle/>
        <a:p>
          <a:endParaRPr lang="es-EC"/>
        </a:p>
      </dgm:t>
    </dgm:pt>
    <dgm:pt modelId="{564AE877-D1CE-41EC-A737-0208B8C57CF7}" type="pres">
      <dgm:prSet presAssocID="{C2206734-7B4F-4C8D-BBE1-057588210AF2}" presName="sp" presStyleCnt="0"/>
      <dgm:spPr/>
      <dgm:t>
        <a:bodyPr/>
        <a:lstStyle/>
        <a:p>
          <a:endParaRPr lang="es-EC"/>
        </a:p>
      </dgm:t>
    </dgm:pt>
    <dgm:pt modelId="{1089D329-177B-425E-B01C-F36833A9E5B9}" type="pres">
      <dgm:prSet presAssocID="{CFD13BB3-2E16-43CF-9A85-CCBDDB1970B3}" presName="linNode" presStyleCnt="0"/>
      <dgm:spPr/>
      <dgm:t>
        <a:bodyPr/>
        <a:lstStyle/>
        <a:p>
          <a:endParaRPr lang="es-EC"/>
        </a:p>
      </dgm:t>
    </dgm:pt>
    <dgm:pt modelId="{39DC56F3-34F7-4EA9-8B28-ECB6A9CF47DB}" type="pres">
      <dgm:prSet presAssocID="{CFD13BB3-2E16-43CF-9A85-CCBDDB1970B3}" presName="parentText" presStyleLbl="node1" presStyleIdx="4" presStyleCnt="5">
        <dgm:presLayoutVars>
          <dgm:chMax val="1"/>
          <dgm:bulletEnabled val="1"/>
        </dgm:presLayoutVars>
      </dgm:prSet>
      <dgm:spPr/>
      <dgm:t>
        <a:bodyPr/>
        <a:lstStyle/>
        <a:p>
          <a:endParaRPr lang="es-EC"/>
        </a:p>
      </dgm:t>
    </dgm:pt>
    <dgm:pt modelId="{AA5FD814-AF89-4DD8-8958-74E5FD81A9E4}" type="pres">
      <dgm:prSet presAssocID="{CFD13BB3-2E16-43CF-9A85-CCBDDB1970B3}" presName="descendantText" presStyleLbl="alignAccFollowNode1" presStyleIdx="4" presStyleCnt="5">
        <dgm:presLayoutVars>
          <dgm:bulletEnabled val="1"/>
        </dgm:presLayoutVars>
      </dgm:prSet>
      <dgm:spPr/>
      <dgm:t>
        <a:bodyPr/>
        <a:lstStyle/>
        <a:p>
          <a:endParaRPr lang="es-EC"/>
        </a:p>
      </dgm:t>
    </dgm:pt>
  </dgm:ptLst>
  <dgm:cxnLst>
    <dgm:cxn modelId="{40BA8624-D8E4-4F2A-B029-A8A50A2A18B6}" srcId="{F33AB4F5-3FB2-4048-86D2-7CB3EC941A79}" destId="{CFD13BB3-2E16-43CF-9A85-CCBDDB1970B3}" srcOrd="4" destOrd="0" parTransId="{B55C4999-0967-414A-866E-16F3B6C19DA2}" sibTransId="{CA3D801C-F1F4-4CD1-A1CB-C27AF135909D}"/>
    <dgm:cxn modelId="{D79F028F-FD43-4711-A771-C9F08AB9B367}" srcId="{CFD13BB3-2E16-43CF-9A85-CCBDDB1970B3}" destId="{E0FFEEF2-AF3C-45E0-B669-A09E7310E065}" srcOrd="0" destOrd="0" parTransId="{D5BC2361-BB71-4515-B87C-4AB265ECE0C8}" sibTransId="{F8787B13-2813-4265-9F6C-11F06ACDA4E9}"/>
    <dgm:cxn modelId="{CEE49E6D-AE8B-4DFE-8F14-B44277EB8AE2}" type="presOf" srcId="{2C2D9224-73B9-4423-87FE-CE039852DA5F}" destId="{B64A058C-A8A5-4F93-8F47-A7F8885878DF}" srcOrd="0" destOrd="0" presId="urn:microsoft.com/office/officeart/2005/8/layout/vList5"/>
    <dgm:cxn modelId="{78E45D17-A56B-4212-A08F-DEE5F5FE0E90}" type="presOf" srcId="{F33AB4F5-3FB2-4048-86D2-7CB3EC941A79}" destId="{644046D1-2072-4C0D-8326-D27630A5DC13}" srcOrd="0" destOrd="0" presId="urn:microsoft.com/office/officeart/2005/8/layout/vList5"/>
    <dgm:cxn modelId="{CBF623F1-80B0-464A-9CFC-7B689A44C635}" type="presOf" srcId="{CFD13BB3-2E16-43CF-9A85-CCBDDB1970B3}" destId="{39DC56F3-34F7-4EA9-8B28-ECB6A9CF47DB}" srcOrd="0" destOrd="0" presId="urn:microsoft.com/office/officeart/2005/8/layout/vList5"/>
    <dgm:cxn modelId="{B35256A3-6A70-4EDA-9C97-297D060450A4}" type="presOf" srcId="{3D73A716-7CF2-4E45-A2F7-59603F792927}" destId="{C3F236CA-78BC-4D79-BE35-44041B6C7236}" srcOrd="0" destOrd="0" presId="urn:microsoft.com/office/officeart/2005/8/layout/vList5"/>
    <dgm:cxn modelId="{8D206152-DDC8-4296-9478-F78E3D246BFC}" type="presOf" srcId="{FA665D88-E44F-49A3-BC2C-D5E0429ECB1D}" destId="{40DEA1BB-2F17-423B-85A8-D244B2DE7E4B}" srcOrd="0" destOrd="0" presId="urn:microsoft.com/office/officeart/2005/8/layout/vList5"/>
    <dgm:cxn modelId="{8C623DFF-34B1-4C53-B655-4A53550BDF1B}" type="presOf" srcId="{E0FFEEF2-AF3C-45E0-B669-A09E7310E065}" destId="{AA5FD814-AF89-4DD8-8958-74E5FD81A9E4}" srcOrd="0" destOrd="0" presId="urn:microsoft.com/office/officeart/2005/8/layout/vList5"/>
    <dgm:cxn modelId="{71685AA0-E64B-47D4-9F4C-BE448F1DF511}" type="presOf" srcId="{766D973B-D081-42DB-BC5B-DAF0694EEC62}" destId="{4FD51BEE-793D-44FA-936B-DDD2FA6DA54A}" srcOrd="0" destOrd="0" presId="urn:microsoft.com/office/officeart/2005/8/layout/vList5"/>
    <dgm:cxn modelId="{0270E273-A677-4E2B-85DC-DAAD64BC6275}" type="presOf" srcId="{82D56AD7-1ACE-4ECD-A152-231699FD1265}" destId="{6B2745B8-EB5B-42EB-B5A5-0D1A9510184F}" srcOrd="0" destOrd="0" presId="urn:microsoft.com/office/officeart/2005/8/layout/vList5"/>
    <dgm:cxn modelId="{BB3BE7E5-BFA1-42BA-A5FB-D4BF86985EFB}" type="presOf" srcId="{CED31AAC-8DFB-4228-A208-E7364F860117}" destId="{FF7C935C-0853-4BEE-8F4B-6E8CE1A5680C}" srcOrd="0" destOrd="0" presId="urn:microsoft.com/office/officeart/2005/8/layout/vList5"/>
    <dgm:cxn modelId="{9FE906C4-8557-4DB9-A911-6367FCD822E2}" srcId="{82D56AD7-1ACE-4ECD-A152-231699FD1265}" destId="{B0245B42-A20F-47EA-ABB2-CBBF1D3DE924}" srcOrd="0" destOrd="0" parTransId="{4F1E002E-31FE-4521-84DF-7D677E6EF4C0}" sibTransId="{F83B281F-DC43-4409-B2E5-B7F1A5F4E9AE}"/>
    <dgm:cxn modelId="{28C0C7E6-63F9-4CCB-99DD-410834079D1D}" srcId="{F33AB4F5-3FB2-4048-86D2-7CB3EC941A79}" destId="{2C2D9224-73B9-4423-87FE-CE039852DA5F}" srcOrd="3" destOrd="0" parTransId="{C0F7B9DE-C12F-4E31-9DF9-254B2434093D}" sibTransId="{C2206734-7B4F-4C8D-BBE1-057588210AF2}"/>
    <dgm:cxn modelId="{BC8083F5-55C0-4B3E-9363-4DEFE1215F3A}" type="presOf" srcId="{B0245B42-A20F-47EA-ABB2-CBBF1D3DE924}" destId="{60C6FEA4-C6CC-4DDB-B8F5-051861679C92}" srcOrd="0" destOrd="0" presId="urn:microsoft.com/office/officeart/2005/8/layout/vList5"/>
    <dgm:cxn modelId="{045464DC-BAB6-425B-9BED-9A6DA5C7BDE5}" srcId="{2C2D9224-73B9-4423-87FE-CE039852DA5F}" destId="{CED31AAC-8DFB-4228-A208-E7364F860117}" srcOrd="0" destOrd="0" parTransId="{18A6815D-CE94-4A38-9E34-3A46C32C43D9}" sibTransId="{DB0B444E-3699-4829-A6BC-40D9E6B87C70}"/>
    <dgm:cxn modelId="{6E40990C-5D22-4492-8BA6-A23B53C96D20}" srcId="{F33AB4F5-3FB2-4048-86D2-7CB3EC941A79}" destId="{3D73A716-7CF2-4E45-A2F7-59603F792927}" srcOrd="1" destOrd="0" parTransId="{57CE1B3D-6F2B-4908-B60A-D97BA2A80157}" sibTransId="{C6B86502-6F13-4D7E-A067-EE93FD7B7366}"/>
    <dgm:cxn modelId="{7E97E3F3-188A-4225-B3E1-597A43322FB0}" srcId="{F33AB4F5-3FB2-4048-86D2-7CB3EC941A79}" destId="{FA665D88-E44F-49A3-BC2C-D5E0429ECB1D}" srcOrd="0" destOrd="0" parTransId="{CCD56C7E-2A12-4AC1-935E-7C2193BF7DE1}" sibTransId="{D9E7E3FF-6283-4A03-9800-4448B620D4F5}"/>
    <dgm:cxn modelId="{8490EBCF-C5F4-487D-BCDD-CD4BE46F1EE3}" type="presOf" srcId="{E4BA944D-5100-4981-9B21-FC17E24DB453}" destId="{8AF57581-3169-46B3-81A1-D727079AB322}" srcOrd="0" destOrd="0" presId="urn:microsoft.com/office/officeart/2005/8/layout/vList5"/>
    <dgm:cxn modelId="{85CF545C-05AE-4A88-A616-F5A810D8450A}" srcId="{F33AB4F5-3FB2-4048-86D2-7CB3EC941A79}" destId="{82D56AD7-1ACE-4ECD-A152-231699FD1265}" srcOrd="2" destOrd="0" parTransId="{6F41E2F8-51EF-4277-9368-B466A01A5781}" sibTransId="{E1160F7F-94BA-47A2-8851-AA42D5EFC109}"/>
    <dgm:cxn modelId="{A89DB2CD-7BA0-4733-9826-663DAE3AA092}" srcId="{3D73A716-7CF2-4E45-A2F7-59603F792927}" destId="{E4BA944D-5100-4981-9B21-FC17E24DB453}" srcOrd="0" destOrd="0" parTransId="{A6614164-F670-495F-B036-618D036A7318}" sibTransId="{D0626F4E-78E1-4AD9-A77F-16F84A1409D1}"/>
    <dgm:cxn modelId="{EF4DDB68-CB6F-40E3-8A5B-6A5FB68A3B20}" srcId="{FA665D88-E44F-49A3-BC2C-D5E0429ECB1D}" destId="{766D973B-D081-42DB-BC5B-DAF0694EEC62}" srcOrd="0" destOrd="0" parTransId="{C2F0F9C4-4644-450E-BEF8-50FE1DA5488D}" sibTransId="{38972AC8-98FA-481F-A72B-82367429F9B5}"/>
    <dgm:cxn modelId="{E7C4C7A1-58AB-4766-9D6C-1A6BC9A31F2A}" type="presParOf" srcId="{644046D1-2072-4C0D-8326-D27630A5DC13}" destId="{8BA17677-91B0-4311-AD3F-0A25E6A3E82C}" srcOrd="0" destOrd="0" presId="urn:microsoft.com/office/officeart/2005/8/layout/vList5"/>
    <dgm:cxn modelId="{9B00760A-749A-4AC8-8402-E1FFD7BFC367}" type="presParOf" srcId="{8BA17677-91B0-4311-AD3F-0A25E6A3E82C}" destId="{40DEA1BB-2F17-423B-85A8-D244B2DE7E4B}" srcOrd="0" destOrd="0" presId="urn:microsoft.com/office/officeart/2005/8/layout/vList5"/>
    <dgm:cxn modelId="{47110725-9A85-4FF1-927D-F0FA7BC603DB}" type="presParOf" srcId="{8BA17677-91B0-4311-AD3F-0A25E6A3E82C}" destId="{4FD51BEE-793D-44FA-936B-DDD2FA6DA54A}" srcOrd="1" destOrd="0" presId="urn:microsoft.com/office/officeart/2005/8/layout/vList5"/>
    <dgm:cxn modelId="{EDA6C892-3D7D-49F7-989A-82B86F54E8EC}" type="presParOf" srcId="{644046D1-2072-4C0D-8326-D27630A5DC13}" destId="{9944634C-49F7-4FF7-85CA-BA4CD366D351}" srcOrd="1" destOrd="0" presId="urn:microsoft.com/office/officeart/2005/8/layout/vList5"/>
    <dgm:cxn modelId="{894B5FA4-4832-4CCB-AC11-4BE9B620E253}" type="presParOf" srcId="{644046D1-2072-4C0D-8326-D27630A5DC13}" destId="{64F8AFD9-9815-400D-BF56-DBB0D95FE013}" srcOrd="2" destOrd="0" presId="urn:microsoft.com/office/officeart/2005/8/layout/vList5"/>
    <dgm:cxn modelId="{9625A5EE-C358-44C1-8E9E-87B86E7357A2}" type="presParOf" srcId="{64F8AFD9-9815-400D-BF56-DBB0D95FE013}" destId="{C3F236CA-78BC-4D79-BE35-44041B6C7236}" srcOrd="0" destOrd="0" presId="urn:microsoft.com/office/officeart/2005/8/layout/vList5"/>
    <dgm:cxn modelId="{6BD504D3-9506-411A-9AE3-C19061CE3344}" type="presParOf" srcId="{64F8AFD9-9815-400D-BF56-DBB0D95FE013}" destId="{8AF57581-3169-46B3-81A1-D727079AB322}" srcOrd="1" destOrd="0" presId="urn:microsoft.com/office/officeart/2005/8/layout/vList5"/>
    <dgm:cxn modelId="{213A3C47-C51B-4114-BEAD-07BA3B882DBB}" type="presParOf" srcId="{644046D1-2072-4C0D-8326-D27630A5DC13}" destId="{830F86B4-3EFE-4781-A425-509947733CCA}" srcOrd="3" destOrd="0" presId="urn:microsoft.com/office/officeart/2005/8/layout/vList5"/>
    <dgm:cxn modelId="{D238B57C-702F-4CA7-A469-871593F4F0F2}" type="presParOf" srcId="{644046D1-2072-4C0D-8326-D27630A5DC13}" destId="{B8743208-E231-418E-9013-BE7969EEB0E3}" srcOrd="4" destOrd="0" presId="urn:microsoft.com/office/officeart/2005/8/layout/vList5"/>
    <dgm:cxn modelId="{C2BD0CE5-9356-4AE7-A15D-CBF44C9F8CCE}" type="presParOf" srcId="{B8743208-E231-418E-9013-BE7969EEB0E3}" destId="{6B2745B8-EB5B-42EB-B5A5-0D1A9510184F}" srcOrd="0" destOrd="0" presId="urn:microsoft.com/office/officeart/2005/8/layout/vList5"/>
    <dgm:cxn modelId="{9006F19E-359D-44E5-BA69-2C4913D4EAE8}" type="presParOf" srcId="{B8743208-E231-418E-9013-BE7969EEB0E3}" destId="{60C6FEA4-C6CC-4DDB-B8F5-051861679C92}" srcOrd="1" destOrd="0" presId="urn:microsoft.com/office/officeart/2005/8/layout/vList5"/>
    <dgm:cxn modelId="{D159EFE8-DAB8-4059-B201-FA4CA4CB8ABB}" type="presParOf" srcId="{644046D1-2072-4C0D-8326-D27630A5DC13}" destId="{C67E137A-AF83-40FF-BC25-084A71AA0FAD}" srcOrd="5" destOrd="0" presId="urn:microsoft.com/office/officeart/2005/8/layout/vList5"/>
    <dgm:cxn modelId="{68813868-481B-4EE0-9821-AB80AF6E4848}" type="presParOf" srcId="{644046D1-2072-4C0D-8326-D27630A5DC13}" destId="{2112BD5E-15F4-4141-A76C-3F13BF39DA98}" srcOrd="6" destOrd="0" presId="urn:microsoft.com/office/officeart/2005/8/layout/vList5"/>
    <dgm:cxn modelId="{B65912E5-ED0A-4DB4-A7A4-BCE164CAF51B}" type="presParOf" srcId="{2112BD5E-15F4-4141-A76C-3F13BF39DA98}" destId="{B64A058C-A8A5-4F93-8F47-A7F8885878DF}" srcOrd="0" destOrd="0" presId="urn:microsoft.com/office/officeart/2005/8/layout/vList5"/>
    <dgm:cxn modelId="{7D810AF6-CFCB-4FBB-8D8D-2E67EDFAC9B8}" type="presParOf" srcId="{2112BD5E-15F4-4141-A76C-3F13BF39DA98}" destId="{FF7C935C-0853-4BEE-8F4B-6E8CE1A5680C}" srcOrd="1" destOrd="0" presId="urn:microsoft.com/office/officeart/2005/8/layout/vList5"/>
    <dgm:cxn modelId="{181F79C3-FC3E-4DB9-9D5E-1CDDB58C42DC}" type="presParOf" srcId="{644046D1-2072-4C0D-8326-D27630A5DC13}" destId="{564AE877-D1CE-41EC-A737-0208B8C57CF7}" srcOrd="7" destOrd="0" presId="urn:microsoft.com/office/officeart/2005/8/layout/vList5"/>
    <dgm:cxn modelId="{0432C231-3CF3-4AEB-91C1-2836492E8C4E}" type="presParOf" srcId="{644046D1-2072-4C0D-8326-D27630A5DC13}" destId="{1089D329-177B-425E-B01C-F36833A9E5B9}" srcOrd="8" destOrd="0" presId="urn:microsoft.com/office/officeart/2005/8/layout/vList5"/>
    <dgm:cxn modelId="{00473BF4-05E2-4279-8B79-683E3D396587}" type="presParOf" srcId="{1089D329-177B-425E-B01C-F36833A9E5B9}" destId="{39DC56F3-34F7-4EA9-8B28-ECB6A9CF47DB}" srcOrd="0" destOrd="0" presId="urn:microsoft.com/office/officeart/2005/8/layout/vList5"/>
    <dgm:cxn modelId="{55E3F12C-BF25-441C-A074-F10F90691493}" type="presParOf" srcId="{1089D329-177B-425E-B01C-F36833A9E5B9}" destId="{AA5FD814-AF89-4DD8-8958-74E5FD81A9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737-91B9-4A79-940B-F2543FDA27E6}">
      <dsp:nvSpPr>
        <dsp:cNvPr id="0" name=""/>
        <dsp:cNvSpPr/>
      </dsp:nvSpPr>
      <dsp:spPr>
        <a:xfrm rot="5400000">
          <a:off x="1698912" y="888679"/>
          <a:ext cx="859320" cy="1429890"/>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949339-0721-48DC-A4E1-6A71065EEDF4}">
      <dsp:nvSpPr>
        <dsp:cNvPr id="0" name=""/>
        <dsp:cNvSpPr/>
      </dsp:nvSpPr>
      <dsp:spPr>
        <a:xfrm>
          <a:off x="1555470" y="1315908"/>
          <a:ext cx="1290912" cy="113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92% RESIDENTIAL </a:t>
          </a:r>
        </a:p>
        <a:p>
          <a:pPr lvl="0" algn="l" defTabSz="577850">
            <a:lnSpc>
              <a:spcPct val="90000"/>
            </a:lnSpc>
            <a:spcBef>
              <a:spcPct val="0"/>
            </a:spcBef>
            <a:spcAft>
              <a:spcPct val="35000"/>
            </a:spcAft>
          </a:pPr>
          <a:r>
            <a:rPr lang="es-EC" sz="1300" kern="1200" dirty="0" smtClean="0"/>
            <a:t> </a:t>
          </a:r>
          <a:endParaRPr lang="es-EC" sz="1300" kern="1200" dirty="0"/>
        </a:p>
      </dsp:txBody>
      <dsp:txXfrm>
        <a:off x="1555470" y="1315908"/>
        <a:ext cx="1290912" cy="1131560"/>
      </dsp:txXfrm>
    </dsp:sp>
    <dsp:sp modelId="{2BAF4951-46BF-43D3-968A-A21037DBA13B}">
      <dsp:nvSpPr>
        <dsp:cNvPr id="0" name=""/>
        <dsp:cNvSpPr/>
      </dsp:nvSpPr>
      <dsp:spPr>
        <a:xfrm>
          <a:off x="2602815" y="783409"/>
          <a:ext cx="243568" cy="243568"/>
        </a:xfrm>
        <a:prstGeom prst="triangle">
          <a:avLst>
            <a:gd name="adj" fmla="val 10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B11065-A028-44C1-9624-7CC252F33F23}">
      <dsp:nvSpPr>
        <dsp:cNvPr id="0" name=""/>
        <dsp:cNvSpPr/>
      </dsp:nvSpPr>
      <dsp:spPr>
        <a:xfrm rot="5400000">
          <a:off x="3279242" y="497625"/>
          <a:ext cx="859320" cy="1429890"/>
        </a:xfrm>
        <a:prstGeom prst="corner">
          <a:avLst>
            <a:gd name="adj1" fmla="val 16120"/>
            <a:gd name="adj2" fmla="val 1611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7F826A-DFCF-4370-AC3B-729200222E23}">
      <dsp:nvSpPr>
        <dsp:cNvPr id="0" name=""/>
        <dsp:cNvSpPr/>
      </dsp:nvSpPr>
      <dsp:spPr>
        <a:xfrm>
          <a:off x="3135800" y="924854"/>
          <a:ext cx="1290912" cy="113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1% TRANSPORT</a:t>
          </a:r>
        </a:p>
      </dsp:txBody>
      <dsp:txXfrm>
        <a:off x="3135800" y="924854"/>
        <a:ext cx="1290912" cy="1131560"/>
      </dsp:txXfrm>
    </dsp:sp>
    <dsp:sp modelId="{5B231766-80AF-4CA7-98D6-E733631112A2}">
      <dsp:nvSpPr>
        <dsp:cNvPr id="0" name=""/>
        <dsp:cNvSpPr/>
      </dsp:nvSpPr>
      <dsp:spPr>
        <a:xfrm>
          <a:off x="4183144" y="392355"/>
          <a:ext cx="243568" cy="243568"/>
        </a:xfrm>
        <a:prstGeom prst="triangle">
          <a:avLst>
            <a:gd name="adj" fmla="val 1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5F9B53-9ECF-43E8-A076-16832751A107}">
      <dsp:nvSpPr>
        <dsp:cNvPr id="0" name=""/>
        <dsp:cNvSpPr/>
      </dsp:nvSpPr>
      <dsp:spPr>
        <a:xfrm rot="5400000">
          <a:off x="4859571" y="106571"/>
          <a:ext cx="859320" cy="1429890"/>
        </a:xfrm>
        <a:prstGeom prst="corner">
          <a:avLst>
            <a:gd name="adj1" fmla="val 16120"/>
            <a:gd name="adj2" fmla="val 1611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C17C01-714D-4D7F-8ED5-1BDEDD178CA6}">
      <dsp:nvSpPr>
        <dsp:cNvPr id="0" name=""/>
        <dsp:cNvSpPr/>
      </dsp:nvSpPr>
      <dsp:spPr>
        <a:xfrm>
          <a:off x="4716129" y="533800"/>
          <a:ext cx="1290912" cy="113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2% A</a:t>
          </a:r>
          <a:r>
            <a:rPr lang="es-EC" sz="1300" b="0" i="0" kern="1200" dirty="0" smtClean="0"/>
            <a:t>GRICULTURAL &amp; </a:t>
          </a:r>
          <a:r>
            <a:rPr lang="es-EC" sz="1300" kern="1200" dirty="0" smtClean="0"/>
            <a:t> M</a:t>
          </a:r>
          <a:r>
            <a:rPr lang="es-EC" sz="1300" b="0" i="0" kern="1200" dirty="0" smtClean="0"/>
            <a:t>INING </a:t>
          </a:r>
          <a:endParaRPr lang="es-EC" sz="1300" kern="1200" dirty="0"/>
        </a:p>
      </dsp:txBody>
      <dsp:txXfrm>
        <a:off x="4716129" y="533800"/>
        <a:ext cx="1290912" cy="1131560"/>
      </dsp:txXfrm>
    </dsp:sp>
    <dsp:sp modelId="{F2147509-FEAF-49D6-A01D-491FDBA39E93}">
      <dsp:nvSpPr>
        <dsp:cNvPr id="0" name=""/>
        <dsp:cNvSpPr/>
      </dsp:nvSpPr>
      <dsp:spPr>
        <a:xfrm>
          <a:off x="5763474" y="1301"/>
          <a:ext cx="243568" cy="243568"/>
        </a:xfrm>
        <a:prstGeom prst="triangle">
          <a:avLst>
            <a:gd name="adj" fmla="val 10000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A5E161-68F7-4439-B260-4244E40ACE9E}">
      <dsp:nvSpPr>
        <dsp:cNvPr id="0" name=""/>
        <dsp:cNvSpPr/>
      </dsp:nvSpPr>
      <dsp:spPr>
        <a:xfrm rot="5400000">
          <a:off x="6439901" y="-284482"/>
          <a:ext cx="859320" cy="1429890"/>
        </a:xfrm>
        <a:prstGeom prst="corner">
          <a:avLst>
            <a:gd name="adj1" fmla="val 16120"/>
            <a:gd name="adj2" fmla="val 161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BE9EC3-019E-435A-BD4C-EA77B9AEA328}">
      <dsp:nvSpPr>
        <dsp:cNvPr id="0" name=""/>
        <dsp:cNvSpPr/>
      </dsp:nvSpPr>
      <dsp:spPr>
        <a:xfrm>
          <a:off x="6296459" y="142746"/>
          <a:ext cx="1290912" cy="113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5% INDUSTRY</a:t>
          </a:r>
        </a:p>
        <a:p>
          <a:pPr lvl="0" algn="l" defTabSz="577850">
            <a:lnSpc>
              <a:spcPct val="90000"/>
            </a:lnSpc>
            <a:spcBef>
              <a:spcPct val="0"/>
            </a:spcBef>
            <a:spcAft>
              <a:spcPct val="35000"/>
            </a:spcAft>
          </a:pPr>
          <a:endParaRPr lang="es-EC" sz="1300" kern="1200" dirty="0"/>
        </a:p>
      </dsp:txBody>
      <dsp:txXfrm>
        <a:off x="6296459" y="142746"/>
        <a:ext cx="1290912" cy="1131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176E9-ED6A-476D-9F3B-77FB5107267E}">
      <dsp:nvSpPr>
        <dsp:cNvPr id="0" name=""/>
        <dsp:cNvSpPr/>
      </dsp:nvSpPr>
      <dsp:spPr>
        <a:xfrm rot="5400000">
          <a:off x="300152" y="835437"/>
          <a:ext cx="1302794"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5C53C-6058-4985-8956-AF78F4CFE0CF}">
      <dsp:nvSpPr>
        <dsp:cNvPr id="0" name=""/>
        <dsp:cNvSpPr/>
      </dsp:nvSpPr>
      <dsp:spPr>
        <a:xfrm>
          <a:off x="353892" y="2017"/>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Strengthening of the National Transmission Line (NTL) and Distribution System (NDS) to operate at 220 volts.</a:t>
          </a:r>
          <a:endParaRPr lang="es-EC" sz="1400" b="0" kern="1200" dirty="0">
            <a:solidFill>
              <a:schemeClr val="tx1"/>
            </a:solidFill>
          </a:endParaRPr>
        </a:p>
      </dsp:txBody>
      <dsp:txXfrm>
        <a:off x="384590" y="32715"/>
        <a:ext cx="2174687" cy="986710"/>
      </dsp:txXfrm>
    </dsp:sp>
    <dsp:sp modelId="{20F335DA-35F7-4E27-B2DA-6CB41C2FD7A3}">
      <dsp:nvSpPr>
        <dsp:cNvPr id="0" name=""/>
        <dsp:cNvSpPr/>
      </dsp:nvSpPr>
      <dsp:spPr>
        <a:xfrm rot="5400000">
          <a:off x="300152" y="2145571"/>
          <a:ext cx="1302794"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300A76-E615-4B82-AC4C-D08A4E8E44C9}">
      <dsp:nvSpPr>
        <dsp:cNvPr id="0" name=""/>
        <dsp:cNvSpPr/>
      </dsp:nvSpPr>
      <dsp:spPr>
        <a:xfrm>
          <a:off x="353892" y="1312150"/>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Preliminary studies to for the introduction of new technology</a:t>
          </a:r>
          <a:endParaRPr lang="es-EC" sz="1400" b="0" kern="1200" dirty="0">
            <a:solidFill>
              <a:schemeClr val="tx1"/>
            </a:solidFill>
          </a:endParaRPr>
        </a:p>
      </dsp:txBody>
      <dsp:txXfrm>
        <a:off x="384590" y="1342848"/>
        <a:ext cx="2174687" cy="986710"/>
      </dsp:txXfrm>
    </dsp:sp>
    <dsp:sp modelId="{91750603-7AC9-4E31-BE14-01BB321379F3}">
      <dsp:nvSpPr>
        <dsp:cNvPr id="0" name=""/>
        <dsp:cNvSpPr/>
      </dsp:nvSpPr>
      <dsp:spPr>
        <a:xfrm>
          <a:off x="956247" y="2800637"/>
          <a:ext cx="2803147"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22206-3F68-4961-82AD-3F9EC34C6702}">
      <dsp:nvSpPr>
        <dsp:cNvPr id="0" name=""/>
        <dsp:cNvSpPr/>
      </dsp:nvSpPr>
      <dsp:spPr>
        <a:xfrm>
          <a:off x="353892" y="2622284"/>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Local Technology development and dissemination (communication).</a:t>
          </a:r>
          <a:endParaRPr lang="es-EC" sz="1400" b="0" kern="1200" dirty="0">
            <a:solidFill>
              <a:schemeClr val="tx1"/>
            </a:solidFill>
          </a:endParaRPr>
        </a:p>
      </dsp:txBody>
      <dsp:txXfrm>
        <a:off x="384590" y="2652982"/>
        <a:ext cx="2174687" cy="986710"/>
      </dsp:txXfrm>
    </dsp:sp>
    <dsp:sp modelId="{3285A3EB-82D5-43A7-A18A-3CE9E8E1F726}">
      <dsp:nvSpPr>
        <dsp:cNvPr id="0" name=""/>
        <dsp:cNvSpPr/>
      </dsp:nvSpPr>
      <dsp:spPr>
        <a:xfrm rot="16200000">
          <a:off x="3112694" y="2145571"/>
          <a:ext cx="1302794"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0A19E4-9377-46D4-9ABB-5533CEFBC438}">
      <dsp:nvSpPr>
        <dsp:cNvPr id="0" name=""/>
        <dsp:cNvSpPr/>
      </dsp:nvSpPr>
      <dsp:spPr>
        <a:xfrm>
          <a:off x="3166434" y="2622284"/>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Introduction of clean environmental technology (induction cooktops).</a:t>
          </a:r>
          <a:endParaRPr lang="es-EC" sz="1400" b="0" kern="1200" dirty="0">
            <a:solidFill>
              <a:schemeClr val="tx1"/>
            </a:solidFill>
          </a:endParaRPr>
        </a:p>
      </dsp:txBody>
      <dsp:txXfrm>
        <a:off x="3197132" y="2652982"/>
        <a:ext cx="2174687" cy="986710"/>
      </dsp:txXfrm>
    </dsp:sp>
    <dsp:sp modelId="{70BDABB6-2643-41B2-8847-F0A34AFFA409}">
      <dsp:nvSpPr>
        <dsp:cNvPr id="0" name=""/>
        <dsp:cNvSpPr/>
      </dsp:nvSpPr>
      <dsp:spPr>
        <a:xfrm rot="16200000">
          <a:off x="3112694" y="835437"/>
          <a:ext cx="1302794"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031B7A-9781-49AC-9B29-DD817D5182A5}">
      <dsp:nvSpPr>
        <dsp:cNvPr id="0" name=""/>
        <dsp:cNvSpPr/>
      </dsp:nvSpPr>
      <dsp:spPr>
        <a:xfrm>
          <a:off x="3166434" y="1312150"/>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Electric power service to households without access to electricity.</a:t>
          </a:r>
          <a:endParaRPr lang="es-EC" sz="1400" b="0" kern="1200" dirty="0">
            <a:solidFill>
              <a:schemeClr val="tx1"/>
            </a:solidFill>
          </a:endParaRPr>
        </a:p>
      </dsp:txBody>
      <dsp:txXfrm>
        <a:off x="3197132" y="1342848"/>
        <a:ext cx="2174687" cy="986710"/>
      </dsp:txXfrm>
    </dsp:sp>
    <dsp:sp modelId="{C3F0B7C1-28C1-44D6-B50C-8864D681CA82}">
      <dsp:nvSpPr>
        <dsp:cNvPr id="0" name=""/>
        <dsp:cNvSpPr/>
      </dsp:nvSpPr>
      <dsp:spPr>
        <a:xfrm>
          <a:off x="3768789" y="180371"/>
          <a:ext cx="2803147"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A44E9-3E8A-4DD4-BEF3-666A3E229330}">
      <dsp:nvSpPr>
        <dsp:cNvPr id="0" name=""/>
        <dsp:cNvSpPr/>
      </dsp:nvSpPr>
      <dsp:spPr>
        <a:xfrm>
          <a:off x="3166434" y="2017"/>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Mid-term and impact studies.</a:t>
          </a:r>
          <a:endParaRPr lang="es-EC" sz="1400" b="0" kern="1200" dirty="0">
            <a:solidFill>
              <a:schemeClr val="tx1"/>
            </a:solidFill>
          </a:endParaRPr>
        </a:p>
      </dsp:txBody>
      <dsp:txXfrm>
        <a:off x="3197132" y="32715"/>
        <a:ext cx="2174687" cy="986710"/>
      </dsp:txXfrm>
    </dsp:sp>
    <dsp:sp modelId="{D60FABFD-C175-48E5-A557-DA31381E2E3F}">
      <dsp:nvSpPr>
        <dsp:cNvPr id="0" name=""/>
        <dsp:cNvSpPr/>
      </dsp:nvSpPr>
      <dsp:spPr>
        <a:xfrm rot="5400000">
          <a:off x="5925236" y="835437"/>
          <a:ext cx="1302794" cy="15721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40B642-650C-4F81-A6B1-5417233D1487}">
      <dsp:nvSpPr>
        <dsp:cNvPr id="0" name=""/>
        <dsp:cNvSpPr/>
      </dsp:nvSpPr>
      <dsp:spPr>
        <a:xfrm>
          <a:off x="5978976" y="2017"/>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Workforce Reinsertion Plan  </a:t>
          </a:r>
          <a:endParaRPr lang="es-EC" sz="1400" b="0" kern="1200" dirty="0">
            <a:solidFill>
              <a:schemeClr val="tx1"/>
            </a:solidFill>
          </a:endParaRPr>
        </a:p>
      </dsp:txBody>
      <dsp:txXfrm>
        <a:off x="6009674" y="32715"/>
        <a:ext cx="2174687" cy="986710"/>
      </dsp:txXfrm>
    </dsp:sp>
    <dsp:sp modelId="{861C9168-B253-4335-87C0-3DE49AC5F121}">
      <dsp:nvSpPr>
        <dsp:cNvPr id="0" name=""/>
        <dsp:cNvSpPr/>
      </dsp:nvSpPr>
      <dsp:spPr>
        <a:xfrm>
          <a:off x="5978976" y="1312150"/>
          <a:ext cx="2236083" cy="104810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Developing of MRV system</a:t>
          </a:r>
          <a:endParaRPr lang="es-EC" sz="1400" b="0" kern="1200" dirty="0">
            <a:solidFill>
              <a:schemeClr val="tx1"/>
            </a:solidFill>
          </a:endParaRPr>
        </a:p>
      </dsp:txBody>
      <dsp:txXfrm>
        <a:off x="6009674" y="1342848"/>
        <a:ext cx="2174687" cy="986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1800" cy="496332"/>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cs typeface="+mn-cs"/>
              </a:defRPr>
            </a:lvl1pPr>
          </a:lstStyle>
          <a:p>
            <a:pPr>
              <a:defRPr/>
            </a:pPr>
            <a:endParaRPr dirty="0"/>
          </a:p>
        </p:txBody>
      </p:sp>
      <p:sp>
        <p:nvSpPr>
          <p:cNvPr id="3" name="2 Marcador de fecha"/>
          <p:cNvSpPr txBox="1">
            <a:spLocks noGrp="1"/>
          </p:cNvSpPr>
          <p:nvPr>
            <p:ph type="dt" idx="1"/>
          </p:nvPr>
        </p:nvSpPr>
        <p:spPr>
          <a:xfrm>
            <a:off x="3884613" y="0"/>
            <a:ext cx="2971800" cy="496332"/>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cs typeface="+mn-cs"/>
              </a:defRPr>
            </a:lvl1pPr>
          </a:lstStyle>
          <a:p>
            <a:pPr>
              <a:defRPr/>
            </a:pPr>
            <a:fld id="{E3F03971-FB19-4BB8-BBB2-41756D0B910C}" type="datetime1">
              <a:rPr lang="es-EC"/>
              <a:pPr>
                <a:defRPr/>
              </a:pPr>
              <a:t>02/09/2015</a:t>
            </a:fld>
            <a:endParaRPr dirty="0"/>
          </a:p>
        </p:txBody>
      </p:sp>
      <p:sp>
        <p:nvSpPr>
          <p:cNvPr id="2052" name="3 Marcador de imagen de diapositiva"/>
          <p:cNvSpPr>
            <a:spLocks noGrp="1" noRot="1" noChangeAspect="1"/>
          </p:cNvSpPr>
          <p:nvPr>
            <p:ph type="sldImg" idx="2"/>
          </p:nvPr>
        </p:nvSpPr>
        <p:spPr bwMode="auto">
          <a:xfrm>
            <a:off x="947738" y="744538"/>
            <a:ext cx="4962525" cy="3722687"/>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4 Marcador de notas"/>
          <p:cNvSpPr txBox="1">
            <a:spLocks noGrp="1"/>
          </p:cNvSpPr>
          <p:nvPr>
            <p:ph type="body" sz="quarter" idx="3"/>
          </p:nvPr>
        </p:nvSpPr>
        <p:spPr>
          <a:xfrm>
            <a:off x="685800" y="4715153"/>
            <a:ext cx="5486400" cy="4466987"/>
          </a:xfrm>
          <a:prstGeom prst="rect">
            <a:avLst/>
          </a:prstGeom>
          <a:noFill/>
          <a:ln>
            <a:noFill/>
          </a:ln>
        </p:spPr>
        <p:txBody>
          <a:bodyPr vert="horz" wrap="square" lIns="91440" tIns="45720" rIns="91440" bIns="45720" anchor="t" anchorCtr="0" compatLnSpc="1"/>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txBox="1">
            <a:spLocks noGrp="1"/>
          </p:cNvSpPr>
          <p:nvPr>
            <p:ph type="ftr" sz="quarter" idx="4"/>
          </p:nvPr>
        </p:nvSpPr>
        <p:spPr>
          <a:xfrm>
            <a:off x="0" y="9428583"/>
            <a:ext cx="2971800" cy="496332"/>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cs typeface="+mn-cs"/>
              </a:defRPr>
            </a:lvl1pPr>
          </a:lstStyle>
          <a:p>
            <a:pPr>
              <a:defRPr/>
            </a:pPr>
            <a:endParaRPr dirty="0"/>
          </a:p>
        </p:txBody>
      </p:sp>
      <p:sp>
        <p:nvSpPr>
          <p:cNvPr id="7" name="6 Marcador de número de diapositiva"/>
          <p:cNvSpPr txBox="1">
            <a:spLocks noGrp="1"/>
          </p:cNvSpPr>
          <p:nvPr>
            <p:ph type="sldNum" sz="quarter" idx="5"/>
          </p:nvPr>
        </p:nvSpPr>
        <p:spPr>
          <a:xfrm>
            <a:off x="3884613" y="9428583"/>
            <a:ext cx="2971800" cy="496332"/>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anose="020F0502020204030204" pitchFamily="34" charset="0"/>
              </a:defRPr>
            </a:lvl1pPr>
          </a:lstStyle>
          <a:p>
            <a:fld id="{E0799951-5CBE-4AFC-B21B-D86B08440B68}" type="slidenum">
              <a:rPr lang="es-ES"/>
              <a:pPr/>
              <a:t>‹#›</a:t>
            </a:fld>
            <a:endParaRPr lang="es-ES" dirty="0"/>
          </a:p>
        </p:txBody>
      </p:sp>
    </p:spTree>
    <p:extLst>
      <p:ext uri="{BB962C8B-B14F-4D97-AF65-F5344CB8AC3E}">
        <p14:creationId xmlns:p14="http://schemas.microsoft.com/office/powerpoint/2010/main" val="761080426"/>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s-ES" sz="1200" kern="1200">
        <a:solidFill>
          <a:srgbClr val="000000"/>
        </a:solidFill>
        <a:latin typeface="Calibri"/>
      </a:defRPr>
    </a:lvl1pPr>
    <a:lvl2pPr marL="457200" lvl="1" algn="l" rtl="0" eaLnBrk="0" fontAlgn="base" hangingPunct="0">
      <a:spcBef>
        <a:spcPts val="400"/>
      </a:spcBef>
      <a:spcAft>
        <a:spcPct val="0"/>
      </a:spcAft>
      <a:defRPr lang="es-ES" sz="1200" kern="1200">
        <a:solidFill>
          <a:srgbClr val="000000"/>
        </a:solidFill>
        <a:latin typeface="Calibri"/>
      </a:defRPr>
    </a:lvl2pPr>
    <a:lvl3pPr marL="914400" lvl="2" algn="l" rtl="0" eaLnBrk="0" fontAlgn="base" hangingPunct="0">
      <a:spcBef>
        <a:spcPts val="400"/>
      </a:spcBef>
      <a:spcAft>
        <a:spcPct val="0"/>
      </a:spcAft>
      <a:defRPr lang="es-ES" sz="1200" kern="1200">
        <a:solidFill>
          <a:srgbClr val="000000"/>
        </a:solidFill>
        <a:latin typeface="Calibri"/>
      </a:defRPr>
    </a:lvl3pPr>
    <a:lvl4pPr marL="1371600" lvl="3" algn="l" rtl="0" eaLnBrk="0" fontAlgn="base" hangingPunct="0">
      <a:spcBef>
        <a:spcPts val="400"/>
      </a:spcBef>
      <a:spcAft>
        <a:spcPct val="0"/>
      </a:spcAft>
      <a:defRPr lang="es-ES" sz="1200" kern="1200">
        <a:solidFill>
          <a:srgbClr val="000000"/>
        </a:solidFill>
        <a:latin typeface="Calibri"/>
      </a:defRPr>
    </a:lvl4pPr>
    <a:lvl5pPr marL="1828800" lvl="4" algn="l" rtl="0" eaLnBrk="0" fontAlgn="base" hangingPunct="0">
      <a:spcBef>
        <a:spcPts val="400"/>
      </a:spcBef>
      <a:spcAft>
        <a:spcPct val="0"/>
      </a:spcAft>
      <a:defRPr lang="es-E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0799951-5CBE-4AFC-B21B-D86B08440B68}" type="slidenum">
              <a:rPr lang="es-ES" smtClean="0"/>
              <a:pPr/>
              <a:t>6</a:t>
            </a:fld>
            <a:endParaRPr lang="es-ES" dirty="0"/>
          </a:p>
        </p:txBody>
      </p:sp>
    </p:spTree>
    <p:extLst>
      <p:ext uri="{BB962C8B-B14F-4D97-AF65-F5344CB8AC3E}">
        <p14:creationId xmlns:p14="http://schemas.microsoft.com/office/powerpoint/2010/main" val="36441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0799951-5CBE-4AFC-B21B-D86B08440B68}" type="slidenum">
              <a:rPr lang="es-ES" smtClean="0"/>
              <a:pPr/>
              <a:t>10</a:t>
            </a:fld>
            <a:endParaRPr lang="es-ES" dirty="0"/>
          </a:p>
        </p:txBody>
      </p:sp>
    </p:spTree>
    <p:extLst>
      <p:ext uri="{BB962C8B-B14F-4D97-AF65-F5344CB8AC3E}">
        <p14:creationId xmlns:p14="http://schemas.microsoft.com/office/powerpoint/2010/main" val="58317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0"/>
          <p:cNvSpPr>
            <a:spLocks noGrp="1" noChangeArrowheads="1"/>
          </p:cNvSpPr>
          <p:nvPr>
            <p:ph type="sldNum" sz="quarter" idx="5"/>
          </p:nvPr>
        </p:nvSpPr>
        <p:spPr bwMode="auto">
          <a:noFill/>
          <a:ln>
            <a:miter lim="800000"/>
            <a:headEnd/>
            <a:tailEnd/>
          </a:ln>
        </p:spPr>
        <p:txBody>
          <a:bodyPr/>
          <a:lstStyle/>
          <a:p>
            <a:pPr defTabSz="923925">
              <a:tabLst>
                <a:tab pos="398463" algn="l"/>
                <a:tab pos="796925" algn="l"/>
                <a:tab pos="1195388" algn="l"/>
                <a:tab pos="1595438" algn="l"/>
                <a:tab pos="1993900" algn="l"/>
                <a:tab pos="2393950" algn="l"/>
                <a:tab pos="2792413" algn="l"/>
              </a:tabLst>
            </a:pPr>
            <a:fld id="{C332E51E-9D46-4E93-8A3C-22DCE524391A}" type="slidenum">
              <a:rPr lang="en-GB" smtClean="0">
                <a:latin typeface="Times New Roman" pitchFamily="18" charset="0"/>
                <a:ea typeface="Microsoft YaHei" pitchFamily="34" charset="-122"/>
                <a:cs typeface="Segoe UI" pitchFamily="34" charset="0"/>
              </a:rPr>
              <a:pPr defTabSz="923925">
                <a:tabLst>
                  <a:tab pos="398463" algn="l"/>
                  <a:tab pos="796925" algn="l"/>
                  <a:tab pos="1195388" algn="l"/>
                  <a:tab pos="1595438" algn="l"/>
                  <a:tab pos="1993900" algn="l"/>
                  <a:tab pos="2393950" algn="l"/>
                  <a:tab pos="2792413" algn="l"/>
                </a:tabLst>
              </a:pPr>
              <a:t>11</a:t>
            </a:fld>
            <a:endParaRPr lang="en-GB" smtClean="0">
              <a:latin typeface="Times New Roman" pitchFamily="18" charset="0"/>
              <a:ea typeface="Microsoft YaHei" pitchFamily="34" charset="-122"/>
              <a:cs typeface="Segoe UI" pitchFamily="34" charset="0"/>
            </a:endParaRPr>
          </a:p>
        </p:txBody>
      </p:sp>
      <p:sp>
        <p:nvSpPr>
          <p:cNvPr id="46083" name="Rectangle 1"/>
          <p:cNvSpPr>
            <a:spLocks noGrp="1" noRot="1" noChangeAspect="1" noChangeArrowheads="1" noTextEdit="1"/>
          </p:cNvSpPr>
          <p:nvPr>
            <p:ph type="sldImg"/>
          </p:nvPr>
        </p:nvSpPr>
        <p:spPr>
          <a:xfrm>
            <a:off x="1157288" y="704850"/>
            <a:ext cx="4632325" cy="3475038"/>
          </a:xfrm>
          <a:solidFill>
            <a:srgbClr val="FFFFFF"/>
          </a:solidFill>
          <a:ln/>
        </p:spPr>
      </p:sp>
      <p:sp>
        <p:nvSpPr>
          <p:cNvPr id="46084" name="Rectangle 2"/>
          <p:cNvSpPr txBox="1">
            <a:spLocks noGrp="1" noChangeArrowheads="1"/>
          </p:cNvSpPr>
          <p:nvPr>
            <p:ph type="body" idx="1"/>
          </p:nvPr>
        </p:nvSpPr>
        <p:spPr bwMode="auto">
          <a:xfrm>
            <a:off x="695325" y="4403725"/>
            <a:ext cx="5556250" cy="4173538"/>
          </a:xfrm>
          <a:noFill/>
        </p:spPr>
        <p:txBody>
          <a:bodyPr wrap="none" lIns="81242" tIns="40620" rIns="81242" bIns="40620" numCol="1" anchor="ctr">
            <a:prstTxWarp prst="textNoShape">
              <a:avLst/>
            </a:prstTxWarp>
          </a:bodyPr>
          <a:lstStyle/>
          <a:p>
            <a:endParaRPr lang="es-EC" smtClean="0">
              <a:latin typeface="Times New Roman" pitchFamily="18" charset="0"/>
            </a:endParaRPr>
          </a:p>
        </p:txBody>
      </p:sp>
    </p:spTree>
    <p:extLst>
      <p:ext uri="{BB962C8B-B14F-4D97-AF65-F5344CB8AC3E}">
        <p14:creationId xmlns:p14="http://schemas.microsoft.com/office/powerpoint/2010/main" val="34603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10"/>
          </p:nvPr>
        </p:nvSpPr>
        <p:spPr>
          <a:ln/>
        </p:spPr>
        <p:txBody>
          <a:bodyPr/>
          <a:lstStyle>
            <a:lvl1pPr>
              <a:defRPr/>
            </a:lvl1pPr>
          </a:lstStyle>
          <a:p>
            <a:pPr>
              <a:defRPr/>
            </a:pPr>
            <a:fld id="{E3EDE948-BC4C-4580-9D11-C84E0E22D7DD}" type="datetime1">
              <a:rPr lang="es-EC"/>
              <a:pPr>
                <a:defRPr/>
              </a:pPr>
              <a:t>02/09/2015</a:t>
            </a:fld>
            <a:endParaRPr dirty="0"/>
          </a:p>
        </p:txBody>
      </p:sp>
      <p:sp>
        <p:nvSpPr>
          <p:cNvPr id="5" name="4 Marcador de pie de página"/>
          <p:cNvSpPr txBox="1">
            <a:spLocks noGrp="1"/>
          </p:cNvSpPr>
          <p:nvPr>
            <p:ph type="ftr" sz="quarter" idx="11"/>
          </p:nvPr>
        </p:nvSpPr>
        <p:spPr>
          <a:ln/>
        </p:spPr>
        <p:txBody>
          <a:bodyPr/>
          <a:lstStyle>
            <a:lvl1pPr>
              <a:defRPr/>
            </a:lvl1pPr>
          </a:lstStyle>
          <a:p>
            <a:pPr>
              <a:defRPr/>
            </a:pPr>
            <a:endParaRPr dirty="0"/>
          </a:p>
        </p:txBody>
      </p:sp>
      <p:sp>
        <p:nvSpPr>
          <p:cNvPr id="6" name="5 Marcador de número de diapositiva"/>
          <p:cNvSpPr txBox="1">
            <a:spLocks noGrp="1"/>
          </p:cNvSpPr>
          <p:nvPr>
            <p:ph type="sldNum" sz="quarter" idx="12"/>
          </p:nvPr>
        </p:nvSpPr>
        <p:spPr>
          <a:ln/>
        </p:spPr>
        <p:txBody>
          <a:bodyPr/>
          <a:lstStyle>
            <a:lvl1pPr>
              <a:defRPr/>
            </a:lvl1pPr>
          </a:lstStyle>
          <a:p>
            <a:fld id="{4C8C9C3B-78E7-456B-A9F5-9BDBDD3C7F3F}" type="slidenum">
              <a:rPr lang="es-ES"/>
              <a:pPr/>
              <a:t>‹#›</a:t>
            </a:fld>
            <a:endParaRPr lang="es-ES" dirty="0"/>
          </a:p>
        </p:txBody>
      </p:sp>
    </p:spTree>
    <p:extLst>
      <p:ext uri="{BB962C8B-B14F-4D97-AF65-F5344CB8AC3E}">
        <p14:creationId xmlns:p14="http://schemas.microsoft.com/office/powerpoint/2010/main" val="1733648356"/>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10"/>
          </p:nvPr>
        </p:nvSpPr>
        <p:spPr>
          <a:ln/>
        </p:spPr>
        <p:txBody>
          <a:bodyPr/>
          <a:lstStyle>
            <a:lvl1pPr>
              <a:defRPr/>
            </a:lvl1pPr>
          </a:lstStyle>
          <a:p>
            <a:pPr>
              <a:defRPr/>
            </a:pPr>
            <a:fld id="{90589B08-40CF-425F-B14B-6B507292E21A}" type="datetime1">
              <a:rPr lang="es-EC"/>
              <a:pPr>
                <a:defRPr/>
              </a:pPr>
              <a:t>02/09/2015</a:t>
            </a:fld>
            <a:endParaRPr dirty="0"/>
          </a:p>
        </p:txBody>
      </p:sp>
      <p:sp>
        <p:nvSpPr>
          <p:cNvPr id="5" name="4 Marcador de pie de página"/>
          <p:cNvSpPr txBox="1">
            <a:spLocks noGrp="1"/>
          </p:cNvSpPr>
          <p:nvPr>
            <p:ph type="ftr" sz="quarter" idx="11"/>
          </p:nvPr>
        </p:nvSpPr>
        <p:spPr>
          <a:ln/>
        </p:spPr>
        <p:txBody>
          <a:bodyPr/>
          <a:lstStyle>
            <a:lvl1pPr>
              <a:defRPr/>
            </a:lvl1pPr>
          </a:lstStyle>
          <a:p>
            <a:pPr>
              <a:defRPr/>
            </a:pPr>
            <a:endParaRPr dirty="0"/>
          </a:p>
        </p:txBody>
      </p:sp>
      <p:sp>
        <p:nvSpPr>
          <p:cNvPr id="6" name="5 Marcador de número de diapositiva"/>
          <p:cNvSpPr txBox="1">
            <a:spLocks noGrp="1"/>
          </p:cNvSpPr>
          <p:nvPr>
            <p:ph type="sldNum" sz="quarter" idx="12"/>
          </p:nvPr>
        </p:nvSpPr>
        <p:spPr>
          <a:ln/>
        </p:spPr>
        <p:txBody>
          <a:bodyPr/>
          <a:lstStyle>
            <a:lvl1pPr>
              <a:defRPr/>
            </a:lvl1pPr>
          </a:lstStyle>
          <a:p>
            <a:fld id="{9FED2EA1-8C92-4B63-873F-B68AE03089D7}" type="slidenum">
              <a:rPr lang="es-ES"/>
              <a:pPr/>
              <a:t>‹#›</a:t>
            </a:fld>
            <a:endParaRPr lang="es-ES" dirty="0"/>
          </a:p>
        </p:txBody>
      </p:sp>
    </p:spTree>
    <p:extLst>
      <p:ext uri="{BB962C8B-B14F-4D97-AF65-F5344CB8AC3E}">
        <p14:creationId xmlns:p14="http://schemas.microsoft.com/office/powerpoint/2010/main" val="19030525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10"/>
          </p:nvPr>
        </p:nvSpPr>
        <p:spPr>
          <a:ln/>
        </p:spPr>
        <p:txBody>
          <a:bodyPr/>
          <a:lstStyle>
            <a:lvl1pPr>
              <a:defRPr/>
            </a:lvl1pPr>
          </a:lstStyle>
          <a:p>
            <a:pPr>
              <a:defRPr/>
            </a:pPr>
            <a:fld id="{78E8DECB-24D2-454F-8896-1541CC506A6C}" type="datetime1">
              <a:rPr lang="es-EC"/>
              <a:pPr>
                <a:defRPr/>
              </a:pPr>
              <a:t>02/09/2015</a:t>
            </a:fld>
            <a:endParaRPr dirty="0"/>
          </a:p>
        </p:txBody>
      </p:sp>
      <p:sp>
        <p:nvSpPr>
          <p:cNvPr id="5" name="4 Marcador de pie de página"/>
          <p:cNvSpPr txBox="1">
            <a:spLocks noGrp="1"/>
          </p:cNvSpPr>
          <p:nvPr>
            <p:ph type="ftr" sz="quarter" idx="11"/>
          </p:nvPr>
        </p:nvSpPr>
        <p:spPr>
          <a:ln/>
        </p:spPr>
        <p:txBody>
          <a:bodyPr/>
          <a:lstStyle>
            <a:lvl1pPr>
              <a:defRPr/>
            </a:lvl1pPr>
          </a:lstStyle>
          <a:p>
            <a:pPr>
              <a:defRPr/>
            </a:pPr>
            <a:endParaRPr dirty="0"/>
          </a:p>
        </p:txBody>
      </p:sp>
      <p:sp>
        <p:nvSpPr>
          <p:cNvPr id="6" name="5 Marcador de número de diapositiva"/>
          <p:cNvSpPr txBox="1">
            <a:spLocks noGrp="1"/>
          </p:cNvSpPr>
          <p:nvPr>
            <p:ph type="sldNum" sz="quarter" idx="12"/>
          </p:nvPr>
        </p:nvSpPr>
        <p:spPr>
          <a:ln/>
        </p:spPr>
        <p:txBody>
          <a:bodyPr/>
          <a:lstStyle>
            <a:lvl1pPr>
              <a:defRPr/>
            </a:lvl1pPr>
          </a:lstStyle>
          <a:p>
            <a:fld id="{AEDCC7E4-BB32-45CA-8703-8A4148179166}" type="slidenum">
              <a:rPr lang="es-ES"/>
              <a:pPr/>
              <a:t>‹#›</a:t>
            </a:fld>
            <a:endParaRPr lang="es-ES" dirty="0"/>
          </a:p>
        </p:txBody>
      </p:sp>
    </p:spTree>
    <p:extLst>
      <p:ext uri="{BB962C8B-B14F-4D97-AF65-F5344CB8AC3E}">
        <p14:creationId xmlns:p14="http://schemas.microsoft.com/office/powerpoint/2010/main" val="3209609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10"/>
          </p:nvPr>
        </p:nvSpPr>
        <p:spPr>
          <a:ln/>
        </p:spPr>
        <p:txBody>
          <a:bodyPr/>
          <a:lstStyle>
            <a:lvl1pPr>
              <a:defRPr/>
            </a:lvl1pPr>
          </a:lstStyle>
          <a:p>
            <a:pPr>
              <a:defRPr/>
            </a:pPr>
            <a:fld id="{85CA62C8-BD72-4E4A-BBF6-6A8372DC791A}" type="datetime1">
              <a:rPr lang="es-EC"/>
              <a:pPr>
                <a:defRPr/>
              </a:pPr>
              <a:t>02/09/2015</a:t>
            </a:fld>
            <a:endParaRPr dirty="0"/>
          </a:p>
        </p:txBody>
      </p:sp>
      <p:sp>
        <p:nvSpPr>
          <p:cNvPr id="5" name="4 Marcador de pie de página"/>
          <p:cNvSpPr txBox="1">
            <a:spLocks noGrp="1"/>
          </p:cNvSpPr>
          <p:nvPr>
            <p:ph type="ftr" sz="quarter" idx="11"/>
          </p:nvPr>
        </p:nvSpPr>
        <p:spPr>
          <a:ln/>
        </p:spPr>
        <p:txBody>
          <a:bodyPr/>
          <a:lstStyle>
            <a:lvl1pPr>
              <a:defRPr/>
            </a:lvl1pPr>
          </a:lstStyle>
          <a:p>
            <a:pPr>
              <a:defRPr/>
            </a:pPr>
            <a:endParaRPr dirty="0"/>
          </a:p>
        </p:txBody>
      </p:sp>
      <p:sp>
        <p:nvSpPr>
          <p:cNvPr id="6" name="5 Marcador de número de diapositiva"/>
          <p:cNvSpPr txBox="1">
            <a:spLocks noGrp="1"/>
          </p:cNvSpPr>
          <p:nvPr>
            <p:ph type="sldNum" sz="quarter" idx="12"/>
          </p:nvPr>
        </p:nvSpPr>
        <p:spPr>
          <a:ln/>
        </p:spPr>
        <p:txBody>
          <a:bodyPr/>
          <a:lstStyle>
            <a:lvl1pPr>
              <a:defRPr/>
            </a:lvl1pPr>
          </a:lstStyle>
          <a:p>
            <a:fld id="{06FCC241-E1EB-4907-95C4-7E20B9398B25}" type="slidenum">
              <a:rPr lang="es-ES"/>
              <a:pPr/>
              <a:t>‹#›</a:t>
            </a:fld>
            <a:endParaRPr lang="es-ES" dirty="0"/>
          </a:p>
        </p:txBody>
      </p:sp>
    </p:spTree>
    <p:extLst>
      <p:ext uri="{BB962C8B-B14F-4D97-AF65-F5344CB8AC3E}">
        <p14:creationId xmlns:p14="http://schemas.microsoft.com/office/powerpoint/2010/main" val="909790849"/>
      </p:ext>
    </p:extLst>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10"/>
          </p:nvPr>
        </p:nvSpPr>
        <p:spPr>
          <a:ln/>
        </p:spPr>
        <p:txBody>
          <a:bodyPr/>
          <a:lstStyle>
            <a:lvl1pPr>
              <a:defRPr/>
            </a:lvl1pPr>
          </a:lstStyle>
          <a:p>
            <a:pPr>
              <a:defRPr/>
            </a:pPr>
            <a:fld id="{F007F27D-598C-4953-ADCE-2F9F8646F6EF}" type="datetime1">
              <a:rPr lang="es-EC"/>
              <a:pPr>
                <a:defRPr/>
              </a:pPr>
              <a:t>02/09/2015</a:t>
            </a:fld>
            <a:endParaRPr dirty="0"/>
          </a:p>
        </p:txBody>
      </p:sp>
      <p:sp>
        <p:nvSpPr>
          <p:cNvPr id="5" name="4 Marcador de pie de página"/>
          <p:cNvSpPr txBox="1">
            <a:spLocks noGrp="1"/>
          </p:cNvSpPr>
          <p:nvPr>
            <p:ph type="ftr" sz="quarter" idx="11"/>
          </p:nvPr>
        </p:nvSpPr>
        <p:spPr>
          <a:ln/>
        </p:spPr>
        <p:txBody>
          <a:bodyPr/>
          <a:lstStyle>
            <a:lvl1pPr>
              <a:defRPr/>
            </a:lvl1pPr>
          </a:lstStyle>
          <a:p>
            <a:pPr>
              <a:defRPr/>
            </a:pPr>
            <a:endParaRPr dirty="0"/>
          </a:p>
        </p:txBody>
      </p:sp>
      <p:sp>
        <p:nvSpPr>
          <p:cNvPr id="6" name="5 Marcador de número de diapositiva"/>
          <p:cNvSpPr txBox="1">
            <a:spLocks noGrp="1"/>
          </p:cNvSpPr>
          <p:nvPr>
            <p:ph type="sldNum" sz="quarter" idx="12"/>
          </p:nvPr>
        </p:nvSpPr>
        <p:spPr>
          <a:ln/>
        </p:spPr>
        <p:txBody>
          <a:bodyPr/>
          <a:lstStyle>
            <a:lvl1pPr>
              <a:defRPr/>
            </a:lvl1pPr>
          </a:lstStyle>
          <a:p>
            <a:fld id="{C4AA6CE1-F289-4D7F-8166-D1737963527F}" type="slidenum">
              <a:rPr lang="es-ES"/>
              <a:pPr/>
              <a:t>‹#›</a:t>
            </a:fld>
            <a:endParaRPr lang="es-ES" dirty="0"/>
          </a:p>
        </p:txBody>
      </p:sp>
    </p:spTree>
    <p:extLst>
      <p:ext uri="{BB962C8B-B14F-4D97-AF65-F5344CB8AC3E}">
        <p14:creationId xmlns:p14="http://schemas.microsoft.com/office/powerpoint/2010/main" val="19553125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txBox="1">
            <a:spLocks noGrp="1"/>
          </p:cNvSpPr>
          <p:nvPr>
            <p:ph type="dt" sz="half" idx="10"/>
          </p:nvPr>
        </p:nvSpPr>
        <p:spPr>
          <a:ln/>
        </p:spPr>
        <p:txBody>
          <a:bodyPr/>
          <a:lstStyle>
            <a:lvl1pPr>
              <a:defRPr/>
            </a:lvl1pPr>
          </a:lstStyle>
          <a:p>
            <a:pPr>
              <a:defRPr/>
            </a:pPr>
            <a:fld id="{54047D04-9489-4F17-8C11-57FA53DCF493}" type="datetime1">
              <a:rPr lang="es-EC"/>
              <a:pPr>
                <a:defRPr/>
              </a:pPr>
              <a:t>02/09/2015</a:t>
            </a:fld>
            <a:endParaRPr dirty="0"/>
          </a:p>
        </p:txBody>
      </p:sp>
      <p:sp>
        <p:nvSpPr>
          <p:cNvPr id="6" name="4 Marcador de pie de página"/>
          <p:cNvSpPr txBox="1">
            <a:spLocks noGrp="1"/>
          </p:cNvSpPr>
          <p:nvPr>
            <p:ph type="ftr" sz="quarter" idx="11"/>
          </p:nvPr>
        </p:nvSpPr>
        <p:spPr>
          <a:ln/>
        </p:spPr>
        <p:txBody>
          <a:bodyPr/>
          <a:lstStyle>
            <a:lvl1pPr>
              <a:defRPr/>
            </a:lvl1pPr>
          </a:lstStyle>
          <a:p>
            <a:pPr>
              <a:defRPr/>
            </a:pPr>
            <a:endParaRPr dirty="0"/>
          </a:p>
        </p:txBody>
      </p:sp>
      <p:sp>
        <p:nvSpPr>
          <p:cNvPr id="7" name="5 Marcador de número de diapositiva"/>
          <p:cNvSpPr txBox="1">
            <a:spLocks noGrp="1"/>
          </p:cNvSpPr>
          <p:nvPr>
            <p:ph type="sldNum" sz="quarter" idx="12"/>
          </p:nvPr>
        </p:nvSpPr>
        <p:spPr>
          <a:ln/>
        </p:spPr>
        <p:txBody>
          <a:bodyPr/>
          <a:lstStyle>
            <a:lvl1pPr>
              <a:defRPr/>
            </a:lvl1pPr>
          </a:lstStyle>
          <a:p>
            <a:fld id="{C84FC11C-8FC4-4F0B-BD72-218D02AAF407}" type="slidenum">
              <a:rPr lang="es-ES"/>
              <a:pPr/>
              <a:t>‹#›</a:t>
            </a:fld>
            <a:endParaRPr lang="es-ES" dirty="0"/>
          </a:p>
        </p:txBody>
      </p:sp>
    </p:spTree>
    <p:extLst>
      <p:ext uri="{BB962C8B-B14F-4D97-AF65-F5344CB8AC3E}">
        <p14:creationId xmlns:p14="http://schemas.microsoft.com/office/powerpoint/2010/main" val="27998032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txBox="1">
            <a:spLocks noGrp="1"/>
          </p:cNvSpPr>
          <p:nvPr>
            <p:ph type="dt" sz="half" idx="10"/>
          </p:nvPr>
        </p:nvSpPr>
        <p:spPr>
          <a:ln/>
        </p:spPr>
        <p:txBody>
          <a:bodyPr/>
          <a:lstStyle>
            <a:lvl1pPr>
              <a:defRPr/>
            </a:lvl1pPr>
          </a:lstStyle>
          <a:p>
            <a:pPr>
              <a:defRPr/>
            </a:pPr>
            <a:fld id="{084672C3-FA25-4AB3-AD15-32856AE19406}" type="datetime1">
              <a:rPr lang="es-EC"/>
              <a:pPr>
                <a:defRPr/>
              </a:pPr>
              <a:t>02/09/2015</a:t>
            </a:fld>
            <a:endParaRPr dirty="0"/>
          </a:p>
        </p:txBody>
      </p:sp>
      <p:sp>
        <p:nvSpPr>
          <p:cNvPr id="8" name="4 Marcador de pie de página"/>
          <p:cNvSpPr txBox="1">
            <a:spLocks noGrp="1"/>
          </p:cNvSpPr>
          <p:nvPr>
            <p:ph type="ftr" sz="quarter" idx="11"/>
          </p:nvPr>
        </p:nvSpPr>
        <p:spPr>
          <a:ln/>
        </p:spPr>
        <p:txBody>
          <a:bodyPr/>
          <a:lstStyle>
            <a:lvl1pPr>
              <a:defRPr/>
            </a:lvl1pPr>
          </a:lstStyle>
          <a:p>
            <a:pPr>
              <a:defRPr/>
            </a:pPr>
            <a:endParaRPr dirty="0"/>
          </a:p>
        </p:txBody>
      </p:sp>
      <p:sp>
        <p:nvSpPr>
          <p:cNvPr id="9" name="5 Marcador de número de diapositiva"/>
          <p:cNvSpPr txBox="1">
            <a:spLocks noGrp="1"/>
          </p:cNvSpPr>
          <p:nvPr>
            <p:ph type="sldNum" sz="quarter" idx="12"/>
          </p:nvPr>
        </p:nvSpPr>
        <p:spPr>
          <a:ln/>
        </p:spPr>
        <p:txBody>
          <a:bodyPr/>
          <a:lstStyle>
            <a:lvl1pPr>
              <a:defRPr/>
            </a:lvl1pPr>
          </a:lstStyle>
          <a:p>
            <a:fld id="{16A023E8-E3E1-4213-B91D-14A33CFE7A9D}" type="slidenum">
              <a:rPr lang="es-ES"/>
              <a:pPr/>
              <a:t>‹#›</a:t>
            </a:fld>
            <a:endParaRPr lang="es-ES" dirty="0"/>
          </a:p>
        </p:txBody>
      </p:sp>
    </p:spTree>
    <p:extLst>
      <p:ext uri="{BB962C8B-B14F-4D97-AF65-F5344CB8AC3E}">
        <p14:creationId xmlns:p14="http://schemas.microsoft.com/office/powerpoint/2010/main" val="13430920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3 Marcador de fecha"/>
          <p:cNvSpPr txBox="1">
            <a:spLocks noGrp="1"/>
          </p:cNvSpPr>
          <p:nvPr>
            <p:ph type="dt" sz="half" idx="10"/>
          </p:nvPr>
        </p:nvSpPr>
        <p:spPr>
          <a:ln/>
        </p:spPr>
        <p:txBody>
          <a:bodyPr/>
          <a:lstStyle>
            <a:lvl1pPr>
              <a:defRPr/>
            </a:lvl1pPr>
          </a:lstStyle>
          <a:p>
            <a:pPr>
              <a:defRPr/>
            </a:pPr>
            <a:fld id="{1D64E850-2A8A-48C9-97A3-BE911A7C08C3}" type="datetime1">
              <a:rPr lang="es-EC"/>
              <a:pPr>
                <a:defRPr/>
              </a:pPr>
              <a:t>02/09/2015</a:t>
            </a:fld>
            <a:endParaRPr dirty="0"/>
          </a:p>
        </p:txBody>
      </p:sp>
      <p:sp>
        <p:nvSpPr>
          <p:cNvPr id="4" name="4 Marcador de pie de página"/>
          <p:cNvSpPr txBox="1">
            <a:spLocks noGrp="1"/>
          </p:cNvSpPr>
          <p:nvPr>
            <p:ph type="ftr" sz="quarter" idx="11"/>
          </p:nvPr>
        </p:nvSpPr>
        <p:spPr>
          <a:ln/>
        </p:spPr>
        <p:txBody>
          <a:bodyPr/>
          <a:lstStyle>
            <a:lvl1pPr>
              <a:defRPr/>
            </a:lvl1pPr>
          </a:lstStyle>
          <a:p>
            <a:pPr>
              <a:defRPr/>
            </a:pPr>
            <a:endParaRPr dirty="0"/>
          </a:p>
        </p:txBody>
      </p:sp>
      <p:sp>
        <p:nvSpPr>
          <p:cNvPr id="5" name="5 Marcador de número de diapositiva"/>
          <p:cNvSpPr txBox="1">
            <a:spLocks noGrp="1"/>
          </p:cNvSpPr>
          <p:nvPr>
            <p:ph type="sldNum" sz="quarter" idx="12"/>
          </p:nvPr>
        </p:nvSpPr>
        <p:spPr>
          <a:ln/>
        </p:spPr>
        <p:txBody>
          <a:bodyPr/>
          <a:lstStyle>
            <a:lvl1pPr>
              <a:defRPr/>
            </a:lvl1pPr>
          </a:lstStyle>
          <a:p>
            <a:fld id="{DF5061E1-993D-4614-AFF5-A43F59E661B8}" type="slidenum">
              <a:rPr lang="es-ES"/>
              <a:pPr/>
              <a:t>‹#›</a:t>
            </a:fld>
            <a:endParaRPr lang="es-ES" dirty="0"/>
          </a:p>
        </p:txBody>
      </p:sp>
    </p:spTree>
    <p:extLst>
      <p:ext uri="{BB962C8B-B14F-4D97-AF65-F5344CB8AC3E}">
        <p14:creationId xmlns:p14="http://schemas.microsoft.com/office/powerpoint/2010/main" val="39162928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txBox="1">
            <a:spLocks noGrp="1"/>
          </p:cNvSpPr>
          <p:nvPr>
            <p:ph type="dt" sz="half" idx="10"/>
          </p:nvPr>
        </p:nvSpPr>
        <p:spPr>
          <a:ln/>
        </p:spPr>
        <p:txBody>
          <a:bodyPr/>
          <a:lstStyle>
            <a:lvl1pPr>
              <a:defRPr/>
            </a:lvl1pPr>
          </a:lstStyle>
          <a:p>
            <a:pPr>
              <a:defRPr/>
            </a:pPr>
            <a:fld id="{887D7374-A92E-41B0-9566-F33297D72539}" type="datetime1">
              <a:rPr lang="es-EC"/>
              <a:pPr>
                <a:defRPr/>
              </a:pPr>
              <a:t>02/09/2015</a:t>
            </a:fld>
            <a:endParaRPr dirty="0"/>
          </a:p>
        </p:txBody>
      </p:sp>
      <p:sp>
        <p:nvSpPr>
          <p:cNvPr id="3" name="4 Marcador de pie de página"/>
          <p:cNvSpPr txBox="1">
            <a:spLocks noGrp="1"/>
          </p:cNvSpPr>
          <p:nvPr>
            <p:ph type="ftr" sz="quarter" idx="11"/>
          </p:nvPr>
        </p:nvSpPr>
        <p:spPr>
          <a:ln/>
        </p:spPr>
        <p:txBody>
          <a:bodyPr/>
          <a:lstStyle>
            <a:lvl1pPr>
              <a:defRPr/>
            </a:lvl1pPr>
          </a:lstStyle>
          <a:p>
            <a:pPr>
              <a:defRPr/>
            </a:pPr>
            <a:endParaRPr dirty="0"/>
          </a:p>
        </p:txBody>
      </p:sp>
      <p:sp>
        <p:nvSpPr>
          <p:cNvPr id="4" name="5 Marcador de número de diapositiva"/>
          <p:cNvSpPr txBox="1">
            <a:spLocks noGrp="1"/>
          </p:cNvSpPr>
          <p:nvPr>
            <p:ph type="sldNum" sz="quarter" idx="12"/>
          </p:nvPr>
        </p:nvSpPr>
        <p:spPr>
          <a:ln/>
        </p:spPr>
        <p:txBody>
          <a:bodyPr/>
          <a:lstStyle>
            <a:lvl1pPr>
              <a:defRPr/>
            </a:lvl1pPr>
          </a:lstStyle>
          <a:p>
            <a:fld id="{E5C45A53-DBB1-4384-A174-714AC8A730B7}" type="slidenum">
              <a:rPr lang="es-ES"/>
              <a:pPr/>
              <a:t>‹#›</a:t>
            </a:fld>
            <a:endParaRPr lang="es-ES" dirty="0"/>
          </a:p>
        </p:txBody>
      </p:sp>
    </p:spTree>
    <p:extLst>
      <p:ext uri="{BB962C8B-B14F-4D97-AF65-F5344CB8AC3E}">
        <p14:creationId xmlns:p14="http://schemas.microsoft.com/office/powerpoint/2010/main" val="17461885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s-ES"/>
              <a:t>Haga clic para modificar el estilo de texto del patrón</a:t>
            </a:r>
          </a:p>
        </p:txBody>
      </p:sp>
      <p:sp>
        <p:nvSpPr>
          <p:cNvPr id="5" name="3 Marcador de fecha"/>
          <p:cNvSpPr txBox="1">
            <a:spLocks noGrp="1"/>
          </p:cNvSpPr>
          <p:nvPr>
            <p:ph type="dt" sz="half" idx="10"/>
          </p:nvPr>
        </p:nvSpPr>
        <p:spPr>
          <a:ln/>
        </p:spPr>
        <p:txBody>
          <a:bodyPr/>
          <a:lstStyle>
            <a:lvl1pPr>
              <a:defRPr/>
            </a:lvl1pPr>
          </a:lstStyle>
          <a:p>
            <a:pPr>
              <a:defRPr/>
            </a:pPr>
            <a:fld id="{38315674-B09F-498F-A5F7-B2BFB492C381}" type="datetime1">
              <a:rPr lang="es-EC"/>
              <a:pPr>
                <a:defRPr/>
              </a:pPr>
              <a:t>02/09/2015</a:t>
            </a:fld>
            <a:endParaRPr dirty="0"/>
          </a:p>
        </p:txBody>
      </p:sp>
      <p:sp>
        <p:nvSpPr>
          <p:cNvPr id="6" name="4 Marcador de pie de página"/>
          <p:cNvSpPr txBox="1">
            <a:spLocks noGrp="1"/>
          </p:cNvSpPr>
          <p:nvPr>
            <p:ph type="ftr" sz="quarter" idx="11"/>
          </p:nvPr>
        </p:nvSpPr>
        <p:spPr>
          <a:ln/>
        </p:spPr>
        <p:txBody>
          <a:bodyPr/>
          <a:lstStyle>
            <a:lvl1pPr>
              <a:defRPr/>
            </a:lvl1pPr>
          </a:lstStyle>
          <a:p>
            <a:pPr>
              <a:defRPr/>
            </a:pPr>
            <a:endParaRPr dirty="0"/>
          </a:p>
        </p:txBody>
      </p:sp>
      <p:sp>
        <p:nvSpPr>
          <p:cNvPr id="7" name="5 Marcador de número de diapositiva"/>
          <p:cNvSpPr txBox="1">
            <a:spLocks noGrp="1"/>
          </p:cNvSpPr>
          <p:nvPr>
            <p:ph type="sldNum" sz="quarter" idx="12"/>
          </p:nvPr>
        </p:nvSpPr>
        <p:spPr>
          <a:ln/>
        </p:spPr>
        <p:txBody>
          <a:bodyPr/>
          <a:lstStyle>
            <a:lvl1pPr>
              <a:defRPr/>
            </a:lvl1pPr>
          </a:lstStyle>
          <a:p>
            <a:fld id="{41B8A0A2-FEAF-4D54-879B-5F348D97425B}" type="slidenum">
              <a:rPr lang="es-ES"/>
              <a:pPr/>
              <a:t>‹#›</a:t>
            </a:fld>
            <a:endParaRPr lang="es-ES" dirty="0"/>
          </a:p>
        </p:txBody>
      </p:sp>
    </p:spTree>
    <p:extLst>
      <p:ext uri="{BB962C8B-B14F-4D97-AF65-F5344CB8AC3E}">
        <p14:creationId xmlns:p14="http://schemas.microsoft.com/office/powerpoint/2010/main" val="42335716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noProof="0" dirty="0" smtClean="0"/>
          </a:p>
        </p:txBody>
      </p:sp>
      <p:sp>
        <p:nvSpPr>
          <p:cNvPr id="4" name="3 Marcador de texto"/>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s-ES"/>
              <a:t>Haga clic para modificar el estilo de texto del patrón</a:t>
            </a:r>
          </a:p>
        </p:txBody>
      </p:sp>
      <p:sp>
        <p:nvSpPr>
          <p:cNvPr id="5" name="3 Marcador de fecha"/>
          <p:cNvSpPr txBox="1">
            <a:spLocks noGrp="1"/>
          </p:cNvSpPr>
          <p:nvPr>
            <p:ph type="dt" sz="half" idx="10"/>
          </p:nvPr>
        </p:nvSpPr>
        <p:spPr>
          <a:ln/>
        </p:spPr>
        <p:txBody>
          <a:bodyPr/>
          <a:lstStyle>
            <a:lvl1pPr>
              <a:defRPr/>
            </a:lvl1pPr>
          </a:lstStyle>
          <a:p>
            <a:pPr>
              <a:defRPr/>
            </a:pPr>
            <a:fld id="{DA546013-FA04-4073-8799-25E778FC96C6}" type="datetime1">
              <a:rPr lang="es-EC"/>
              <a:pPr>
                <a:defRPr/>
              </a:pPr>
              <a:t>02/09/2015</a:t>
            </a:fld>
            <a:endParaRPr dirty="0"/>
          </a:p>
        </p:txBody>
      </p:sp>
      <p:sp>
        <p:nvSpPr>
          <p:cNvPr id="6" name="4 Marcador de pie de página"/>
          <p:cNvSpPr txBox="1">
            <a:spLocks noGrp="1"/>
          </p:cNvSpPr>
          <p:nvPr>
            <p:ph type="ftr" sz="quarter" idx="11"/>
          </p:nvPr>
        </p:nvSpPr>
        <p:spPr>
          <a:ln/>
        </p:spPr>
        <p:txBody>
          <a:bodyPr/>
          <a:lstStyle>
            <a:lvl1pPr>
              <a:defRPr/>
            </a:lvl1pPr>
          </a:lstStyle>
          <a:p>
            <a:pPr>
              <a:defRPr/>
            </a:pPr>
            <a:endParaRPr dirty="0"/>
          </a:p>
        </p:txBody>
      </p:sp>
      <p:sp>
        <p:nvSpPr>
          <p:cNvPr id="7" name="5 Marcador de número de diapositiva"/>
          <p:cNvSpPr txBox="1">
            <a:spLocks noGrp="1"/>
          </p:cNvSpPr>
          <p:nvPr>
            <p:ph type="sldNum" sz="quarter" idx="12"/>
          </p:nvPr>
        </p:nvSpPr>
        <p:spPr>
          <a:ln/>
        </p:spPr>
        <p:txBody>
          <a:bodyPr/>
          <a:lstStyle>
            <a:lvl1pPr>
              <a:defRPr/>
            </a:lvl1pPr>
          </a:lstStyle>
          <a:p>
            <a:fld id="{6645ED63-21D7-41DF-AFBC-F92E38EE776A}" type="slidenum">
              <a:rPr lang="es-ES"/>
              <a:pPr/>
              <a:t>‹#›</a:t>
            </a:fld>
            <a:endParaRPr lang="es-ES" dirty="0"/>
          </a:p>
        </p:txBody>
      </p:sp>
    </p:spTree>
    <p:extLst>
      <p:ext uri="{BB962C8B-B14F-4D97-AF65-F5344CB8AC3E}">
        <p14:creationId xmlns:p14="http://schemas.microsoft.com/office/powerpoint/2010/main" val="10117870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000" t="-1000" r="-5000" b="-1000"/>
          </a:stretch>
        </a:blipFill>
        <a:effectLst/>
      </p:bgPr>
    </p:bg>
    <p:spTree>
      <p:nvGrpSpPr>
        <p:cNvPr id="1" name=""/>
        <p:cNvGrpSpPr/>
        <p:nvPr/>
      </p:nvGrpSpPr>
      <p:grpSpPr>
        <a:xfrm>
          <a:off x="0" y="0"/>
          <a:ext cx="0" cy="0"/>
          <a:chOff x="0" y="0"/>
          <a:chExt cx="0" cy="0"/>
        </a:xfrm>
      </p:grpSpPr>
      <p:sp>
        <p:nvSpPr>
          <p:cNvPr id="1026" name="1 Marcador de título"/>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s-ES" smtClean="0"/>
              <a:t>Haga clic para modificar el estilo de título del patrón</a:t>
            </a:r>
          </a:p>
        </p:txBody>
      </p:sp>
      <p:sp>
        <p:nvSpPr>
          <p:cNvPr id="1027" name="2 Marcador de texto"/>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cs typeface="+mn-cs"/>
              </a:defRPr>
            </a:lvl1pPr>
          </a:lstStyle>
          <a:p>
            <a:pPr>
              <a:defRPr/>
            </a:pPr>
            <a:fld id="{0441813A-76F0-49E5-9D7A-F6A212A21625}" type="datetime1">
              <a:rPr lang="es-EC"/>
              <a:pPr>
                <a:defRPr/>
              </a:pPr>
              <a:t>02/09/2015</a:t>
            </a:fld>
            <a:endParaRPr dirty="0"/>
          </a:p>
        </p:txBody>
      </p:sp>
      <p:sp>
        <p:nvSpPr>
          <p:cNvPr id="5" name="4 Marcador de pie de página"/>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cs typeface="+mn-cs"/>
              </a:defRPr>
            </a:lvl1pPr>
          </a:lstStyle>
          <a:p>
            <a:pPr>
              <a:defRPr/>
            </a:pPr>
            <a:endParaRPr dirty="0"/>
          </a:p>
        </p:txBody>
      </p:sp>
      <p:sp>
        <p:nvSpPr>
          <p:cNvPr id="6" name="5 Marcador de número de diapositiva"/>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C4F5420-C1AB-4B7A-809B-4ADD707231D1}" type="slidenum">
              <a:rPr lang="es-ES"/>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lang="es-E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hangingPunct="0">
        <a:spcBef>
          <a:spcPct val="0"/>
        </a:spcBef>
        <a:spcAft>
          <a:spcPct val="0"/>
        </a:spcAft>
        <a:defRPr sz="4400">
          <a:solidFill>
            <a:srgbClr val="000000"/>
          </a:solidFill>
          <a:latin typeface="Calibri" pitchFamily="34" charset="0"/>
        </a:defRPr>
      </a:lvl6pPr>
      <a:lvl7pPr marL="914400" algn="ctr" rtl="0" eaLnBrk="0" fontAlgn="base" hangingPunct="0">
        <a:spcBef>
          <a:spcPct val="0"/>
        </a:spcBef>
        <a:spcAft>
          <a:spcPct val="0"/>
        </a:spcAft>
        <a:defRPr sz="4400">
          <a:solidFill>
            <a:srgbClr val="000000"/>
          </a:solidFill>
          <a:latin typeface="Calibri" pitchFamily="34" charset="0"/>
        </a:defRPr>
      </a:lvl7pPr>
      <a:lvl8pPr marL="1371600" algn="ctr" rtl="0" eaLnBrk="0" fontAlgn="base" hangingPunct="0">
        <a:spcBef>
          <a:spcPct val="0"/>
        </a:spcBef>
        <a:spcAft>
          <a:spcPct val="0"/>
        </a:spcAft>
        <a:defRPr sz="4400">
          <a:solidFill>
            <a:srgbClr val="000000"/>
          </a:solidFill>
          <a:latin typeface="Calibri" pitchFamily="34" charset="0"/>
        </a:defRPr>
      </a:lvl8pPr>
      <a:lvl9pPr marL="1828800" algn="ctr" rtl="0" eaLnBrk="0" fontAlgn="base" hangingPunct="0">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anose="020B0604020202020204" pitchFamily="34" charset="0"/>
        <a:buChar char="•"/>
        <a:defRPr lang="es-ES"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panose="020B0604020202020204" pitchFamily="34" charset="0"/>
        <a:buChar char="–"/>
        <a:defRPr lang="es-ES"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panose="020B0604020202020204" pitchFamily="34" charset="0"/>
        <a:buChar char="•"/>
        <a:defRPr lang="es-ES"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panose="020B0604020202020204" pitchFamily="34" charset="0"/>
        <a:buChar char="–"/>
        <a:defRPr lang="es-ES"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panose="020B0604020202020204" pitchFamily="34" charset="0"/>
        <a:buChar char="»"/>
        <a:defRPr lang="es-ES" sz="2000" kern="1200">
          <a:solidFill>
            <a:srgbClr val="000000"/>
          </a:solidFill>
          <a:latin typeface="Calibri"/>
        </a:defRPr>
      </a:lvl5pPr>
      <a:lvl6pPr marL="2514600" indent="-228600" algn="l" rtl="0" eaLnBrk="0" fontAlgn="base" hangingPunct="0">
        <a:spcBef>
          <a:spcPts val="500"/>
        </a:spcBef>
        <a:spcAft>
          <a:spcPct val="0"/>
        </a:spcAft>
        <a:buSzPct val="100000"/>
        <a:buFont typeface="Arial" charset="0"/>
        <a:buChar char="»"/>
        <a:defRPr lang="es-ES" sz="2000" kern="1200">
          <a:solidFill>
            <a:srgbClr val="000000"/>
          </a:solidFill>
          <a:latin typeface="Calibri"/>
        </a:defRPr>
      </a:lvl6pPr>
      <a:lvl7pPr marL="2971800" indent="-228600" algn="l" rtl="0" eaLnBrk="0" fontAlgn="base" hangingPunct="0">
        <a:spcBef>
          <a:spcPts val="500"/>
        </a:spcBef>
        <a:spcAft>
          <a:spcPct val="0"/>
        </a:spcAft>
        <a:buSzPct val="100000"/>
        <a:buFont typeface="Arial" charset="0"/>
        <a:buChar char="»"/>
        <a:defRPr lang="es-ES" sz="2000" kern="1200">
          <a:solidFill>
            <a:srgbClr val="000000"/>
          </a:solidFill>
          <a:latin typeface="Calibri"/>
        </a:defRPr>
      </a:lvl7pPr>
      <a:lvl8pPr marL="3429000" indent="-228600" algn="l" rtl="0" eaLnBrk="0" fontAlgn="base" hangingPunct="0">
        <a:spcBef>
          <a:spcPts val="500"/>
        </a:spcBef>
        <a:spcAft>
          <a:spcPct val="0"/>
        </a:spcAft>
        <a:buSzPct val="100000"/>
        <a:buFont typeface="Arial" charset="0"/>
        <a:buChar char="»"/>
        <a:defRPr lang="es-ES" sz="2000" kern="1200">
          <a:solidFill>
            <a:srgbClr val="000000"/>
          </a:solidFill>
          <a:latin typeface="Calibri"/>
        </a:defRPr>
      </a:lvl8pPr>
      <a:lvl9pPr marL="3886200" indent="-228600" algn="l" rtl="0" eaLnBrk="0" fontAlgn="base" hangingPunct="0">
        <a:spcBef>
          <a:spcPts val="500"/>
        </a:spcBef>
        <a:spcAft>
          <a:spcPct val="0"/>
        </a:spcAft>
        <a:buSzPct val="100000"/>
        <a:buFont typeface="Arial" charset="0"/>
        <a:buChar char="»"/>
        <a:defRPr lang="es-ES"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lcomercio.com/actualidad/negocios/machala-power-a-manos-del.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69393188"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smtClean="0">
                <a:ln>
                  <a:noFill/>
                </a:ln>
                <a:solidFill>
                  <a:schemeClr val="tx1"/>
                </a:solidFill>
                <a:effectLst/>
                <a:latin typeface="Arial" panose="020B0604020202020204" pitchFamily="34" charset="0"/>
              </a:rPr>
              <a:t>la plataforma de explotación y la planta de transformación termoeléctrica- el país reducirá los gastos en la importación de combustibles para consumo interno. </a:t>
            </a:r>
            <a:br>
              <a:rPr kumimoji="0" lang="es-EC" altLang="es-EC" sz="1800" b="0" i="0" u="none" strike="noStrike" cap="none" normalizeH="0" baseline="0" dirty="0" smtClean="0">
                <a:ln>
                  <a:noFill/>
                </a:ln>
                <a:solidFill>
                  <a:schemeClr val="tx1"/>
                </a:solidFill>
                <a:effectLst/>
                <a:latin typeface="Arial" panose="020B0604020202020204" pitchFamily="34" charset="0"/>
              </a:rPr>
            </a:br>
            <a:r>
              <a:rPr kumimoji="0" lang="es-EC" altLang="es-EC" sz="1800" b="0" i="0" u="none" strike="noStrike" cap="none" normalizeH="0" baseline="0" dirty="0" smtClean="0">
                <a:ln>
                  <a:noFill/>
                </a:ln>
                <a:solidFill>
                  <a:schemeClr val="tx1"/>
                </a:solidFill>
                <a:effectLst/>
                <a:latin typeface="Arial" panose="020B0604020202020204" pitchFamily="34" charset="0"/>
              </a:rPr>
              <a:t/>
            </a:r>
            <a:br>
              <a:rPr kumimoji="0" lang="es-EC" altLang="es-EC" sz="1800" b="0" i="0" u="none" strike="noStrike" cap="none" normalizeH="0" baseline="0" dirty="0" smtClean="0">
                <a:ln>
                  <a:noFill/>
                </a:ln>
                <a:solidFill>
                  <a:schemeClr val="tx1"/>
                </a:solidFill>
                <a:effectLst/>
                <a:latin typeface="Arial" panose="020B0604020202020204" pitchFamily="34" charset="0"/>
              </a:rPr>
            </a:br>
            <a:r>
              <a:rPr kumimoji="0" lang="es-EC" altLang="es-EC" sz="1700" b="0" i="0" u="none" strike="noStrike" cap="none" normalizeH="0" baseline="0" dirty="0" smtClean="0">
                <a:ln>
                  <a:noFill/>
                </a:ln>
                <a:solidFill>
                  <a:schemeClr val="tx1"/>
                </a:solidFill>
                <a:effectLst/>
                <a:latin typeface="Arial" panose="020B0604020202020204" pitchFamily="34" charset="0"/>
              </a:rPr>
              <a:t>Este contenido ha sido publicado originalmente por </a:t>
            </a:r>
            <a:r>
              <a:rPr kumimoji="0" lang="es-EC" altLang="es-EC" sz="1700" b="1" i="0" u="none" strike="noStrike" cap="none" normalizeH="0" baseline="0" dirty="0" smtClean="0">
                <a:ln>
                  <a:noFill/>
                </a:ln>
                <a:solidFill>
                  <a:schemeClr val="tx1"/>
                </a:solidFill>
                <a:effectLst/>
                <a:latin typeface="Arial" panose="020B0604020202020204" pitchFamily="34" charset="0"/>
              </a:rPr>
              <a:t>Diario EL COMERCIO en la siguiente dirección: </a:t>
            </a:r>
            <a:r>
              <a:rPr kumimoji="0" lang="es-EC" altLang="es-EC" sz="1700" b="1" i="0" u="none" strike="noStrike" cap="none" normalizeH="0" baseline="0" dirty="0" smtClean="0">
                <a:ln>
                  <a:noFill/>
                </a:ln>
                <a:solidFill>
                  <a:schemeClr val="tx1"/>
                </a:solidFill>
                <a:effectLst/>
                <a:latin typeface="Arial" panose="020B0604020202020204" pitchFamily="34" charset="0"/>
                <a:hlinkClick r:id="rId2"/>
              </a:rPr>
              <a:t>http://www.elcomercio.com/actualidad/negocios/machala-power-a-manos-del.html. Si está pensando en hacer uso del mismo, por favor, cite la fuente y haga un enlace hacia la nota original de donde usted ha tomado este contenido. ElComercio.com</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4" name="Rectángulo 3"/>
          <p:cNvSpPr/>
          <p:nvPr/>
        </p:nvSpPr>
        <p:spPr>
          <a:xfrm>
            <a:off x="1100099" y="1743312"/>
            <a:ext cx="7325210" cy="3570208"/>
          </a:xfrm>
          <a:prstGeom prst="rect">
            <a:avLst/>
          </a:prstGeom>
          <a:noFill/>
        </p:spPr>
        <p:txBody>
          <a:bodyPr wrap="none" lIns="91440" tIns="45720" rIns="91440" bIns="45720">
            <a:spAutoFit/>
          </a:bodyPr>
          <a:lstStyle/>
          <a:p>
            <a:pPr algn="ctr"/>
            <a:r>
              <a:rPr lang="es-EC"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FOCAM</a:t>
            </a:r>
          </a:p>
          <a:p>
            <a:pPr algn="ctr"/>
            <a:endParaRPr lang="es-EC"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NAMA OF THE EFFICIENT </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COOKING</a:t>
            </a:r>
          </a:p>
          <a:p>
            <a:pPr algn="ct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PROGRAMME </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ECUADOR</a:t>
            </a:r>
            <a:endParaRPr lang="es-EC"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s-EC"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s-EC"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4"/>
          <p:cNvPicPr>
            <a:picLocks noChangeAspect="1"/>
          </p:cNvPicPr>
          <p:nvPr/>
        </p:nvPicPr>
        <p:blipFill>
          <a:blip r:embed="rId3"/>
          <a:stretch>
            <a:fillRect/>
          </a:stretch>
        </p:blipFill>
        <p:spPr>
          <a:xfrm>
            <a:off x="2630255" y="5528964"/>
            <a:ext cx="5038089" cy="780356"/>
          </a:xfrm>
          <a:prstGeom prst="rect">
            <a:avLst/>
          </a:prstGeom>
        </p:spPr>
      </p:pic>
    </p:spTree>
    <p:extLst>
      <p:ext uri="{BB962C8B-B14F-4D97-AF65-F5344CB8AC3E}">
        <p14:creationId xmlns:p14="http://schemas.microsoft.com/office/powerpoint/2010/main" val="23070305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90618906"/>
              </p:ext>
            </p:extLst>
          </p:nvPr>
        </p:nvGraphicFramePr>
        <p:xfrm>
          <a:off x="539552" y="2060848"/>
          <a:ext cx="813690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5"/>
          <p:cNvSpPr/>
          <p:nvPr/>
        </p:nvSpPr>
        <p:spPr>
          <a:xfrm>
            <a:off x="1187624"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spcAft>
                <a:spcPts val="0"/>
              </a:spcAft>
            </a:pPr>
            <a:r>
              <a:rPr lang="en-US" b="1" dirty="0" smtClean="0">
                <a:solidFill>
                  <a:srgbClr val="000000"/>
                </a:solidFill>
                <a:latin typeface="Calibri" panose="020F0502020204030204" pitchFamily="34" charset="0"/>
              </a:rPr>
              <a:t>SUSTAINABLE DEVELOPMENT BENEFITS OF NAMA</a:t>
            </a:r>
            <a:endParaRPr lang="en-US" sz="2400" b="1" dirty="0">
              <a:solidFill>
                <a:srgbClr val="000000"/>
              </a:solidFill>
              <a:latin typeface="Calibri" panose="020F0502020204030204" pitchFamily="34" charset="0"/>
            </a:endParaRPr>
          </a:p>
        </p:txBody>
      </p:sp>
      <p:sp>
        <p:nvSpPr>
          <p:cNvPr id="7" name="Marcador de contenido 2"/>
          <p:cNvSpPr>
            <a:spLocks noGrp="1"/>
          </p:cNvSpPr>
          <p:nvPr>
            <p:ph idx="1"/>
          </p:nvPr>
        </p:nvSpPr>
        <p:spPr>
          <a:xfrm>
            <a:off x="544160" y="1124744"/>
            <a:ext cx="8132296" cy="720080"/>
          </a:xfrm>
          <a:effectLst>
            <a:glow rad="1016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lstStyle/>
          <a:p>
            <a:pPr marL="0" indent="0" algn="just">
              <a:buNone/>
            </a:pPr>
            <a:r>
              <a:rPr lang="en-US" sz="1500" dirty="0" smtClean="0"/>
              <a:t>Beyond </a:t>
            </a:r>
            <a:r>
              <a:rPr lang="en-US" sz="1500" dirty="0"/>
              <a:t>the environmental effect of reducing GHG emissions, the NAMA Support Project presented has the potential to contribute to the achievement of the following sustainable development co-benefits: </a:t>
            </a:r>
            <a:endParaRPr lang="en-US" sz="1500" dirty="0" smtClean="0"/>
          </a:p>
          <a:p>
            <a:pPr marL="0" indent="0" algn="just">
              <a:buNone/>
            </a:pPr>
            <a:endParaRPr lang="es-EC" sz="1500" b="1" dirty="0"/>
          </a:p>
        </p:txBody>
      </p:sp>
    </p:spTree>
    <p:extLst>
      <p:ext uri="{BB962C8B-B14F-4D97-AF65-F5344CB8AC3E}">
        <p14:creationId xmlns:p14="http://schemas.microsoft.com/office/powerpoint/2010/main" val="3846970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93924" y="0"/>
            <a:ext cx="9205913" cy="6858000"/>
          </a:xfrm>
          <a:prstGeom prst="rect">
            <a:avLst/>
          </a:prstGeom>
          <a:noFill/>
          <a:ln w="9525">
            <a:noFill/>
            <a:round/>
            <a:headEnd/>
            <a:tailEnd/>
          </a:ln>
        </p:spPr>
      </p:pic>
      <p:sp>
        <p:nvSpPr>
          <p:cNvPr id="32771" name="Text Box 2"/>
          <p:cNvSpPr txBox="1">
            <a:spLocks noChangeArrowheads="1"/>
          </p:cNvSpPr>
          <p:nvPr/>
        </p:nvSpPr>
        <p:spPr bwMode="auto">
          <a:xfrm>
            <a:off x="683568" y="1916832"/>
            <a:ext cx="7772400" cy="1951037"/>
          </a:xfrm>
          <a:prstGeom prst="rect">
            <a:avLst/>
          </a:prstGeom>
          <a:noFill/>
          <a:ln w="9525">
            <a:noFill/>
            <a:round/>
            <a:headEnd/>
            <a:tailEnd/>
          </a:ln>
        </p:spPr>
        <p:txBody>
          <a:bodyPr lIns="90000" tIns="45000" rIns="90000" bIns="45000" anchorCtr="1"/>
          <a:lstStyle/>
          <a:p>
            <a:pPr algn="ctr"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FFFFFF"/>
                </a:solidFill>
              </a:rPr>
              <a:t>THANK YOU </a:t>
            </a:r>
          </a:p>
          <a:p>
            <a:pPr algn="ctr"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4000" b="1" dirty="0">
              <a:solidFill>
                <a:srgbClr val="FFFFFF"/>
              </a:solidFill>
            </a:endParaRPr>
          </a:p>
          <a:p>
            <a:pPr algn="ctr"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4000" b="1" dirty="0" smtClean="0">
              <a:solidFill>
                <a:srgbClr val="FFFFFF"/>
              </a:solidFill>
            </a:endParaRPr>
          </a:p>
          <a:p>
            <a:pPr algn="ctr"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FFFFFF"/>
                </a:solidFill>
              </a:rPr>
              <a:t>c</a:t>
            </a:r>
            <a:r>
              <a:rPr lang="en-GB" sz="3200" b="1" dirty="0" smtClean="0">
                <a:solidFill>
                  <a:srgbClr val="FFFFFF"/>
                </a:solidFill>
              </a:rPr>
              <a:t>hristian.parra@ambiente.gob.ec</a:t>
            </a:r>
            <a:endParaRPr lang="en-GB" sz="3200" b="1" dirty="0">
              <a:solidFill>
                <a:srgbClr val="FFFFFF"/>
              </a:solidFill>
            </a:endParaRPr>
          </a:p>
        </p:txBody>
      </p:sp>
      <p:pic>
        <p:nvPicPr>
          <p:cNvPr id="32772" name="Picture 3"/>
          <p:cNvPicPr>
            <a:picLocks noChangeAspect="1" noChangeArrowheads="1"/>
          </p:cNvPicPr>
          <p:nvPr/>
        </p:nvPicPr>
        <p:blipFill>
          <a:blip r:embed="rId4" cstate="print"/>
          <a:srcRect/>
          <a:stretch>
            <a:fillRect/>
          </a:stretch>
        </p:blipFill>
        <p:spPr bwMode="auto">
          <a:xfrm>
            <a:off x="3421063" y="5230813"/>
            <a:ext cx="2374900" cy="842962"/>
          </a:xfrm>
          <a:prstGeom prst="rect">
            <a:avLst/>
          </a:prstGeom>
          <a:noFill/>
          <a:ln w="9525">
            <a:noFill/>
            <a:round/>
            <a:headEnd/>
            <a:tailEnd/>
          </a:ln>
        </p:spPr>
      </p:pic>
      <p:sp>
        <p:nvSpPr>
          <p:cNvPr id="5" name="4 CuadroTexto"/>
          <p:cNvSpPr txBox="1"/>
          <p:nvPr/>
        </p:nvSpPr>
        <p:spPr>
          <a:xfrm>
            <a:off x="6732240" y="6597352"/>
            <a:ext cx="2411760" cy="246221"/>
          </a:xfrm>
          <a:prstGeom prst="rect">
            <a:avLst/>
          </a:prstGeom>
          <a:noFill/>
        </p:spPr>
        <p:txBody>
          <a:bodyPr wrap="square" rtlCol="0">
            <a:spAutoFit/>
          </a:bodyPr>
          <a:lstStyle/>
          <a:p>
            <a:pPr algn="r"/>
            <a:r>
              <a:rPr lang="es-EC" sz="1000" dirty="0" smtClean="0">
                <a:solidFill>
                  <a:schemeClr val="bg1">
                    <a:lumMod val="75000"/>
                  </a:schemeClr>
                </a:solidFill>
              </a:rPr>
              <a:t>ec.05.03.2014.11:00</a:t>
            </a:r>
            <a:endParaRPr lang="es-EC" sz="1000" dirty="0">
              <a:solidFill>
                <a:schemeClr val="bg1">
                  <a:lumMod val="75000"/>
                </a:schemeClr>
              </a:solidFill>
            </a:endParaRPr>
          </a:p>
        </p:txBody>
      </p:sp>
    </p:spTree>
    <p:extLst>
      <p:ext uri="{BB962C8B-B14F-4D97-AF65-F5344CB8AC3E}">
        <p14:creationId xmlns:p14="http://schemas.microsoft.com/office/powerpoint/2010/main" val="2701112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48216"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a:t>NAMA OF THE EFFICIENT COOKING PROGRAMME IN ECUADOR, NAMA-ECP</a:t>
            </a:r>
            <a:endParaRPr lang="es-MX" b="1" dirty="0">
              <a:solidFill>
                <a:schemeClr val="tx1"/>
              </a:solidFill>
              <a:latin typeface="+mj-lt"/>
            </a:endParaRPr>
          </a:p>
        </p:txBody>
      </p:sp>
      <p:pic>
        <p:nvPicPr>
          <p:cNvPr id="9" name="Imagen 8"/>
          <p:cNvPicPr>
            <a:picLocks noChangeAspect="1"/>
          </p:cNvPicPr>
          <p:nvPr/>
        </p:nvPicPr>
        <p:blipFill>
          <a:blip r:embed="rId2"/>
          <a:stretch>
            <a:fillRect/>
          </a:stretch>
        </p:blipFill>
        <p:spPr>
          <a:xfrm>
            <a:off x="3419872" y="1484784"/>
            <a:ext cx="5400600" cy="2890462"/>
          </a:xfrm>
          <a:prstGeom prst="rect">
            <a:avLst/>
          </a:prstGeom>
        </p:spPr>
      </p:pic>
      <p:pic>
        <p:nvPicPr>
          <p:cNvPr id="8" name="Imagen 7"/>
          <p:cNvPicPr>
            <a:picLocks noChangeAspect="1"/>
          </p:cNvPicPr>
          <p:nvPr/>
        </p:nvPicPr>
        <p:blipFill>
          <a:blip r:embed="rId3"/>
          <a:stretch>
            <a:fillRect/>
          </a:stretch>
        </p:blipFill>
        <p:spPr>
          <a:xfrm>
            <a:off x="899592" y="4005064"/>
            <a:ext cx="1584176" cy="2520280"/>
          </a:xfrm>
          <a:prstGeom prst="rect">
            <a:avLst/>
          </a:prstGeom>
          <a:effectLst>
            <a:outerShdw blurRad="50800" dist="38100" dir="8100000" algn="tr" rotWithShape="0">
              <a:prstClr val="black">
                <a:alpha val="40000"/>
              </a:prstClr>
            </a:outerShdw>
          </a:effectLst>
        </p:spPr>
      </p:pic>
      <p:graphicFrame>
        <p:nvGraphicFramePr>
          <p:cNvPr id="10" name="Diagrama 9"/>
          <p:cNvGraphicFramePr/>
          <p:nvPr>
            <p:extLst>
              <p:ext uri="{D42A27DB-BD31-4B8C-83A1-F6EECF244321}">
                <p14:modId xmlns:p14="http://schemas.microsoft.com/office/powerpoint/2010/main" val="194728853"/>
              </p:ext>
            </p:extLst>
          </p:nvPr>
        </p:nvGraphicFramePr>
        <p:xfrm>
          <a:off x="1403648" y="4509120"/>
          <a:ext cx="9001000"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1187624" y="1654929"/>
            <a:ext cx="2232248" cy="2062103"/>
          </a:xfrm>
          <a:prstGeom prst="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1600" dirty="0">
                <a:latin typeface="+mn-lt"/>
                <a:ea typeface="Calibri" panose="020F0502020204030204" pitchFamily="34" charset="0"/>
                <a:cs typeface="Times New Roman" panose="02020603050405020304" pitchFamily="18" charset="0"/>
              </a:rPr>
              <a:t>Ecuador imports Liquefied Petroleum Gas (LPG) to meet part of the domestic energy demand, mostly in the residential sector (</a:t>
            </a:r>
            <a:r>
              <a:rPr lang="en-US" sz="1600" dirty="0" smtClean="0">
                <a:latin typeface="+mn-lt"/>
                <a:ea typeface="Calibri" panose="020F0502020204030204" pitchFamily="34" charset="0"/>
                <a:cs typeface="Times New Roman" panose="02020603050405020304" pitchFamily="18" charset="0"/>
              </a:rPr>
              <a:t>92%) </a:t>
            </a:r>
            <a:r>
              <a:rPr lang="en-US" sz="1600" dirty="0">
                <a:latin typeface="+mn-lt"/>
                <a:ea typeface="Calibri" panose="020F0502020204030204" pitchFamily="34" charset="0"/>
                <a:cs typeface="Times New Roman" panose="02020603050405020304" pitchFamily="18" charset="0"/>
              </a:rPr>
              <a:t>for cooking and water heating</a:t>
            </a:r>
            <a:endParaRPr lang="es-EC" sz="1600" dirty="0">
              <a:latin typeface="+mn-lt"/>
            </a:endParaRPr>
          </a:p>
        </p:txBody>
      </p:sp>
      <p:sp>
        <p:nvSpPr>
          <p:cNvPr id="12" name="Rectángulo 11"/>
          <p:cNvSpPr/>
          <p:nvPr/>
        </p:nvSpPr>
        <p:spPr>
          <a:xfrm>
            <a:off x="3923928" y="1268760"/>
            <a:ext cx="4608512"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LPG 's  Subsidy in Million of USD</a:t>
            </a:r>
            <a:endParaRPr lang="en-US" b="1" dirty="0">
              <a:solidFill>
                <a:schemeClr val="tx1"/>
              </a:solidFill>
            </a:endParaRPr>
          </a:p>
        </p:txBody>
      </p:sp>
    </p:spTree>
    <p:extLst>
      <p:ext uri="{BB962C8B-B14F-4D97-AF65-F5344CB8AC3E}">
        <p14:creationId xmlns:p14="http://schemas.microsoft.com/office/powerpoint/2010/main" val="20234377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48216"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a:t>NAMA OF THE EFFICIENT COOKING PROGRAMME IN ECUADOR, NAMA-ECP</a:t>
            </a:r>
            <a:endParaRPr lang="es-MX" b="1" dirty="0">
              <a:solidFill>
                <a:schemeClr val="tx1"/>
              </a:solidFill>
              <a:latin typeface="+mj-lt"/>
            </a:endParaRPr>
          </a:p>
        </p:txBody>
      </p:sp>
      <p:sp>
        <p:nvSpPr>
          <p:cNvPr id="5" name="Rectángulo 4"/>
          <p:cNvSpPr/>
          <p:nvPr/>
        </p:nvSpPr>
        <p:spPr>
          <a:xfrm>
            <a:off x="830053" y="1052736"/>
            <a:ext cx="7918411" cy="15841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600" dirty="0"/>
              <a:t>The ECP aims to replace 3 million LPG (Liquefied Petroleum Gas) stoves with electricity based induction cooktops. This program has four major </a:t>
            </a:r>
            <a:r>
              <a:rPr lang="en-US" sz="1600" dirty="0" smtClean="0"/>
              <a:t>components:</a:t>
            </a:r>
          </a:p>
          <a:p>
            <a:pPr marL="1200150" lvl="2" indent="-285750" algn="just">
              <a:buFont typeface="Arial" panose="020B0604020202020204" pitchFamily="34" charset="0"/>
              <a:buChar char="•"/>
            </a:pPr>
            <a:r>
              <a:rPr lang="en-US" sz="1600" dirty="0"/>
              <a:t>T</a:t>
            </a:r>
            <a:r>
              <a:rPr lang="en-US" sz="1600" dirty="0" smtClean="0"/>
              <a:t>he </a:t>
            </a:r>
            <a:r>
              <a:rPr lang="en-US" sz="1600" dirty="0"/>
              <a:t>substitution of imported fossil fuel by national produced hydroelectricity</a:t>
            </a:r>
            <a:r>
              <a:rPr lang="en-US" sz="1600" dirty="0" smtClean="0"/>
              <a:t>,</a:t>
            </a:r>
          </a:p>
          <a:p>
            <a:pPr marL="1200150" lvl="2" indent="-285750" algn="just">
              <a:buFont typeface="Arial" panose="020B0604020202020204" pitchFamily="34" charset="0"/>
              <a:buChar char="•"/>
            </a:pPr>
            <a:r>
              <a:rPr lang="en-US" sz="1600" dirty="0" smtClean="0"/>
              <a:t>The </a:t>
            </a:r>
            <a:r>
              <a:rPr lang="en-US" sz="1600" dirty="0"/>
              <a:t>removal of the LPG </a:t>
            </a:r>
            <a:r>
              <a:rPr lang="en-US" sz="1600" dirty="0" smtClean="0"/>
              <a:t>subsidies,</a:t>
            </a:r>
          </a:p>
          <a:p>
            <a:pPr marL="1200150" lvl="2" indent="-285750" algn="just">
              <a:buFont typeface="Arial" panose="020B0604020202020204" pitchFamily="34" charset="0"/>
              <a:buChar char="•"/>
            </a:pPr>
            <a:r>
              <a:rPr lang="en-US" sz="1600" dirty="0" smtClean="0"/>
              <a:t>The </a:t>
            </a:r>
            <a:r>
              <a:rPr lang="en-US" sz="1600" dirty="0"/>
              <a:t>development of local </a:t>
            </a:r>
            <a:r>
              <a:rPr lang="en-US" sz="1600" dirty="0" smtClean="0"/>
              <a:t>industry, </a:t>
            </a:r>
          </a:p>
          <a:p>
            <a:pPr marL="1200150" lvl="2" indent="-285750" algn="just">
              <a:buFont typeface="Arial" panose="020B0604020202020204" pitchFamily="34" charset="0"/>
              <a:buChar char="•"/>
            </a:pPr>
            <a:r>
              <a:rPr lang="en-US" sz="1600" dirty="0" smtClean="0"/>
              <a:t>The green house </a:t>
            </a:r>
            <a:r>
              <a:rPr lang="en-US" sz="1600" dirty="0"/>
              <a:t>gas (GHG) emissions reduction.</a:t>
            </a:r>
            <a:endParaRPr lang="es-EC" sz="1600" dirty="0">
              <a:latin typeface="+mj-lt"/>
            </a:endParaRPr>
          </a:p>
        </p:txBody>
      </p:sp>
      <p:sp>
        <p:nvSpPr>
          <p:cNvPr id="6" name="Rectángulo redondeado 5"/>
          <p:cNvSpPr/>
          <p:nvPr/>
        </p:nvSpPr>
        <p:spPr>
          <a:xfrm>
            <a:off x="179512" y="1988840"/>
            <a:ext cx="1501140" cy="504056"/>
          </a:xfrm>
          <a:prstGeom prst="roundRect">
            <a:avLst/>
          </a:prstGeom>
          <a:ln/>
          <a:effectLst>
            <a:glow rad="101600">
              <a:schemeClr val="accent1">
                <a:satMod val="175000"/>
                <a:alpha val="40000"/>
              </a:schemeClr>
            </a:glow>
            <a:innerShdw blurRad="63500" dist="50800" dir="189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tx1"/>
                </a:solidFill>
              </a:rPr>
              <a:t>GOALS</a:t>
            </a:r>
            <a:endParaRPr lang="es-EC" dirty="0">
              <a:solidFill>
                <a:schemeClr val="tx1"/>
              </a:solidFill>
              <a:latin typeface="+mj-lt"/>
            </a:endParaRPr>
          </a:p>
        </p:txBody>
      </p:sp>
      <p:sp>
        <p:nvSpPr>
          <p:cNvPr id="8" name="Rectángulo redondeado 7"/>
          <p:cNvSpPr/>
          <p:nvPr/>
        </p:nvSpPr>
        <p:spPr>
          <a:xfrm>
            <a:off x="312010" y="3068960"/>
            <a:ext cx="515574" cy="3456384"/>
          </a:xfrm>
          <a:prstGeom prst="roundRect">
            <a:avLst/>
          </a:prstGeom>
          <a:ln/>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a:t>
            </a:r>
            <a:endParaRPr lang="en-GB" b="1" dirty="0" smtClean="0">
              <a:solidFill>
                <a:schemeClr val="tx1"/>
              </a:solidFill>
            </a:endParaRPr>
          </a:p>
          <a:p>
            <a:pPr algn="ctr"/>
            <a:r>
              <a:rPr lang="en-GB" b="1" dirty="0" smtClean="0">
                <a:solidFill>
                  <a:schemeClr val="tx1"/>
                </a:solidFill>
                <a:latin typeface="+mj-lt"/>
              </a:rPr>
              <a:t>U</a:t>
            </a:r>
          </a:p>
          <a:p>
            <a:pPr algn="ctr"/>
            <a:r>
              <a:rPr lang="en-GB" b="1" dirty="0" smtClean="0">
                <a:solidFill>
                  <a:schemeClr val="tx1"/>
                </a:solidFill>
                <a:latin typeface="+mj-lt"/>
              </a:rPr>
              <a:t>T</a:t>
            </a:r>
          </a:p>
          <a:p>
            <a:pPr algn="ctr"/>
            <a:r>
              <a:rPr lang="en-GB" b="1" dirty="0" smtClean="0">
                <a:solidFill>
                  <a:schemeClr val="tx1"/>
                </a:solidFill>
                <a:latin typeface="+mj-lt"/>
              </a:rPr>
              <a:t>P</a:t>
            </a:r>
          </a:p>
          <a:p>
            <a:pPr algn="ctr"/>
            <a:r>
              <a:rPr lang="en-GB" b="1" dirty="0" smtClean="0">
                <a:solidFill>
                  <a:schemeClr val="tx1"/>
                </a:solidFill>
                <a:latin typeface="+mj-lt"/>
              </a:rPr>
              <a:t>U</a:t>
            </a:r>
          </a:p>
          <a:p>
            <a:pPr algn="ctr"/>
            <a:r>
              <a:rPr lang="en-GB" b="1" dirty="0" smtClean="0">
                <a:solidFill>
                  <a:schemeClr val="tx1"/>
                </a:solidFill>
                <a:latin typeface="+mj-lt"/>
              </a:rPr>
              <a:t>T</a:t>
            </a:r>
          </a:p>
          <a:p>
            <a:pPr algn="ctr"/>
            <a:r>
              <a:rPr lang="en-GB" b="1" dirty="0" smtClean="0">
                <a:solidFill>
                  <a:schemeClr val="tx1"/>
                </a:solidFill>
                <a:latin typeface="+mj-lt"/>
              </a:rPr>
              <a:t>S</a:t>
            </a:r>
          </a:p>
          <a:p>
            <a:pPr algn="ctr"/>
            <a:endParaRPr lang="es-EC" dirty="0">
              <a:solidFill>
                <a:schemeClr val="tx1"/>
              </a:solidFill>
              <a:latin typeface="+mj-lt"/>
            </a:endParaRPr>
          </a:p>
        </p:txBody>
      </p:sp>
      <p:graphicFrame>
        <p:nvGraphicFramePr>
          <p:cNvPr id="9" name="Diagrama 8"/>
          <p:cNvGraphicFramePr/>
          <p:nvPr>
            <p:extLst>
              <p:ext uri="{D42A27DB-BD31-4B8C-83A1-F6EECF244321}">
                <p14:modId xmlns:p14="http://schemas.microsoft.com/office/powerpoint/2010/main" val="3079828516"/>
              </p:ext>
            </p:extLst>
          </p:nvPr>
        </p:nvGraphicFramePr>
        <p:xfrm>
          <a:off x="683568" y="2996952"/>
          <a:ext cx="856895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http://www.bulebbu.com/public/idiomas/es/images/98/322/-22x445x3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5425906"/>
            <a:ext cx="2808312"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772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p:cNvGraphicFramePr>
            <a:graphicFrameLocks noGrp="1"/>
          </p:cNvGraphicFramePr>
          <p:nvPr>
            <p:extLst>
              <p:ext uri="{D42A27DB-BD31-4B8C-83A1-F6EECF244321}">
                <p14:modId xmlns:p14="http://schemas.microsoft.com/office/powerpoint/2010/main" val="1586578994"/>
              </p:ext>
            </p:extLst>
          </p:nvPr>
        </p:nvGraphicFramePr>
        <p:xfrm>
          <a:off x="395535" y="1484784"/>
          <a:ext cx="5184577" cy="1080120"/>
        </p:xfrm>
        <a:graphic>
          <a:graphicData uri="http://schemas.openxmlformats.org/drawingml/2006/table">
            <a:tbl>
              <a:tblPr firstRow="1" firstCol="1" bandRow="1">
                <a:tableStyleId>{F5AB1C69-6EDB-4FF4-983F-18BD219EF322}</a:tableStyleId>
              </a:tblPr>
              <a:tblGrid>
                <a:gridCol w="1719956"/>
                <a:gridCol w="1117971"/>
                <a:gridCol w="1203969"/>
                <a:gridCol w="1142681"/>
              </a:tblGrid>
              <a:tr h="360040">
                <a:tc>
                  <a:txBody>
                    <a:bodyPr/>
                    <a:lstStyle/>
                    <a:p>
                      <a:pPr algn="l">
                        <a:lnSpc>
                          <a:spcPct val="115000"/>
                        </a:lnSpc>
                        <a:spcAft>
                          <a:spcPts val="0"/>
                        </a:spcAft>
                      </a:pPr>
                      <a:r>
                        <a:rPr lang="es-MX" sz="1200" b="0" dirty="0">
                          <a:solidFill>
                            <a:schemeClr val="tx1"/>
                          </a:solidFill>
                          <a:effectLst/>
                        </a:rPr>
                        <a:t> </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ctr">
                        <a:lnSpc>
                          <a:spcPct val="115000"/>
                        </a:lnSpc>
                        <a:spcAft>
                          <a:spcPts val="0"/>
                        </a:spcAft>
                      </a:pPr>
                      <a:r>
                        <a:rPr lang="es-MX" sz="1200" b="1">
                          <a:solidFill>
                            <a:schemeClr val="tx1"/>
                          </a:solidFill>
                          <a:effectLst/>
                        </a:rPr>
                        <a:t>2014</a:t>
                      </a:r>
                      <a:endParaRPr lang="es-EC" sz="1200" b="1">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ctr"/>
                </a:tc>
                <a:tc>
                  <a:txBody>
                    <a:bodyPr/>
                    <a:lstStyle/>
                    <a:p>
                      <a:pPr algn="ctr">
                        <a:lnSpc>
                          <a:spcPct val="115000"/>
                        </a:lnSpc>
                        <a:spcAft>
                          <a:spcPts val="0"/>
                        </a:spcAft>
                      </a:pPr>
                      <a:r>
                        <a:rPr lang="es-MX" sz="1200" b="1" dirty="0">
                          <a:solidFill>
                            <a:schemeClr val="tx1"/>
                          </a:solidFill>
                          <a:effectLst/>
                        </a:rPr>
                        <a:t>2015</a:t>
                      </a:r>
                      <a:endParaRPr lang="es-EC" sz="1200" b="1"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ctr"/>
                </a:tc>
                <a:tc>
                  <a:txBody>
                    <a:bodyPr/>
                    <a:lstStyle/>
                    <a:p>
                      <a:pPr algn="ctr">
                        <a:lnSpc>
                          <a:spcPct val="115000"/>
                        </a:lnSpc>
                        <a:spcAft>
                          <a:spcPts val="0"/>
                        </a:spcAft>
                      </a:pPr>
                      <a:r>
                        <a:rPr lang="es-MX" sz="1200" b="1" dirty="0">
                          <a:solidFill>
                            <a:schemeClr val="tx1"/>
                          </a:solidFill>
                          <a:effectLst/>
                        </a:rPr>
                        <a:t>2016</a:t>
                      </a:r>
                      <a:endParaRPr lang="es-EC" sz="1200" b="1"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ctr"/>
                </a:tc>
              </a:tr>
              <a:tr h="360040">
                <a:tc>
                  <a:txBody>
                    <a:bodyPr/>
                    <a:lstStyle/>
                    <a:p>
                      <a:pPr algn="l">
                        <a:lnSpc>
                          <a:spcPct val="115000"/>
                        </a:lnSpc>
                        <a:spcAft>
                          <a:spcPts val="0"/>
                        </a:spcAft>
                      </a:pPr>
                      <a:r>
                        <a:rPr lang="en-US" sz="1200" b="1" noProof="0" dirty="0" smtClean="0">
                          <a:solidFill>
                            <a:schemeClr val="tx1"/>
                          </a:solidFill>
                          <a:effectLst/>
                        </a:rPr>
                        <a:t>Number</a:t>
                      </a:r>
                      <a:r>
                        <a:rPr lang="en-US" sz="1200" b="1" baseline="0" noProof="0" dirty="0" smtClean="0">
                          <a:solidFill>
                            <a:schemeClr val="tx1"/>
                          </a:solidFill>
                          <a:effectLst/>
                        </a:rPr>
                        <a:t> of cook stoves</a:t>
                      </a:r>
                      <a:endParaRPr lang="en-US" sz="1200" b="1" noProof="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200" b="0" dirty="0">
                          <a:solidFill>
                            <a:schemeClr val="tx1"/>
                          </a:solidFill>
                          <a:effectLst/>
                        </a:rPr>
                        <a:t>195,000</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200" b="0" dirty="0">
                          <a:solidFill>
                            <a:schemeClr val="tx1"/>
                          </a:solidFill>
                          <a:effectLst/>
                        </a:rPr>
                        <a:t>1,330,000</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200" b="0" dirty="0">
                          <a:solidFill>
                            <a:schemeClr val="tx1"/>
                          </a:solidFill>
                          <a:effectLst/>
                        </a:rPr>
                        <a:t>1,475,000</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r>
              <a:tr h="360040">
                <a:tc>
                  <a:txBody>
                    <a:bodyPr/>
                    <a:lstStyle/>
                    <a:p>
                      <a:pPr algn="l">
                        <a:lnSpc>
                          <a:spcPct val="115000"/>
                        </a:lnSpc>
                        <a:spcAft>
                          <a:spcPts val="0"/>
                        </a:spcAft>
                      </a:pPr>
                      <a:r>
                        <a:rPr lang="en-US" sz="1200" b="1" noProof="0" dirty="0" smtClean="0">
                          <a:solidFill>
                            <a:schemeClr val="tx1"/>
                          </a:solidFill>
                          <a:effectLst/>
                        </a:rPr>
                        <a:t>Garner</a:t>
                      </a:r>
                      <a:r>
                        <a:rPr lang="en-US" sz="1200" b="1" baseline="0" noProof="0" dirty="0" smtClean="0">
                          <a:solidFill>
                            <a:schemeClr val="tx1"/>
                          </a:solidFill>
                          <a:effectLst/>
                        </a:rPr>
                        <a:t> </a:t>
                      </a:r>
                      <a:endParaRPr lang="en-US" sz="1200" b="1" noProof="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200" b="0" dirty="0">
                          <a:solidFill>
                            <a:schemeClr val="tx1"/>
                          </a:solidFill>
                          <a:effectLst/>
                        </a:rPr>
                        <a:t>195,000</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200" b="0" dirty="0">
                          <a:solidFill>
                            <a:schemeClr val="tx1"/>
                          </a:solidFill>
                          <a:effectLst/>
                        </a:rPr>
                        <a:t>1,525,000</a:t>
                      </a:r>
                      <a:endParaRPr lang="es-EC" sz="1200" b="0"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c>
                  <a:txBody>
                    <a:bodyPr/>
                    <a:lstStyle/>
                    <a:p>
                      <a:pPr algn="r">
                        <a:lnSpc>
                          <a:spcPct val="115000"/>
                        </a:lnSpc>
                        <a:spcAft>
                          <a:spcPts val="0"/>
                        </a:spcAft>
                      </a:pPr>
                      <a:r>
                        <a:rPr lang="es-MX" sz="1400" b="1" dirty="0">
                          <a:solidFill>
                            <a:schemeClr val="tx1"/>
                          </a:solidFill>
                          <a:effectLst/>
                        </a:rPr>
                        <a:t>3,000,000</a:t>
                      </a:r>
                      <a:endParaRPr lang="es-EC" sz="1400" b="1" dirty="0">
                        <a:solidFill>
                          <a:schemeClr val="tx1"/>
                        </a:solidFill>
                        <a:effectLst/>
                        <a:latin typeface="+mn-lt"/>
                        <a:ea typeface="Times New Roman" panose="02020603050405020304" pitchFamily="18" charset="0"/>
                        <a:cs typeface="Times New Roman" panose="02020603050405020304" pitchFamily="18" charset="0"/>
                      </a:endParaRPr>
                    </a:p>
                  </a:txBody>
                  <a:tcPr marL="41954" marR="41954" marT="0" marB="0" anchor="b"/>
                </a:tc>
              </a:tr>
            </a:tbl>
          </a:graphicData>
        </a:graphic>
      </p:graphicFrame>
      <p:sp>
        <p:nvSpPr>
          <p:cNvPr id="6" name="Rectángulo redondeado 5"/>
          <p:cNvSpPr/>
          <p:nvPr/>
        </p:nvSpPr>
        <p:spPr>
          <a:xfrm>
            <a:off x="1048216"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smtClean="0"/>
              <a:t>LEAP OUTCOME</a:t>
            </a:r>
            <a:endParaRPr lang="es-MX" b="1" dirty="0">
              <a:solidFill>
                <a:schemeClr val="tx1"/>
              </a:solidFill>
              <a:latin typeface="+mj-lt"/>
            </a:endParaRPr>
          </a:p>
        </p:txBody>
      </p:sp>
      <p:pic>
        <p:nvPicPr>
          <p:cNvPr id="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736688"/>
            <a:ext cx="5040560" cy="3644640"/>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8 CuadroTexto"/>
          <p:cNvSpPr txBox="1"/>
          <p:nvPr/>
        </p:nvSpPr>
        <p:spPr>
          <a:xfrm>
            <a:off x="467543" y="3381380"/>
            <a:ext cx="2880321" cy="1415772"/>
          </a:xfrm>
          <a:prstGeom prst="rect">
            <a:avLst/>
          </a:prstGeom>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eaLnBrk="1" fontAlgn="auto" hangingPunct="1">
              <a:spcBef>
                <a:spcPts val="0"/>
              </a:spcBef>
              <a:spcAft>
                <a:spcPts val="0"/>
              </a:spcAft>
              <a:buFont typeface="Arial" panose="020B0604020202020204" pitchFamily="34" charset="0"/>
              <a:buChar char="•"/>
              <a:defRPr/>
            </a:pPr>
            <a:r>
              <a:rPr lang="en-US" dirty="0"/>
              <a:t>2.5 million  t CO2 per year. </a:t>
            </a:r>
          </a:p>
          <a:p>
            <a:pPr marL="342900" indent="-342900" algn="just" eaLnBrk="1" fontAlgn="auto" hangingPunct="1">
              <a:spcBef>
                <a:spcPts val="0"/>
              </a:spcBef>
              <a:spcAft>
                <a:spcPts val="0"/>
              </a:spcAft>
              <a:buFont typeface="Arial" panose="020B0604020202020204" pitchFamily="34" charset="0"/>
              <a:buChar char="•"/>
              <a:defRPr/>
            </a:pPr>
            <a:endParaRPr lang="en-US" sz="1100" dirty="0" smtClean="0"/>
          </a:p>
          <a:p>
            <a:pPr marL="342900" indent="-342900" algn="just" eaLnBrk="1" fontAlgn="auto" hangingPunct="1">
              <a:spcBef>
                <a:spcPts val="0"/>
              </a:spcBef>
              <a:spcAft>
                <a:spcPts val="0"/>
              </a:spcAft>
              <a:buFont typeface="Arial" panose="020B0604020202020204" pitchFamily="34" charset="0"/>
              <a:buChar char="•"/>
              <a:defRPr/>
            </a:pPr>
            <a:r>
              <a:rPr lang="en-US" dirty="0" smtClean="0"/>
              <a:t>40.8 </a:t>
            </a:r>
            <a:r>
              <a:rPr lang="en-US" dirty="0"/>
              <a:t>million t CO2 eq. accumulated to 2030.</a:t>
            </a:r>
            <a:endParaRPr lang="es-EC" dirty="0"/>
          </a:p>
        </p:txBody>
      </p:sp>
      <p:sp>
        <p:nvSpPr>
          <p:cNvPr id="2" name="Llamada de flecha hacia abajo 1"/>
          <p:cNvSpPr/>
          <p:nvPr/>
        </p:nvSpPr>
        <p:spPr>
          <a:xfrm>
            <a:off x="5868144" y="1484784"/>
            <a:ext cx="2592288" cy="1080120"/>
          </a:xfrm>
          <a:prstGeom prst="downArrowCallout">
            <a:avLst/>
          </a:prstGeom>
          <a:effectLst>
            <a:innerShdw blurRad="63500" dist="50800" dir="189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t>2014 – 2030 </a:t>
            </a:r>
            <a:endParaRPr lang="es-EC" sz="2000" b="1" dirty="0"/>
          </a:p>
        </p:txBody>
      </p:sp>
    </p:spTree>
    <p:extLst>
      <p:ext uri="{BB962C8B-B14F-4D97-AF65-F5344CB8AC3E}">
        <p14:creationId xmlns:p14="http://schemas.microsoft.com/office/powerpoint/2010/main" val="30408270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8784975" cy="5544616"/>
          </a:xfrm>
          <a:prstGeom prst="rect">
            <a:avLst/>
          </a:prstGeom>
          <a:noFill/>
        </p:spPr>
      </p:pic>
      <p:sp>
        <p:nvSpPr>
          <p:cNvPr id="6" name="Rectángulo redondeado 5"/>
          <p:cNvSpPr/>
          <p:nvPr/>
        </p:nvSpPr>
        <p:spPr>
          <a:xfrm>
            <a:off x="1187624"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smtClean="0">
                <a:solidFill>
                  <a:srgbClr val="000000"/>
                </a:solidFill>
              </a:rPr>
              <a:t>INSTITUTIONAL ARRANGEMENT</a:t>
            </a:r>
            <a:endParaRPr lang="es-MX" b="1" dirty="0">
              <a:solidFill>
                <a:schemeClr val="tx1"/>
              </a:solidFill>
            </a:endParaRPr>
          </a:p>
        </p:txBody>
      </p:sp>
    </p:spTree>
    <p:extLst>
      <p:ext uri="{BB962C8B-B14F-4D97-AF65-F5344CB8AC3E}">
        <p14:creationId xmlns:p14="http://schemas.microsoft.com/office/powerpoint/2010/main" val="1462658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187624" y="404664"/>
            <a:ext cx="7412216" cy="432048"/>
          </a:xfrm>
          <a:prstGeom prst="roundRect">
            <a:avLst/>
          </a:prstGeom>
          <a:ln/>
          <a:effectLst>
            <a:glow rad="63500">
              <a:schemeClr val="accent3">
                <a:satMod val="175000"/>
                <a:alpha val="40000"/>
              </a:schemeClr>
            </a:glow>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smtClean="0">
                <a:solidFill>
                  <a:srgbClr val="000000"/>
                </a:solidFill>
                <a:latin typeface="Calibri" panose="020F0502020204030204" pitchFamily="34" charset="0"/>
              </a:rPr>
              <a:t>NATIONAL POLICY CONTEXT</a:t>
            </a:r>
            <a:endParaRPr lang="es-MX" b="1" dirty="0">
              <a:solidFill>
                <a:schemeClr val="tx1"/>
              </a:solidFill>
            </a:endParaRPr>
          </a:p>
        </p:txBody>
      </p:sp>
      <p:sp>
        <p:nvSpPr>
          <p:cNvPr id="8" name="Rectángulo redondeado 7"/>
          <p:cNvSpPr/>
          <p:nvPr/>
        </p:nvSpPr>
        <p:spPr>
          <a:xfrm>
            <a:off x="429225" y="1152044"/>
            <a:ext cx="1918908" cy="832480"/>
          </a:xfrm>
          <a:prstGeom prst="roundRect">
            <a:avLst>
              <a:gd name="adj" fmla="val 10000"/>
            </a:avLst>
          </a:prstGeom>
          <a:blipFill rotWithShape="0">
            <a:blip r:embed="rId3"/>
            <a:stretch>
              <a:fillRect/>
            </a:stretch>
          </a:blipFill>
          <a:ln>
            <a:solidFill>
              <a:srgbClr val="3C8123"/>
            </a:solidFill>
          </a:ln>
          <a:effectLst>
            <a:glow rad="63500">
              <a:schemeClr val="accent3">
                <a:satMod val="175000"/>
                <a:alpha val="40000"/>
              </a:schemeClr>
            </a:glow>
          </a:effectLst>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9" name="Rectángulo redondeado 5"/>
          <p:cNvSpPr/>
          <p:nvPr/>
        </p:nvSpPr>
        <p:spPr>
          <a:xfrm>
            <a:off x="2555776" y="1152043"/>
            <a:ext cx="2024605" cy="871847"/>
          </a:xfrm>
          <a:prstGeom prst="roundRect">
            <a:avLst>
              <a:gd name="adj" fmla="val 10000"/>
            </a:avLst>
          </a:prstGeom>
          <a:blipFill rotWithShape="0">
            <a:blip r:embed="rId4"/>
            <a:stretch>
              <a:fillRect/>
            </a:stretch>
          </a:blipFill>
          <a:ln>
            <a:solidFill>
              <a:srgbClr val="3C8123"/>
            </a:solidFill>
          </a:ln>
          <a:effectLst>
            <a:glow rad="63500">
              <a:schemeClr val="accent3">
                <a:satMod val="175000"/>
                <a:alpha val="40000"/>
              </a:schemeClr>
            </a:glow>
          </a:effectLst>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Rectángulo redondeado 7"/>
          <p:cNvSpPr/>
          <p:nvPr/>
        </p:nvSpPr>
        <p:spPr>
          <a:xfrm>
            <a:off x="7068349" y="1152044"/>
            <a:ext cx="1847471" cy="832480"/>
          </a:xfrm>
          <a:prstGeom prst="roundRect">
            <a:avLst>
              <a:gd name="adj" fmla="val 10000"/>
            </a:avLst>
          </a:prstGeom>
          <a:blipFill rotWithShape="0">
            <a:blip r:embed="rId5"/>
            <a:stretch>
              <a:fillRect/>
            </a:stretch>
          </a:blipFill>
          <a:ln>
            <a:solidFill>
              <a:srgbClr val="3C8123"/>
            </a:solidFill>
          </a:ln>
          <a:effectLst>
            <a:glow rad="63500">
              <a:schemeClr val="accent3">
                <a:satMod val="175000"/>
                <a:alpha val="40000"/>
              </a:schemeClr>
            </a:glow>
          </a:effectLst>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1" name="Rectángulo redondeado 9"/>
          <p:cNvSpPr/>
          <p:nvPr/>
        </p:nvSpPr>
        <p:spPr>
          <a:xfrm>
            <a:off x="4843469" y="1152043"/>
            <a:ext cx="1841707" cy="799813"/>
          </a:xfrm>
          <a:prstGeom prst="roundRect">
            <a:avLst>
              <a:gd name="adj" fmla="val 10000"/>
            </a:avLst>
          </a:prstGeom>
          <a:blipFill rotWithShape="0">
            <a:blip r:embed="rId6"/>
            <a:stretch>
              <a:fillRect/>
            </a:stretch>
          </a:blipFill>
          <a:ln>
            <a:solidFill>
              <a:srgbClr val="3C8123"/>
            </a:solidFill>
          </a:ln>
          <a:effectLst>
            <a:glow rad="63500">
              <a:schemeClr val="accent3">
                <a:satMod val="175000"/>
                <a:alpha val="40000"/>
              </a:schemeClr>
            </a:glow>
          </a:effectLst>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3" name="Agrupar 4"/>
          <p:cNvGrpSpPr/>
          <p:nvPr/>
        </p:nvGrpSpPr>
        <p:grpSpPr>
          <a:xfrm>
            <a:off x="368605" y="2025798"/>
            <a:ext cx="1971147" cy="755130"/>
            <a:chOff x="274856" y="1771258"/>
            <a:chExt cx="1551852" cy="3921025"/>
          </a:xfrm>
          <a:effectLst>
            <a:glow rad="63500">
              <a:schemeClr val="accent3">
                <a:satMod val="175000"/>
                <a:alpha val="40000"/>
              </a:schemeClr>
            </a:glow>
          </a:effectLst>
        </p:grpSpPr>
        <p:sp>
          <p:nvSpPr>
            <p:cNvPr id="14" name="Redondear rectángulo de esquina del mismo lado 21"/>
            <p:cNvSpPr/>
            <p:nvPr/>
          </p:nvSpPr>
          <p:spPr>
            <a:xfrm rot="10800000">
              <a:off x="274856" y="1771258"/>
              <a:ext cx="1551852" cy="3921025"/>
            </a:xfrm>
            <a:prstGeom prst="round2SameRect">
              <a:avLst>
                <a:gd name="adj1" fmla="val 10500"/>
                <a:gd name="adj2" fmla="val 0"/>
              </a:avLst>
            </a:prstGeom>
          </p:spPr>
          <p:style>
            <a:lnRef idx="1">
              <a:schemeClr val="accent3"/>
            </a:lnRef>
            <a:fillRef idx="2">
              <a:schemeClr val="accent3"/>
            </a:fillRef>
            <a:effectRef idx="1">
              <a:schemeClr val="accent3"/>
            </a:effectRef>
            <a:fontRef idx="minor">
              <a:schemeClr val="dk1"/>
            </a:fontRef>
          </p:style>
        </p:sp>
        <p:sp>
          <p:nvSpPr>
            <p:cNvPr id="15" name="Redondear rectángulo de esquina del mismo lado 5"/>
            <p:cNvSpPr/>
            <p:nvPr/>
          </p:nvSpPr>
          <p:spPr>
            <a:xfrm>
              <a:off x="322581" y="1996198"/>
              <a:ext cx="1456402" cy="3322182"/>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85344" tIns="85344" rIns="85344" bIns="85344" numCol="1" spcCol="1270" anchor="t" anchorCtr="0">
              <a:noAutofit/>
            </a:bodyPr>
            <a:lstStyle/>
            <a:p>
              <a:pPr marL="0" lvl="1" algn="ctr" defTabSz="622300">
                <a:lnSpc>
                  <a:spcPct val="90000"/>
                </a:lnSpc>
                <a:spcAft>
                  <a:spcPct val="15000"/>
                </a:spcAft>
              </a:pPr>
              <a:r>
                <a:rPr lang="en-US" sz="1400" b="1" i="1" dirty="0" smtClean="0"/>
                <a:t>Article 414</a:t>
              </a:r>
              <a:r>
                <a:rPr lang="en-US" sz="1400" i="1" dirty="0" smtClean="0"/>
                <a:t> of 2008 Constitution</a:t>
              </a:r>
              <a:endParaRPr lang="en-US" sz="1400" b="1" i="1" kern="1200" dirty="0" smtClean="0"/>
            </a:p>
          </p:txBody>
        </p:sp>
      </p:grpSp>
      <p:grpSp>
        <p:nvGrpSpPr>
          <p:cNvPr id="16" name="Agrupar 6"/>
          <p:cNvGrpSpPr/>
          <p:nvPr/>
        </p:nvGrpSpPr>
        <p:grpSpPr>
          <a:xfrm>
            <a:off x="2593662" y="2025799"/>
            <a:ext cx="1968555" cy="755129"/>
            <a:chOff x="1981894" y="1691525"/>
            <a:chExt cx="1551852" cy="4000758"/>
          </a:xfrm>
          <a:effectLst>
            <a:glow rad="63500">
              <a:schemeClr val="accent3">
                <a:satMod val="175000"/>
                <a:alpha val="40000"/>
              </a:schemeClr>
            </a:glow>
          </a:effectLst>
        </p:grpSpPr>
        <p:sp>
          <p:nvSpPr>
            <p:cNvPr id="17" name="Redondear rectángulo de esquina del mismo lado 19"/>
            <p:cNvSpPr/>
            <p:nvPr/>
          </p:nvSpPr>
          <p:spPr>
            <a:xfrm rot="10800000">
              <a:off x="1981894" y="1771258"/>
              <a:ext cx="1551852" cy="3921025"/>
            </a:xfrm>
            <a:prstGeom prst="round2SameRect">
              <a:avLst>
                <a:gd name="adj1" fmla="val 10500"/>
                <a:gd name="adj2" fmla="val 0"/>
              </a:avLst>
            </a:prstGeom>
          </p:spPr>
          <p:style>
            <a:lnRef idx="1">
              <a:schemeClr val="accent4"/>
            </a:lnRef>
            <a:fillRef idx="2">
              <a:schemeClr val="accent4"/>
            </a:fillRef>
            <a:effectRef idx="1">
              <a:schemeClr val="accent4"/>
            </a:effectRef>
            <a:fontRef idx="minor">
              <a:schemeClr val="dk1"/>
            </a:fontRef>
          </p:style>
        </p:sp>
        <p:sp>
          <p:nvSpPr>
            <p:cNvPr id="18" name="Redondear rectángulo de esquina del mismo lado 8"/>
            <p:cNvSpPr/>
            <p:nvPr/>
          </p:nvSpPr>
          <p:spPr>
            <a:xfrm>
              <a:off x="2028291" y="1691525"/>
              <a:ext cx="1456402" cy="371308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85344" tIns="85344" rIns="85344" bIns="85344" numCol="1" spcCol="1270" anchor="t" anchorCtr="0">
              <a:noAutofit/>
            </a:bodyPr>
            <a:lstStyle/>
            <a:p>
              <a:pPr marL="0" lvl="1" algn="ctr" defTabSz="622300">
                <a:lnSpc>
                  <a:spcPct val="90000"/>
                </a:lnSpc>
                <a:spcAft>
                  <a:spcPct val="15000"/>
                </a:spcAft>
              </a:pPr>
              <a:r>
                <a:rPr lang="en-US" sz="1400" b="1" i="1" dirty="0" smtClean="0"/>
                <a:t>Objective 7 </a:t>
              </a:r>
              <a:r>
                <a:rPr lang="en-US" sz="1400" i="1" dirty="0" smtClean="0"/>
                <a:t>of National Plan for Good Living  2013 - 2017</a:t>
              </a:r>
              <a:endParaRPr lang="en-US" sz="1400" i="1" dirty="0"/>
            </a:p>
          </p:txBody>
        </p:sp>
      </p:grpSp>
      <p:grpSp>
        <p:nvGrpSpPr>
          <p:cNvPr id="19" name="Agrupar 8"/>
          <p:cNvGrpSpPr/>
          <p:nvPr/>
        </p:nvGrpSpPr>
        <p:grpSpPr>
          <a:xfrm>
            <a:off x="6995933" y="2025798"/>
            <a:ext cx="1968555" cy="755130"/>
            <a:chOff x="5520475" y="1696271"/>
            <a:chExt cx="1551852" cy="4018783"/>
          </a:xfrm>
          <a:effectLst>
            <a:glow rad="63500">
              <a:schemeClr val="accent3">
                <a:satMod val="175000"/>
                <a:alpha val="40000"/>
              </a:schemeClr>
            </a:glow>
          </a:effectLst>
        </p:grpSpPr>
        <p:sp>
          <p:nvSpPr>
            <p:cNvPr id="20" name="Redondear rectángulo de esquina del mismo lado 17"/>
            <p:cNvSpPr/>
            <p:nvPr/>
          </p:nvSpPr>
          <p:spPr>
            <a:xfrm rot="10800000">
              <a:off x="5520475" y="1794029"/>
              <a:ext cx="1551852" cy="3921025"/>
            </a:xfrm>
            <a:prstGeom prst="round2SameRect">
              <a:avLst>
                <a:gd name="adj1" fmla="val 10500"/>
                <a:gd name="adj2" fmla="val 0"/>
              </a:avLst>
            </a:prstGeom>
          </p:spPr>
          <p:style>
            <a:lnRef idx="1">
              <a:schemeClr val="accent1"/>
            </a:lnRef>
            <a:fillRef idx="2">
              <a:schemeClr val="accent1"/>
            </a:fillRef>
            <a:effectRef idx="1">
              <a:schemeClr val="accent1"/>
            </a:effectRef>
            <a:fontRef idx="minor">
              <a:schemeClr val="dk1"/>
            </a:fontRef>
          </p:style>
        </p:sp>
        <p:sp>
          <p:nvSpPr>
            <p:cNvPr id="21" name="Redondear rectángulo de esquina del mismo lado 11"/>
            <p:cNvSpPr/>
            <p:nvPr/>
          </p:nvSpPr>
          <p:spPr>
            <a:xfrm>
              <a:off x="5577562" y="1696271"/>
              <a:ext cx="1456399" cy="3635558"/>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sz="1400" b="1" i="1" dirty="0" smtClean="0"/>
                <a:t>Policy  3 </a:t>
              </a:r>
              <a:r>
                <a:rPr lang="en-US" sz="1400" i="1" dirty="0" smtClean="0"/>
                <a:t>of National Environmental policy </a:t>
              </a:r>
            </a:p>
          </p:txBody>
        </p:sp>
      </p:grpSp>
      <p:grpSp>
        <p:nvGrpSpPr>
          <p:cNvPr id="22" name="Agrupar 10"/>
          <p:cNvGrpSpPr/>
          <p:nvPr/>
        </p:nvGrpSpPr>
        <p:grpSpPr>
          <a:xfrm>
            <a:off x="4788024" y="2025798"/>
            <a:ext cx="1957348" cy="755130"/>
            <a:chOff x="3786187" y="1801721"/>
            <a:chExt cx="1551852" cy="3921025"/>
          </a:xfrm>
          <a:effectLst>
            <a:glow rad="63500">
              <a:schemeClr val="accent3">
                <a:satMod val="175000"/>
                <a:alpha val="40000"/>
              </a:schemeClr>
            </a:glow>
          </a:effectLst>
        </p:grpSpPr>
        <p:sp>
          <p:nvSpPr>
            <p:cNvPr id="23" name="Redondear rectángulo de esquina del mismo lado 15"/>
            <p:cNvSpPr/>
            <p:nvPr/>
          </p:nvSpPr>
          <p:spPr>
            <a:xfrm rot="10800000">
              <a:off x="3786187" y="1801721"/>
              <a:ext cx="1551852" cy="3921025"/>
            </a:xfrm>
            <a:prstGeom prst="round2SameRect">
              <a:avLst>
                <a:gd name="adj1" fmla="val 10500"/>
                <a:gd name="adj2" fmla="val 0"/>
              </a:avLst>
            </a:prstGeom>
          </p:spPr>
          <p:style>
            <a:lnRef idx="1">
              <a:schemeClr val="accent2"/>
            </a:lnRef>
            <a:fillRef idx="2">
              <a:schemeClr val="accent2"/>
            </a:fillRef>
            <a:effectRef idx="1">
              <a:schemeClr val="accent2"/>
            </a:effectRef>
            <a:fontRef idx="minor">
              <a:schemeClr val="dk1"/>
            </a:fontRef>
          </p:style>
        </p:sp>
        <p:sp>
          <p:nvSpPr>
            <p:cNvPr id="24" name="Redondear rectángulo de esquina del mismo lado 14"/>
            <p:cNvSpPr/>
            <p:nvPr/>
          </p:nvSpPr>
          <p:spPr>
            <a:xfrm>
              <a:off x="3833912" y="1801726"/>
              <a:ext cx="1456402" cy="3547122"/>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5344" tIns="85344" rIns="85344" bIns="85344" numCol="1" spcCol="1270" anchor="t" anchorCtr="0">
              <a:noAutofit/>
            </a:bodyPr>
            <a:lstStyle/>
            <a:p>
              <a:pPr marL="0" lvl="1" algn="ctr" defTabSz="622300">
                <a:lnSpc>
                  <a:spcPct val="90000"/>
                </a:lnSpc>
                <a:spcAft>
                  <a:spcPct val="15000"/>
                </a:spcAft>
              </a:pPr>
              <a:r>
                <a:rPr lang="en-US" sz="1400" b="1" i="1" dirty="0" smtClean="0"/>
                <a:t>1815 and 495 (ICCC)</a:t>
              </a:r>
            </a:p>
            <a:p>
              <a:pPr marL="0" lvl="1" algn="ctr" defTabSz="622300">
                <a:lnSpc>
                  <a:spcPct val="90000"/>
                </a:lnSpc>
                <a:spcAft>
                  <a:spcPct val="15000"/>
                </a:spcAft>
              </a:pPr>
              <a:r>
                <a:rPr lang="en-US" sz="1400" i="1" dirty="0" smtClean="0"/>
                <a:t>Executive Decrees</a:t>
              </a:r>
              <a:endParaRPr lang="en-US" sz="1400" i="1" dirty="0"/>
            </a:p>
          </p:txBody>
        </p:sp>
      </p:grpSp>
      <p:sp>
        <p:nvSpPr>
          <p:cNvPr id="30" name="AutoShape 1"/>
          <p:cNvSpPr>
            <a:spLocks noChangeArrowheads="1"/>
          </p:cNvSpPr>
          <p:nvPr/>
        </p:nvSpPr>
        <p:spPr bwMode="auto">
          <a:xfrm>
            <a:off x="2038573" y="4077072"/>
            <a:ext cx="4852642" cy="460511"/>
          </a:xfrm>
          <a:prstGeom prst="roundRect">
            <a:avLst>
              <a:gd name="adj" fmla="val 16667"/>
            </a:avLst>
          </a:prstGeom>
          <a:ln/>
          <a:effectLst>
            <a:glow rad="139700">
              <a:schemeClr val="accent3">
                <a:satMod val="175000"/>
                <a:alpha val="40000"/>
              </a:scheme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smtClean="0">
                <a:latin typeface="+mn-lt"/>
              </a:rPr>
              <a:t>UNDERSECRETARY OF CLIMATE CHANGE </a:t>
            </a:r>
            <a:endParaRPr lang="en-US" sz="2000" b="1" dirty="0">
              <a:latin typeface="+mn-lt"/>
            </a:endParaRPr>
          </a:p>
        </p:txBody>
      </p:sp>
      <p:cxnSp>
        <p:nvCxnSpPr>
          <p:cNvPr id="42" name="AutoShape 19"/>
          <p:cNvCxnSpPr>
            <a:cxnSpLocks noChangeShapeType="1"/>
            <a:stCxn id="46" idx="2"/>
            <a:endCxn id="30" idx="1"/>
          </p:cNvCxnSpPr>
          <p:nvPr/>
        </p:nvCxnSpPr>
        <p:spPr bwMode="auto">
          <a:xfrm rot="16200000" flipH="1">
            <a:off x="1476229" y="3744984"/>
            <a:ext cx="446280" cy="678408"/>
          </a:xfrm>
          <a:prstGeom prst="bentConnector2">
            <a:avLst/>
          </a:prstGeom>
          <a:ln>
            <a:headEnd/>
            <a:tailEnd/>
          </a:ln>
          <a:effectLst>
            <a:glow rad="63500">
              <a:schemeClr val="accent3">
                <a:satMod val="175000"/>
                <a:alpha val="40000"/>
              </a:schemeClr>
            </a:glow>
            <a:outerShdw blurRad="40000" dist="23000" dir="5400000" rotWithShape="0">
              <a:srgbClr val="000000">
                <a:alpha val="35000"/>
              </a:srgbClr>
            </a:outerShdw>
          </a:effectLst>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cxnSp>
      <p:sp>
        <p:nvSpPr>
          <p:cNvPr id="46" name="Rectángulo redondeado 45"/>
          <p:cNvSpPr/>
          <p:nvPr/>
        </p:nvSpPr>
        <p:spPr>
          <a:xfrm>
            <a:off x="323528" y="2896258"/>
            <a:ext cx="2073273" cy="964790"/>
          </a:xfrm>
          <a:prstGeom prst="roundRect">
            <a:avLst>
              <a:gd name="adj" fmla="val 10000"/>
            </a:avLst>
          </a:prstGeom>
          <a:blipFill rotWithShape="0">
            <a:blip r:embed="rId7"/>
            <a:stretch>
              <a:fillRect/>
            </a:stretch>
          </a:blipFill>
          <a:ln>
            <a:solidFill>
              <a:srgbClr val="3C8123"/>
            </a:solidFill>
          </a:ln>
          <a:effectLst>
            <a:glow rad="63500">
              <a:schemeClr val="accent3">
                <a:satMod val="175000"/>
                <a:alpha val="40000"/>
              </a:schemeClr>
            </a:glow>
          </a:effectLst>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47" name="Agrupar 12"/>
          <p:cNvGrpSpPr/>
          <p:nvPr/>
        </p:nvGrpSpPr>
        <p:grpSpPr>
          <a:xfrm>
            <a:off x="2411760" y="3045804"/>
            <a:ext cx="6334323" cy="642541"/>
            <a:chOff x="7306425" y="1785938"/>
            <a:chExt cx="1551852" cy="3921025"/>
          </a:xfrm>
          <a:effectLst>
            <a:glow rad="63500">
              <a:schemeClr val="accent3">
                <a:satMod val="175000"/>
                <a:alpha val="40000"/>
              </a:schemeClr>
            </a:glow>
          </a:effectLst>
        </p:grpSpPr>
        <p:sp>
          <p:nvSpPr>
            <p:cNvPr id="48" name="Redondear rectángulo de esquina del mismo lado 13"/>
            <p:cNvSpPr/>
            <p:nvPr/>
          </p:nvSpPr>
          <p:spPr>
            <a:xfrm rot="10800000">
              <a:off x="7306425" y="1785938"/>
              <a:ext cx="1551852" cy="3921025"/>
            </a:xfrm>
            <a:prstGeom prst="round2SameRect">
              <a:avLst>
                <a:gd name="adj1" fmla="val 10500"/>
                <a:gd name="adj2" fmla="val 0"/>
              </a:avLst>
            </a:prstGeom>
          </p:spPr>
          <p:style>
            <a:lnRef idx="1">
              <a:schemeClr val="dk1"/>
            </a:lnRef>
            <a:fillRef idx="2">
              <a:schemeClr val="dk1"/>
            </a:fillRef>
            <a:effectRef idx="1">
              <a:schemeClr val="dk1"/>
            </a:effectRef>
            <a:fontRef idx="minor">
              <a:schemeClr val="dk1"/>
            </a:fontRef>
          </p:style>
        </p:sp>
        <p:sp>
          <p:nvSpPr>
            <p:cNvPr id="49" name="Redondear rectángulo de esquina del mismo lado 17"/>
            <p:cNvSpPr/>
            <p:nvPr/>
          </p:nvSpPr>
          <p:spPr>
            <a:xfrm>
              <a:off x="7309405" y="2225364"/>
              <a:ext cx="1536025" cy="3042180"/>
            </a:xfrm>
            <a:prstGeom prst="rect">
              <a:avLst/>
            </a:prstGeom>
            <a:ln/>
          </p:spPr>
          <p:style>
            <a:lnRef idx="1">
              <a:schemeClr val="dk1"/>
            </a:lnRef>
            <a:fillRef idx="2">
              <a:schemeClr val="dk1"/>
            </a:fillRef>
            <a:effectRef idx="1">
              <a:schemeClr val="dk1"/>
            </a:effectRef>
            <a:fontRef idx="minor">
              <a:schemeClr val="dk1"/>
            </a:fontRef>
          </p:style>
          <p:txBody>
            <a:bodyPr spcFirstLastPara="0" vert="horz" wrap="square" lIns="85344" tIns="85344" rIns="85344" bIns="85344" numCol="1" spcCol="1270" anchor="t" anchorCtr="0">
              <a:noAutofit/>
            </a:bodyPr>
            <a:lstStyle/>
            <a:p>
              <a:pPr lvl="0" algn="ctr" defTabSz="533400">
                <a:lnSpc>
                  <a:spcPct val="90000"/>
                </a:lnSpc>
                <a:spcAft>
                  <a:spcPct val="35000"/>
                </a:spcAft>
              </a:pPr>
              <a:r>
                <a:rPr lang="en-US" sz="1400" i="1" dirty="0" smtClean="0"/>
                <a:t>Ministerial Agreements : </a:t>
              </a:r>
              <a:r>
                <a:rPr lang="en-US" sz="1400" b="1" i="1" kern="1200" dirty="0" smtClean="0"/>
                <a:t>095:</a:t>
              </a:r>
              <a:r>
                <a:rPr lang="en-US" sz="1400" i="1" kern="1200" dirty="0" smtClean="0"/>
                <a:t>ENCC, </a:t>
              </a:r>
              <a:r>
                <a:rPr lang="en-US" sz="1400" b="1" i="1" kern="1200" dirty="0" smtClean="0"/>
                <a:t>033:</a:t>
              </a:r>
              <a:r>
                <a:rPr lang="en-US" sz="1400" i="1" kern="1200" dirty="0" smtClean="0"/>
                <a:t>REDD+, </a:t>
              </a:r>
              <a:r>
                <a:rPr lang="en-US" sz="1400" b="1" i="1" kern="1200" dirty="0" smtClean="0"/>
                <a:t>089:</a:t>
              </a:r>
              <a:r>
                <a:rPr lang="en-US" sz="1400" i="1" kern="1200" dirty="0" smtClean="0"/>
                <a:t>NAMAS, </a:t>
              </a:r>
              <a:r>
                <a:rPr lang="en-US" sz="1400" b="1" i="1" kern="1200" dirty="0" smtClean="0"/>
                <a:t>103:</a:t>
              </a:r>
              <a:r>
                <a:rPr lang="en-US" sz="1400" i="1" kern="1200" dirty="0" smtClean="0"/>
                <a:t>REDD+ Register, </a:t>
              </a:r>
              <a:r>
                <a:rPr lang="en-US" sz="1400" b="1" i="1" kern="1200" dirty="0" smtClean="0"/>
                <a:t>128-133:</a:t>
              </a:r>
              <a:r>
                <a:rPr lang="en-US" sz="1400" i="1" kern="1200" dirty="0" smtClean="0"/>
                <a:t>PDOTs GADs, </a:t>
              </a:r>
              <a:r>
                <a:rPr lang="en-US" sz="1400" b="1" i="1" kern="1200" dirty="0" err="1" smtClean="0"/>
                <a:t>CdA:</a:t>
              </a:r>
              <a:r>
                <a:rPr lang="en-US" sz="1400" b="0" i="1" kern="1200" dirty="0" err="1" smtClean="0"/>
                <a:t>GADP</a:t>
              </a:r>
              <a:r>
                <a:rPr lang="en-US" sz="1400" b="0" i="1" kern="1200" dirty="0" smtClean="0"/>
                <a:t>, </a:t>
              </a:r>
              <a:r>
                <a:rPr lang="en-US" sz="1400" b="1" i="1" dirty="0" smtClean="0"/>
                <a:t>248:</a:t>
              </a:r>
              <a:r>
                <a:rPr lang="en-US" sz="1400" i="1" dirty="0" smtClean="0"/>
                <a:t>NPCC, </a:t>
              </a:r>
              <a:r>
                <a:rPr lang="en-US" sz="1400" b="1" i="1" dirty="0" smtClean="0"/>
                <a:t>264:</a:t>
              </a:r>
              <a:r>
                <a:rPr lang="en-US" sz="1400" i="1" dirty="0" smtClean="0"/>
                <a:t>Carbon-neutral Recognition. </a:t>
              </a:r>
            </a:p>
            <a:p>
              <a:pPr marL="0" lvl="0" indent="0" algn="l" defTabSz="533400" rtl="0">
                <a:lnSpc>
                  <a:spcPct val="90000"/>
                </a:lnSpc>
                <a:spcBef>
                  <a:spcPct val="0"/>
                </a:spcBef>
                <a:spcAft>
                  <a:spcPct val="35000"/>
                </a:spcAft>
                <a:tabLst>
                  <a:tab pos="0" algn="l"/>
                </a:tabLst>
              </a:pPr>
              <a:endParaRPr lang="en-US" sz="1400" i="1" dirty="0" smtClean="0"/>
            </a:p>
            <a:p>
              <a:pPr marL="0" lvl="0" indent="0" algn="l" defTabSz="533400" rtl="0">
                <a:lnSpc>
                  <a:spcPct val="90000"/>
                </a:lnSpc>
                <a:spcBef>
                  <a:spcPct val="0"/>
                </a:spcBef>
                <a:spcAft>
                  <a:spcPct val="35000"/>
                </a:spcAft>
                <a:tabLst>
                  <a:tab pos="0" algn="l"/>
                </a:tabLst>
              </a:pPr>
              <a:endParaRPr lang="en-US" sz="1400" i="1" dirty="0" smtClean="0"/>
            </a:p>
            <a:p>
              <a:pPr marL="0" lvl="0" indent="0" algn="l" defTabSz="533400" rtl="0">
                <a:lnSpc>
                  <a:spcPct val="90000"/>
                </a:lnSpc>
                <a:spcBef>
                  <a:spcPct val="0"/>
                </a:spcBef>
                <a:spcAft>
                  <a:spcPct val="35000"/>
                </a:spcAft>
                <a:tabLst>
                  <a:tab pos="0" algn="l"/>
                </a:tabLst>
              </a:pPr>
              <a:endParaRPr lang="en-US" sz="1400" b="0" i="1" kern="1200" dirty="0" smtClean="0"/>
            </a:p>
          </p:txBody>
        </p:sp>
      </p:grpSp>
      <p:pic>
        <p:nvPicPr>
          <p:cNvPr id="5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9512" y="5144244"/>
            <a:ext cx="2374900" cy="842963"/>
          </a:xfrm>
          <a:prstGeom prst="rect">
            <a:avLst/>
          </a:prstGeom>
          <a:ln/>
          <a:effectLst>
            <a:glow rad="101600">
              <a:schemeClr val="accent1">
                <a:satMod val="175000"/>
                <a:alpha val="40000"/>
              </a:schemeClr>
            </a:glow>
            <a:outerShdw blurRad="40000" dist="20000" dir="5400000" rotWithShape="0">
              <a:srgbClr val="000000">
                <a:alpha val="3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pic>
      <p:sp>
        <p:nvSpPr>
          <p:cNvPr id="59" name="AutoShape 4"/>
          <p:cNvSpPr>
            <a:spLocks noChangeArrowheads="1"/>
          </p:cNvSpPr>
          <p:nvPr/>
        </p:nvSpPr>
        <p:spPr bwMode="auto">
          <a:xfrm>
            <a:off x="7092280" y="4690533"/>
            <a:ext cx="1894582" cy="1891986"/>
          </a:xfrm>
          <a:prstGeom prst="rightArrow">
            <a:avLst>
              <a:gd name="adj1" fmla="val 83417"/>
              <a:gd name="adj2" fmla="val 12505"/>
            </a:avLst>
          </a:prstGeom>
          <a:solidFill>
            <a:schemeClr val="accent2">
              <a:lumMod val="60000"/>
              <a:lumOff val="40000"/>
            </a:schemeClr>
          </a:solidFill>
          <a:ln w="25560" cap="sq">
            <a:solidFill>
              <a:srgbClr val="C4BD97"/>
            </a:solidFill>
            <a:miter lim="800000"/>
            <a:headEnd/>
            <a:tailEnd/>
          </a:ln>
          <a:effectLst>
            <a:glow rad="101600">
              <a:schemeClr val="accent3">
                <a:satMod val="175000"/>
                <a:alpha val="40000"/>
              </a:schemeClr>
            </a:glow>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latin typeface="+mn-lt"/>
              </a:rPr>
              <a:t> Improving growth and structure change of Energy and Productive Matrix</a:t>
            </a:r>
            <a:endParaRPr lang="en-US" sz="1600" b="1" i="1" dirty="0">
              <a:solidFill>
                <a:srgbClr val="000000"/>
              </a:solidFill>
              <a:latin typeface="+mn-lt"/>
            </a:endParaRPr>
          </a:p>
        </p:txBody>
      </p:sp>
      <p:sp>
        <p:nvSpPr>
          <p:cNvPr id="60" name="AutoShape 5"/>
          <p:cNvSpPr>
            <a:spLocks noChangeArrowheads="1"/>
          </p:cNvSpPr>
          <p:nvPr/>
        </p:nvSpPr>
        <p:spPr bwMode="auto">
          <a:xfrm>
            <a:off x="971600" y="5739557"/>
            <a:ext cx="6105525" cy="428625"/>
          </a:xfrm>
          <a:prstGeom prst="homePlate">
            <a:avLst>
              <a:gd name="adj" fmla="val 49987"/>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rgbClr val="000000"/>
                </a:solidFill>
                <a:latin typeface="+mn-lt"/>
              </a:rPr>
              <a:t>Recording, approving and monitoring  of mitigation and adaptation actions</a:t>
            </a:r>
            <a:endParaRPr lang="en-US" sz="1400" b="1" i="1" dirty="0">
              <a:solidFill>
                <a:srgbClr val="000000"/>
              </a:solidFill>
              <a:latin typeface="+mn-lt"/>
            </a:endParaRPr>
          </a:p>
        </p:txBody>
      </p:sp>
      <p:sp>
        <p:nvSpPr>
          <p:cNvPr id="61" name="AutoShape 6"/>
          <p:cNvSpPr>
            <a:spLocks noChangeArrowheads="1"/>
          </p:cNvSpPr>
          <p:nvPr/>
        </p:nvSpPr>
        <p:spPr bwMode="auto">
          <a:xfrm>
            <a:off x="971600" y="5252194"/>
            <a:ext cx="6105525" cy="428625"/>
          </a:xfrm>
          <a:prstGeom prst="homePlate">
            <a:avLst>
              <a:gd name="adj" fmla="val 49987"/>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latin typeface="+mn-lt"/>
              </a:rPr>
              <a:t> Formulation of supportive policies and regulations.</a:t>
            </a:r>
            <a:endParaRPr lang="en-US" sz="1400" b="1" i="1" dirty="0">
              <a:solidFill>
                <a:srgbClr val="000000"/>
              </a:solidFill>
              <a:latin typeface="+mn-lt"/>
            </a:endParaRPr>
          </a:p>
        </p:txBody>
      </p:sp>
      <p:sp>
        <p:nvSpPr>
          <p:cNvPr id="62" name="AutoShape 7"/>
          <p:cNvSpPr>
            <a:spLocks noChangeArrowheads="1"/>
          </p:cNvSpPr>
          <p:nvPr/>
        </p:nvSpPr>
        <p:spPr bwMode="auto">
          <a:xfrm>
            <a:off x="971600" y="6225332"/>
            <a:ext cx="6105525" cy="428625"/>
          </a:xfrm>
          <a:prstGeom prst="homePlate">
            <a:avLst>
              <a:gd name="adj" fmla="val 49987"/>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latin typeface="+mn-lt"/>
              </a:rPr>
              <a:t> Coordination with local governments </a:t>
            </a:r>
            <a:endParaRPr lang="en-US" sz="1400" b="1" i="1" dirty="0">
              <a:solidFill>
                <a:srgbClr val="000000"/>
              </a:solidFill>
              <a:latin typeface="+mn-lt"/>
            </a:endParaRPr>
          </a:p>
        </p:txBody>
      </p:sp>
      <p:sp>
        <p:nvSpPr>
          <p:cNvPr id="63" name="AutoShape 8"/>
          <p:cNvSpPr>
            <a:spLocks noChangeArrowheads="1"/>
          </p:cNvSpPr>
          <p:nvPr/>
        </p:nvSpPr>
        <p:spPr bwMode="auto">
          <a:xfrm>
            <a:off x="971600" y="4782294"/>
            <a:ext cx="6105525" cy="428625"/>
          </a:xfrm>
          <a:prstGeom prst="homePlate">
            <a:avLst>
              <a:gd name="adj" fmla="val 49987"/>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latin typeface="+mn-lt"/>
              </a:rPr>
              <a:t>Knowledge and information management</a:t>
            </a:r>
            <a:endParaRPr lang="en-US" sz="1400" b="1" i="1" dirty="0">
              <a:solidFill>
                <a:srgbClr val="000000"/>
              </a:solidFill>
              <a:latin typeface="+mn-lt"/>
            </a:endParaRPr>
          </a:p>
        </p:txBody>
      </p:sp>
      <p:sp>
        <p:nvSpPr>
          <p:cNvPr id="65" name="Line 12"/>
          <p:cNvSpPr>
            <a:spLocks noChangeShapeType="1"/>
          </p:cNvSpPr>
          <p:nvPr/>
        </p:nvSpPr>
        <p:spPr bwMode="auto">
          <a:xfrm>
            <a:off x="395784" y="5661769"/>
            <a:ext cx="431800" cy="0"/>
          </a:xfrm>
          <a:prstGeom prst="line">
            <a:avLst/>
          </a:prstGeom>
          <a:noFill/>
          <a:ln w="144000">
            <a:solidFill>
              <a:schemeClr val="accent2">
                <a:lumMod val="60000"/>
                <a:lumOff val="40000"/>
              </a:schemeClr>
            </a:solidFill>
            <a:round/>
            <a:headEnd/>
            <a:tailEnd type="triangle" w="med" len="med"/>
          </a:ln>
          <a:effectLst>
            <a:glow rad="139700">
              <a:schemeClr val="accent3">
                <a:satMod val="175000"/>
                <a:alpha val="40000"/>
              </a:schemeClr>
            </a:glow>
          </a:effectLst>
          <a:extLst>
            <a:ext uri="{909E8E84-426E-40DD-AFC4-6F175D3DCCD1}">
              <a14:hiddenFill xmlns:a14="http://schemas.microsoft.com/office/drawing/2010/main">
                <a:noFill/>
              </a14:hiddenFill>
            </a:ext>
          </a:extLst>
        </p:spPr>
        <p:txBody>
          <a:bodyPr/>
          <a:lstStyle/>
          <a:p>
            <a:pPr algn="ctr"/>
            <a:endParaRPr lang="en-US" sz="1400" b="1" i="1" dirty="0">
              <a:latin typeface="+mn-lt"/>
            </a:endParaRPr>
          </a:p>
        </p:txBody>
      </p:sp>
    </p:spTree>
    <p:extLst>
      <p:ext uri="{BB962C8B-B14F-4D97-AF65-F5344CB8AC3E}">
        <p14:creationId xmlns:p14="http://schemas.microsoft.com/office/powerpoint/2010/main" val="396487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72287006"/>
              </p:ext>
            </p:extLst>
          </p:nvPr>
        </p:nvGraphicFramePr>
        <p:xfrm>
          <a:off x="251520" y="2750069"/>
          <a:ext cx="8640960" cy="3934937"/>
        </p:xfrm>
        <a:graphic>
          <a:graphicData uri="http://schemas.openxmlformats.org/drawingml/2006/table">
            <a:tbl>
              <a:tblPr firstRow="1" firstCol="1" bandRow="1">
                <a:tableStyleId>{BDBED569-4797-4DF1-A0F4-6AAB3CD982D8}</a:tableStyleId>
              </a:tblPr>
              <a:tblGrid>
                <a:gridCol w="2880320"/>
                <a:gridCol w="1656184"/>
                <a:gridCol w="2664296"/>
                <a:gridCol w="1440160"/>
              </a:tblGrid>
              <a:tr h="106957">
                <a:tc gridSpan="4">
                  <a:txBody>
                    <a:bodyPr/>
                    <a:lstStyle/>
                    <a:p>
                      <a:pPr indent="3870960" algn="ctr">
                        <a:lnSpc>
                          <a:spcPct val="115000"/>
                        </a:lnSpc>
                        <a:spcAft>
                          <a:spcPts val="0"/>
                        </a:spcAft>
                      </a:pPr>
                      <a:endParaRPr lang="es-EC" sz="7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71945">
                <a:tc gridSpan="2">
                  <a:txBody>
                    <a:bodyPr/>
                    <a:lstStyle/>
                    <a:p>
                      <a:pPr algn="ctr">
                        <a:lnSpc>
                          <a:spcPct val="115000"/>
                        </a:lnSpc>
                        <a:spcAft>
                          <a:spcPts val="0"/>
                        </a:spcAft>
                      </a:pPr>
                      <a:r>
                        <a:rPr lang="en-US" sz="1600" dirty="0" smtClean="0">
                          <a:effectLst/>
                        </a:rPr>
                        <a:t>GOVERNMENT FINANCING</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n-US" sz="1600" b="1" dirty="0" smtClean="0">
                          <a:effectLst/>
                        </a:rPr>
                        <a:t>ADDITIONAL EXTERNAL FINANCING REQUIRED</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815226">
                <a:tc>
                  <a:txBody>
                    <a:bodyPr/>
                    <a:lstStyle/>
                    <a:p>
                      <a:pPr algn="just">
                        <a:lnSpc>
                          <a:spcPct val="115000"/>
                        </a:lnSpc>
                        <a:spcAft>
                          <a:spcPts val="0"/>
                        </a:spcAft>
                      </a:pPr>
                      <a:r>
                        <a:rPr lang="en-US" sz="1500" b="0" dirty="0">
                          <a:effectLst/>
                        </a:rPr>
                        <a:t>Distribution and Transmission Networks</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1.134.670.000,00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500" b="0" dirty="0">
                          <a:effectLst/>
                        </a:rPr>
                        <a:t>Electric power service to households without access to electricity.</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70.983.460,00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r>
              <a:tr h="608375">
                <a:tc>
                  <a:txBody>
                    <a:bodyPr/>
                    <a:lstStyle/>
                    <a:p>
                      <a:pPr algn="just">
                        <a:lnSpc>
                          <a:spcPct val="115000"/>
                        </a:lnSpc>
                        <a:spcAft>
                          <a:spcPts val="0"/>
                        </a:spcAft>
                      </a:pPr>
                      <a:r>
                        <a:rPr lang="en-US" sz="1500" b="0" dirty="0">
                          <a:effectLst/>
                        </a:rPr>
                        <a:t>Preliminary studies to for the introduction of new technology.</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336.000,00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500" b="0" dirty="0">
                          <a:effectLst/>
                        </a:rPr>
                        <a:t>Workforce reinsertion plan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25.000.000,00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r>
              <a:tr h="472574">
                <a:tc>
                  <a:txBody>
                    <a:bodyPr/>
                    <a:lstStyle/>
                    <a:p>
                      <a:pPr algn="just">
                        <a:lnSpc>
                          <a:spcPct val="115000"/>
                        </a:lnSpc>
                        <a:spcAft>
                          <a:spcPts val="0"/>
                        </a:spcAft>
                      </a:pPr>
                      <a:r>
                        <a:rPr lang="en-US" sz="1500" b="0" dirty="0">
                          <a:effectLst/>
                        </a:rPr>
                        <a:t>Technology and other facilities founds</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1.075.695.520,00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500" b="0" dirty="0">
                          <a:effectLst/>
                        </a:rPr>
                        <a:t>A Mid-term and impact studies.</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930.000,00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r>
              <a:tr h="608375">
                <a:tc>
                  <a:txBody>
                    <a:bodyPr/>
                    <a:lstStyle/>
                    <a:p>
                      <a:pPr algn="just">
                        <a:lnSpc>
                          <a:spcPct val="115000"/>
                        </a:lnSpc>
                        <a:spcAft>
                          <a:spcPts val="0"/>
                        </a:spcAft>
                      </a:pPr>
                      <a:r>
                        <a:rPr lang="en-US" sz="1500" b="0" dirty="0">
                          <a:effectLst/>
                        </a:rPr>
                        <a:t>Technology development and dissemination.</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13.080.000,00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500" b="0" dirty="0">
                          <a:effectLst/>
                        </a:rPr>
                        <a:t>Design of a consistent MRV system.</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400.000,00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r>
              <a:tr h="472574">
                <a:tc>
                  <a:txBody>
                    <a:bodyPr/>
                    <a:lstStyle/>
                    <a:p>
                      <a:pPr algn="just">
                        <a:lnSpc>
                          <a:spcPct val="115000"/>
                        </a:lnSpc>
                        <a:spcAft>
                          <a:spcPts val="0"/>
                        </a:spcAft>
                      </a:pPr>
                      <a:r>
                        <a:rPr lang="en-US" sz="1500" b="0" dirty="0">
                          <a:effectLst/>
                        </a:rPr>
                        <a:t>Administrative Expenditure</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500" b="0" dirty="0">
                          <a:effectLst/>
                        </a:rPr>
                        <a:t>               2.077.000,00 </a:t>
                      </a:r>
                      <a:endParaRPr lang="es-EC" sz="15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600" b="1" dirty="0">
                          <a:effectLst/>
                        </a:rPr>
                        <a:t>TOTAL</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solidFill>
                  </a:tcPr>
                </a:tc>
                <a:tc>
                  <a:txBody>
                    <a:bodyPr/>
                    <a:lstStyle/>
                    <a:p>
                      <a:pPr algn="r">
                        <a:lnSpc>
                          <a:spcPct val="115000"/>
                        </a:lnSpc>
                        <a:spcAft>
                          <a:spcPts val="0"/>
                        </a:spcAft>
                      </a:pPr>
                      <a:r>
                        <a:rPr lang="en-US" sz="1600" b="1" dirty="0">
                          <a:effectLst/>
                        </a:rPr>
                        <a:t>97.313.460,00 </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solidFill>
                  </a:tcPr>
                </a:tc>
              </a:tr>
              <a:tr h="448303">
                <a:tc>
                  <a:txBody>
                    <a:bodyPr/>
                    <a:lstStyle/>
                    <a:p>
                      <a:pPr algn="ctr">
                        <a:lnSpc>
                          <a:spcPct val="115000"/>
                        </a:lnSpc>
                        <a:spcAft>
                          <a:spcPts val="0"/>
                        </a:spcAft>
                      </a:pPr>
                      <a:r>
                        <a:rPr lang="en-US" sz="1600" b="1" dirty="0">
                          <a:effectLst/>
                        </a:rPr>
                        <a:t>TOTAL</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n-US" sz="1600" b="1" dirty="0">
                          <a:effectLst/>
                        </a:rPr>
                        <a:t>2.225.858.520,00 </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nSpc>
                          <a:spcPct val="115000"/>
                        </a:lnSpc>
                      </a:pPr>
                      <a:endParaRPr lang="es-EC" sz="1600" dirty="0">
                        <a:effectLst/>
                        <a:latin typeface="+mn-lt"/>
                      </a:endParaRPr>
                    </a:p>
                  </a:txBody>
                  <a:tcPr marL="44450" marR="44450" marT="0" marB="0" anchor="b">
                    <a:noFill/>
                  </a:tcPr>
                </a:tc>
                <a:tc hMerge="1">
                  <a:txBody>
                    <a:bodyPr/>
                    <a:lstStyle/>
                    <a:p>
                      <a:endParaRPr lang="es-EC"/>
                    </a:p>
                  </a:txBody>
                  <a:tcPr/>
                </a:tc>
              </a:tr>
            </a:tbl>
          </a:graphicData>
        </a:graphic>
      </p:graphicFrame>
      <p:sp>
        <p:nvSpPr>
          <p:cNvPr id="5" name="Rectángulo redondeado 4"/>
          <p:cNvSpPr/>
          <p:nvPr/>
        </p:nvSpPr>
        <p:spPr>
          <a:xfrm>
            <a:off x="1187624"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smtClean="0">
                <a:solidFill>
                  <a:srgbClr val="000000"/>
                </a:solidFill>
                <a:latin typeface="Calibri" panose="020F0502020204030204" pitchFamily="34" charset="0"/>
              </a:rPr>
              <a:t>FINANCIAL ASSESSMENT OF NAMA</a:t>
            </a:r>
            <a:endParaRPr lang="es-MX" b="1" dirty="0">
              <a:solidFill>
                <a:schemeClr val="tx1"/>
              </a:solidFill>
            </a:endParaRPr>
          </a:p>
        </p:txBody>
      </p:sp>
      <p:graphicFrame>
        <p:nvGraphicFramePr>
          <p:cNvPr id="7" name="Diagrama 6"/>
          <p:cNvGraphicFramePr/>
          <p:nvPr>
            <p:extLst>
              <p:ext uri="{D42A27DB-BD31-4B8C-83A1-F6EECF244321}">
                <p14:modId xmlns:p14="http://schemas.microsoft.com/office/powerpoint/2010/main" val="1426632285"/>
              </p:ext>
            </p:extLst>
          </p:nvPr>
        </p:nvGraphicFramePr>
        <p:xfrm>
          <a:off x="1043608" y="1124744"/>
          <a:ext cx="7632848"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4507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04857487"/>
              </p:ext>
            </p:extLst>
          </p:nvPr>
        </p:nvGraphicFramePr>
        <p:xfrm>
          <a:off x="251520" y="1159331"/>
          <a:ext cx="8784976" cy="5366011"/>
        </p:xfrm>
        <a:graphic>
          <a:graphicData uri="http://schemas.openxmlformats.org/drawingml/2006/table">
            <a:tbl>
              <a:tblPr>
                <a:tableStyleId>{5DA37D80-6434-44D0-A028-1B22A696006F}</a:tableStyleId>
              </a:tblPr>
              <a:tblGrid>
                <a:gridCol w="3413842"/>
                <a:gridCol w="5371134"/>
              </a:tblGrid>
              <a:tr h="300584">
                <a:tc>
                  <a:txBody>
                    <a:bodyPr/>
                    <a:lstStyle/>
                    <a:p>
                      <a:pPr algn="ctr">
                        <a:lnSpc>
                          <a:spcPct val="115000"/>
                        </a:lnSpc>
                        <a:spcAft>
                          <a:spcPts val="0"/>
                        </a:spcAft>
                      </a:pPr>
                      <a:r>
                        <a:rPr lang="es-MX" sz="1600" b="1" dirty="0" smtClean="0">
                          <a:effectLst/>
                        </a:rPr>
                        <a:t>GENERAL</a:t>
                      </a:r>
                      <a:r>
                        <a:rPr lang="es-MX" sz="1600" b="1" baseline="0" dirty="0" smtClean="0">
                          <a:effectLst/>
                        </a:rPr>
                        <a:t> THREATS</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es-MX" sz="1600" b="1" dirty="0" smtClean="0">
                          <a:effectLst/>
                        </a:rPr>
                        <a:t>MEASURES/MEANS</a:t>
                      </a:r>
                      <a:r>
                        <a:rPr lang="es-MX" sz="1600" b="1" baseline="0" dirty="0" smtClean="0">
                          <a:effectLst/>
                        </a:rPr>
                        <a:t> OF IMPLEMENTATION</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r>
              <a:tr h="263011">
                <a:tc gridSpan="2">
                  <a:txBody>
                    <a:bodyPr/>
                    <a:lstStyle/>
                    <a:p>
                      <a:pPr algn="l">
                        <a:lnSpc>
                          <a:spcPct val="115000"/>
                        </a:lnSpc>
                        <a:spcAft>
                          <a:spcPts val="0"/>
                        </a:spcAft>
                      </a:pPr>
                      <a:r>
                        <a:rPr lang="es-MX" sz="1400" b="1" dirty="0" smtClean="0">
                          <a:effectLst/>
                        </a:rPr>
                        <a:t>MARKET</a:t>
                      </a:r>
                      <a:r>
                        <a:rPr lang="es-MX" sz="1400" b="1" baseline="0" dirty="0" smtClean="0">
                          <a:effectLst/>
                        </a:rPr>
                        <a:t> OBSTACLES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1315055">
                <a:tc>
                  <a:txBody>
                    <a:bodyPr/>
                    <a:lstStyle/>
                    <a:p>
                      <a:pPr marL="342900" lvl="0" indent="-342900" algn="just">
                        <a:lnSpc>
                          <a:spcPct val="115000"/>
                        </a:lnSpc>
                        <a:spcAft>
                          <a:spcPts val="0"/>
                        </a:spcAft>
                        <a:buFont typeface="Symbol" panose="05050102010706020507" pitchFamily="18" charset="2"/>
                        <a:buChar char=""/>
                      </a:pPr>
                      <a:r>
                        <a:rPr lang="en-US" sz="1400" dirty="0" smtClean="0"/>
                        <a:t>Current market conditions that encourage the use of LPG technology for cooking</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400" dirty="0" smtClean="0">
                          <a:effectLst/>
                        </a:rPr>
                        <a:t>Upgrade technological and industrial development with a Promoting</a:t>
                      </a:r>
                      <a:r>
                        <a:rPr lang="en-US" sz="1400" baseline="0" dirty="0" smtClean="0">
                          <a:effectLst/>
                        </a:rPr>
                        <a:t> </a:t>
                      </a:r>
                      <a:r>
                        <a:rPr lang="en-US" sz="1400" dirty="0" smtClean="0">
                          <a:effectLst/>
                        </a:rPr>
                        <a:t>Program of the National Production .</a:t>
                      </a:r>
                    </a:p>
                    <a:p>
                      <a:pPr marL="342900" lvl="0" indent="-342900" algn="just">
                        <a:lnSpc>
                          <a:spcPct val="115000"/>
                        </a:lnSpc>
                        <a:spcAft>
                          <a:spcPts val="0"/>
                        </a:spcAft>
                        <a:buFont typeface="Symbol" panose="05050102010706020507" pitchFamily="18" charset="2"/>
                        <a:buChar char=""/>
                      </a:pPr>
                      <a:r>
                        <a:rPr lang="en-US" sz="1400" dirty="0" smtClean="0">
                          <a:effectLst/>
                        </a:rPr>
                        <a:t>Mass media campaign and information technology induction cookers .</a:t>
                      </a:r>
                    </a:p>
                    <a:p>
                      <a:pPr marL="342900" marR="0" lvl="0" indent="-342900" algn="just" defTabSz="91440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400" dirty="0" smtClean="0">
                          <a:effectLst/>
                        </a:rPr>
                        <a:t>Gradual reduction Strategy of LPG subsidy .</a:t>
                      </a:r>
                      <a:endParaRPr lang="es-EC" sz="1400" dirty="0" smtClean="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263011">
                <a:tc gridSpan="2">
                  <a:txBody>
                    <a:bodyPr/>
                    <a:lstStyle/>
                    <a:p>
                      <a:pPr algn="l">
                        <a:lnSpc>
                          <a:spcPct val="115000"/>
                        </a:lnSpc>
                        <a:spcAft>
                          <a:spcPts val="0"/>
                        </a:spcAft>
                      </a:pPr>
                      <a:r>
                        <a:rPr lang="es-MX" sz="1400" b="1" dirty="0" smtClean="0">
                          <a:effectLst/>
                        </a:rPr>
                        <a:t>INSTITUCIONALS</a:t>
                      </a:r>
                      <a:r>
                        <a:rPr lang="es-MX" sz="1400" b="1" baseline="0" dirty="0" smtClean="0">
                          <a:effectLst/>
                        </a:rPr>
                        <a:t> OBSTACLES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594240">
                <a:tc>
                  <a:txBody>
                    <a:bodyPr/>
                    <a:lstStyle/>
                    <a:p>
                      <a:pPr marL="342900" lvl="0" indent="-342900" algn="just">
                        <a:lnSpc>
                          <a:spcPct val="115000"/>
                        </a:lnSpc>
                        <a:spcAft>
                          <a:spcPts val="0"/>
                        </a:spcAft>
                        <a:buFont typeface="Symbol" panose="05050102010706020507" pitchFamily="18" charset="2"/>
                        <a:buChar char=""/>
                      </a:pPr>
                      <a:r>
                        <a:rPr lang="en-US" sz="1400" dirty="0" smtClean="0"/>
                        <a:t>Limited organizational capacity to fulfill the agency working .</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400" dirty="0" smtClean="0">
                          <a:solidFill>
                            <a:schemeClr val="tx1"/>
                          </a:solidFill>
                          <a:effectLst/>
                          <a:latin typeface="+mn-lt"/>
                          <a:ea typeface="+mn-ea"/>
                          <a:cs typeface="+mn-cs"/>
                        </a:rPr>
                        <a:t>Model Management with</a:t>
                      </a:r>
                      <a:r>
                        <a:rPr lang="en-US" sz="1400" baseline="0" dirty="0" smtClean="0">
                          <a:solidFill>
                            <a:schemeClr val="tx1"/>
                          </a:solidFill>
                          <a:effectLst/>
                          <a:latin typeface="+mn-lt"/>
                          <a:ea typeface="+mn-ea"/>
                          <a:cs typeface="+mn-cs"/>
                        </a:rPr>
                        <a:t> monitoring mechanism </a:t>
                      </a:r>
                      <a:r>
                        <a:rPr lang="en-US" sz="1400" dirty="0" smtClean="0">
                          <a:solidFill>
                            <a:schemeClr val="tx1"/>
                          </a:solidFill>
                          <a:effectLst/>
                          <a:latin typeface="+mn-lt"/>
                          <a:ea typeface="+mn-ea"/>
                          <a:cs typeface="+mn-cs"/>
                        </a:rPr>
                        <a:t>agreed and institutionalized</a:t>
                      </a:r>
                      <a:endParaRPr lang="es-EC" sz="1400" dirty="0">
                        <a:solidFill>
                          <a:schemeClr val="tx1"/>
                        </a:solidFill>
                        <a:effectLst/>
                        <a:latin typeface="+mn-lt"/>
                        <a:ea typeface="+mn-ea"/>
                        <a:cs typeface="+mn-cs"/>
                      </a:endParaRPr>
                    </a:p>
                  </a:txBody>
                  <a:tcPr marL="68580" marR="68580" marT="0" marB="0"/>
                </a:tc>
              </a:tr>
              <a:tr h="263011">
                <a:tc gridSpan="2">
                  <a:txBody>
                    <a:bodyPr/>
                    <a:lstStyle/>
                    <a:p>
                      <a:pPr algn="l">
                        <a:lnSpc>
                          <a:spcPct val="115000"/>
                        </a:lnSpc>
                        <a:spcAft>
                          <a:spcPts val="0"/>
                        </a:spcAft>
                      </a:pPr>
                      <a:r>
                        <a:rPr lang="es-MX" sz="1400" b="1" dirty="0" smtClean="0">
                          <a:effectLst/>
                        </a:rPr>
                        <a:t>TECHNICAL</a:t>
                      </a:r>
                      <a:r>
                        <a:rPr lang="es-MX" sz="1400" b="1" baseline="0" dirty="0" smtClean="0">
                          <a:effectLst/>
                        </a:rPr>
                        <a:t> OBSTACLES</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526022">
                <a:tc>
                  <a:txBody>
                    <a:bodyPr/>
                    <a:lstStyle/>
                    <a:p>
                      <a:pPr marL="342900" lvl="0" indent="-342900" algn="just">
                        <a:lnSpc>
                          <a:spcPct val="115000"/>
                        </a:lnSpc>
                        <a:spcAft>
                          <a:spcPts val="0"/>
                        </a:spcAft>
                        <a:buFont typeface="Symbol" panose="05050102010706020507" pitchFamily="18" charset="2"/>
                        <a:buChar char=""/>
                      </a:pPr>
                      <a:r>
                        <a:rPr lang="en-US" sz="1400" dirty="0" smtClean="0"/>
                        <a:t>Retrofitting networks in development stage .</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400" dirty="0" smtClean="0"/>
                        <a:t>Plan Implementation to strengthen the distribution system </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263011">
                <a:tc gridSpan="2">
                  <a:txBody>
                    <a:bodyPr/>
                    <a:lstStyle/>
                    <a:p>
                      <a:pPr algn="l">
                        <a:lnSpc>
                          <a:spcPct val="115000"/>
                        </a:lnSpc>
                        <a:spcAft>
                          <a:spcPts val="0"/>
                        </a:spcAft>
                      </a:pPr>
                      <a:r>
                        <a:rPr lang="en-US" sz="1400" b="1" dirty="0" smtClean="0"/>
                        <a:t>SOCIAL</a:t>
                      </a:r>
                      <a:r>
                        <a:rPr lang="en-US" sz="1400" b="1" baseline="0" dirty="0" smtClean="0"/>
                        <a:t> AND</a:t>
                      </a:r>
                      <a:r>
                        <a:rPr lang="en-US" sz="1400" b="1" dirty="0" smtClean="0"/>
                        <a:t> CULTURAL OBSTACLES AND HUMAN BEHAVIOR</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526022">
                <a:tc>
                  <a:txBody>
                    <a:bodyPr/>
                    <a:lstStyle/>
                    <a:p>
                      <a:pPr marL="342900" lvl="0" indent="-342900" algn="just">
                        <a:lnSpc>
                          <a:spcPct val="115000"/>
                        </a:lnSpc>
                        <a:spcAft>
                          <a:spcPts val="0"/>
                        </a:spcAft>
                        <a:buFont typeface="Symbol" panose="05050102010706020507" pitchFamily="18" charset="2"/>
                        <a:buChar char=""/>
                      </a:pPr>
                      <a:r>
                        <a:rPr lang="en-US" sz="1400" dirty="0" smtClean="0"/>
                        <a:t>Users risk acceptance of</a:t>
                      </a:r>
                      <a:r>
                        <a:rPr lang="en-US" sz="1400" baseline="0" dirty="0" smtClean="0"/>
                        <a:t> the </a:t>
                      </a:r>
                      <a:r>
                        <a:rPr lang="en-US" sz="1400" dirty="0" smtClean="0"/>
                        <a:t>new technology .</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342900" marR="0" lvl="0" indent="-342900" algn="just" defTabSz="91440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400" dirty="0" smtClean="0"/>
                        <a:t>Mass media and information campaign about the technology</a:t>
                      </a:r>
                      <a:r>
                        <a:rPr lang="es-EC" sz="1400" baseline="0" dirty="0" smtClean="0">
                          <a:effectLst/>
                        </a:rPr>
                        <a:t> </a:t>
                      </a:r>
                      <a:r>
                        <a:rPr lang="en-US" sz="1400" dirty="0" smtClean="0"/>
                        <a:t>benefits</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1052044">
                <a:tc>
                  <a:txBody>
                    <a:bodyPr/>
                    <a:lstStyle/>
                    <a:p>
                      <a:pPr marL="342900" marR="0" lvl="0" indent="-342900" algn="just" defTabSz="91440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400" dirty="0" smtClean="0">
                          <a:solidFill>
                            <a:schemeClr val="tx1"/>
                          </a:solidFill>
                          <a:latin typeface="+mn-lt"/>
                          <a:ea typeface="+mn-ea"/>
                          <a:cs typeface="+mn-cs"/>
                        </a:rPr>
                        <a:t>Lack of the strategy definition Workforce reinsertion plan to be implemented with current LPG distribution chain in Ecuador .</a:t>
                      </a:r>
                      <a:endParaRPr lang="es-EC" sz="1400" dirty="0">
                        <a:solidFill>
                          <a:schemeClr val="tx1"/>
                        </a:solidFill>
                        <a:latin typeface="+mn-lt"/>
                        <a:ea typeface="+mn-ea"/>
                        <a:cs typeface="+mn-cs"/>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400" dirty="0" smtClean="0"/>
                        <a:t>Impact employment study of the current string of GLP . </a:t>
                      </a:r>
                    </a:p>
                    <a:p>
                      <a:pPr marL="342900" lvl="0" indent="-342900" algn="just">
                        <a:lnSpc>
                          <a:spcPct val="115000"/>
                        </a:lnSpc>
                        <a:spcAft>
                          <a:spcPts val="0"/>
                        </a:spcAft>
                        <a:buFont typeface="Symbol" panose="05050102010706020507" pitchFamily="18" charset="2"/>
                        <a:buChar char=""/>
                      </a:pPr>
                      <a:r>
                        <a:rPr lang="en-US" sz="1400" dirty="0" smtClean="0"/>
                        <a:t>Definition and implementation of the training plan , associativity and reintegration for people who currently belong to the LPG chain.</a:t>
                      </a:r>
                      <a:r>
                        <a:rPr lang="es-MX" sz="1400" dirty="0">
                          <a:effectLst/>
                        </a:rPr>
                        <a:t> </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bl>
          </a:graphicData>
        </a:graphic>
      </p:graphicFrame>
      <p:sp>
        <p:nvSpPr>
          <p:cNvPr id="5" name="Rectángulo redondeado 4"/>
          <p:cNvSpPr/>
          <p:nvPr/>
        </p:nvSpPr>
        <p:spPr>
          <a:xfrm>
            <a:off x="1187624"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r>
              <a:rPr lang="en-US" b="1" dirty="0" smtClean="0">
                <a:solidFill>
                  <a:srgbClr val="000000"/>
                </a:solidFill>
                <a:latin typeface="Calibri" panose="020F0502020204030204" pitchFamily="34" charset="0"/>
              </a:rPr>
              <a:t>FINANCIAL RISK AND BARRIER ANALYSIS</a:t>
            </a:r>
            <a:endParaRPr lang="es-MX" b="1" dirty="0">
              <a:solidFill>
                <a:schemeClr val="tx1"/>
              </a:solidFill>
            </a:endParaRPr>
          </a:p>
        </p:txBody>
      </p:sp>
    </p:spTree>
    <p:extLst>
      <p:ext uri="{BB962C8B-B14F-4D97-AF65-F5344CB8AC3E}">
        <p14:creationId xmlns:p14="http://schemas.microsoft.com/office/powerpoint/2010/main" val="29786550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187624" y="404664"/>
            <a:ext cx="7412216" cy="432048"/>
          </a:xfrm>
          <a:prstGeom prst="roundRect">
            <a:avLst/>
          </a:prstGeom>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spcAft>
                <a:spcPts val="0"/>
              </a:spcAft>
            </a:pPr>
            <a:r>
              <a:rPr lang="en-US" b="1" dirty="0" smtClean="0">
                <a:solidFill>
                  <a:srgbClr val="000000"/>
                </a:solidFill>
                <a:latin typeface="Calibri" panose="020F0502020204030204" pitchFamily="34" charset="0"/>
              </a:rPr>
              <a:t>MRV PLAN/ARRANGEMENT FOR NAMA</a:t>
            </a:r>
            <a:endParaRPr lang="en-US" sz="2400" b="1" dirty="0">
              <a:solidFill>
                <a:srgbClr val="000000"/>
              </a:solidFill>
              <a:latin typeface="Calibri" panose="020F05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67261183"/>
              </p:ext>
            </p:extLst>
          </p:nvPr>
        </p:nvGraphicFramePr>
        <p:xfrm>
          <a:off x="683568" y="1196752"/>
          <a:ext cx="7844265" cy="2607007"/>
        </p:xfrm>
        <a:graphic>
          <a:graphicData uri="http://schemas.openxmlformats.org/drawingml/2006/table">
            <a:tbl>
              <a:tblPr firstRow="1" firstCol="1" bandRow="1">
                <a:tableStyleId>{BDBED569-4797-4DF1-A0F4-6AAB3CD982D8}</a:tableStyleId>
              </a:tblPr>
              <a:tblGrid>
                <a:gridCol w="1348114"/>
                <a:gridCol w="1409218"/>
                <a:gridCol w="1502149"/>
                <a:gridCol w="1621809"/>
                <a:gridCol w="1962975"/>
              </a:tblGrid>
              <a:tr h="486016">
                <a:tc>
                  <a:txBody>
                    <a:bodyPr/>
                    <a:lstStyle/>
                    <a:p>
                      <a:pPr algn="just">
                        <a:lnSpc>
                          <a:spcPct val="115000"/>
                        </a:lnSpc>
                        <a:spcAft>
                          <a:spcPts val="0"/>
                        </a:spcAft>
                      </a:pPr>
                      <a:r>
                        <a:rPr lang="en-US" sz="1400" kern="1200" dirty="0">
                          <a:effectLst/>
                        </a:rPr>
                        <a:t> </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smtClean="0">
                          <a:effectLst/>
                        </a:rPr>
                        <a:t>NAMA</a:t>
                      </a:r>
                      <a:endParaRPr lang="es-EC" sz="1400" dirty="0" smtClean="0">
                        <a:effectLst/>
                      </a:endParaRPr>
                    </a:p>
                    <a:p>
                      <a:pPr algn="ctr">
                        <a:lnSpc>
                          <a:spcPct val="115000"/>
                        </a:lnSpc>
                        <a:spcAft>
                          <a:spcPts val="0"/>
                        </a:spcAft>
                      </a:pPr>
                      <a:r>
                        <a:rPr lang="en-US" sz="1400" kern="1200" dirty="0" smtClean="0">
                          <a:effectLst/>
                        </a:rPr>
                        <a:t>PROMOTER</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smtClean="0">
                          <a:effectLst/>
                        </a:rPr>
                        <a:t>IMPLEMENTING ENTITIES</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smtClean="0">
                          <a:effectLst/>
                        </a:rPr>
                        <a:t> FUNDING ENTITIES</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smtClean="0">
                          <a:effectLst/>
                        </a:rPr>
                        <a:t>REGULATORY ENTITIES</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r>
              <a:tr h="967422">
                <a:tc>
                  <a:txBody>
                    <a:bodyPr/>
                    <a:lstStyle/>
                    <a:p>
                      <a:pPr algn="just">
                        <a:lnSpc>
                          <a:spcPct val="115000"/>
                        </a:lnSpc>
                        <a:spcAft>
                          <a:spcPts val="0"/>
                        </a:spcAft>
                      </a:pPr>
                      <a:r>
                        <a:rPr lang="en-US" sz="1400" kern="1200" dirty="0" smtClean="0">
                          <a:effectLst/>
                        </a:rPr>
                        <a:t> </a:t>
                      </a:r>
                      <a:endParaRPr lang="es-EC" sz="1400" dirty="0" smtClean="0">
                        <a:effectLst/>
                      </a:endParaRPr>
                    </a:p>
                    <a:p>
                      <a:pPr algn="ctr">
                        <a:lnSpc>
                          <a:spcPct val="115000"/>
                        </a:lnSpc>
                        <a:spcAft>
                          <a:spcPts val="0"/>
                        </a:spcAft>
                      </a:pPr>
                      <a:r>
                        <a:rPr lang="en-US" sz="1400" kern="1200" dirty="0" smtClean="0">
                          <a:effectLst/>
                        </a:rPr>
                        <a:t> ENGAGEMENT </a:t>
                      </a:r>
                      <a:endParaRPr lang="es-EC" sz="1400" dirty="0" smtClean="0">
                        <a:effectLst/>
                      </a:endParaRPr>
                    </a:p>
                    <a:p>
                      <a:pPr algn="ctr">
                        <a:lnSpc>
                          <a:spcPct val="115000"/>
                        </a:lnSpc>
                        <a:spcAft>
                          <a:spcPts val="0"/>
                        </a:spcAft>
                      </a:pPr>
                      <a:r>
                        <a:rPr lang="en-US" sz="1400" kern="1200" dirty="0" smtClean="0">
                          <a:effectLst/>
                        </a:rPr>
                        <a:t>LEVEL</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a:effectLst/>
                        </a:rPr>
                        <a:t> </a:t>
                      </a:r>
                      <a:endParaRPr lang="es-EC" sz="1400" dirty="0">
                        <a:effectLst/>
                      </a:endParaRPr>
                    </a:p>
                    <a:p>
                      <a:pPr algn="ctr">
                        <a:lnSpc>
                          <a:spcPct val="115000"/>
                        </a:lnSpc>
                        <a:spcAft>
                          <a:spcPts val="0"/>
                        </a:spcAft>
                      </a:pPr>
                      <a:r>
                        <a:rPr lang="en-US" sz="1400" kern="1200" dirty="0">
                          <a:effectLst/>
                        </a:rPr>
                        <a:t>MAE</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endParaRPr lang="en-US" sz="900" kern="1200" dirty="0" smtClean="0">
                        <a:effectLst/>
                      </a:endParaRPr>
                    </a:p>
                    <a:p>
                      <a:pPr algn="ctr">
                        <a:lnSpc>
                          <a:spcPct val="115000"/>
                        </a:lnSpc>
                        <a:spcAft>
                          <a:spcPts val="0"/>
                        </a:spcAft>
                      </a:pPr>
                      <a:r>
                        <a:rPr lang="en-US" sz="1400" kern="1200" dirty="0" smtClean="0">
                          <a:effectLst/>
                        </a:rPr>
                        <a:t>MCPEC-MIPRO</a:t>
                      </a:r>
                      <a:endParaRPr lang="es-EC" sz="1400" dirty="0">
                        <a:effectLst/>
                      </a:endParaRPr>
                    </a:p>
                    <a:p>
                      <a:pPr algn="ctr">
                        <a:lnSpc>
                          <a:spcPct val="115000"/>
                        </a:lnSpc>
                        <a:spcAft>
                          <a:spcPts val="0"/>
                        </a:spcAft>
                      </a:pPr>
                      <a:r>
                        <a:rPr lang="en-US" sz="1400" kern="1200" dirty="0">
                          <a:effectLst/>
                        </a:rPr>
                        <a:t>MEER</a:t>
                      </a:r>
                      <a:endParaRPr lang="es-EC" sz="1400" dirty="0">
                        <a:effectLst/>
                      </a:endParaRPr>
                    </a:p>
                    <a:p>
                      <a:pPr algn="ctr">
                        <a:lnSpc>
                          <a:spcPct val="115000"/>
                        </a:lnSpc>
                        <a:spcAft>
                          <a:spcPts val="0"/>
                        </a:spcAft>
                      </a:pPr>
                      <a:r>
                        <a:rPr lang="en-US" sz="1400" kern="1200" dirty="0">
                          <a:effectLst/>
                        </a:rPr>
                        <a:t>MRL</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a:effectLst/>
                        </a:rPr>
                        <a:t> MINFI</a:t>
                      </a:r>
                      <a:endParaRPr lang="es-EC" sz="1400" dirty="0">
                        <a:effectLst/>
                      </a:endParaRPr>
                    </a:p>
                    <a:p>
                      <a:pPr algn="ctr">
                        <a:lnSpc>
                          <a:spcPct val="115000"/>
                        </a:lnSpc>
                        <a:spcAft>
                          <a:spcPts val="0"/>
                        </a:spcAft>
                      </a:pPr>
                      <a:r>
                        <a:rPr lang="en-US" sz="1400" kern="1200" dirty="0">
                          <a:effectLst/>
                        </a:rPr>
                        <a:t>DONORS</a:t>
                      </a:r>
                      <a:endParaRPr lang="es-EC" sz="1400" dirty="0">
                        <a:effectLst/>
                      </a:endParaRPr>
                    </a:p>
                    <a:p>
                      <a:pPr algn="ctr">
                        <a:lnSpc>
                          <a:spcPct val="115000"/>
                        </a:lnSpc>
                        <a:spcAft>
                          <a:spcPts val="0"/>
                        </a:spcAft>
                      </a:pPr>
                      <a:r>
                        <a:rPr lang="en-US" sz="1400" kern="1200" dirty="0">
                          <a:effectLst/>
                        </a:rPr>
                        <a:t>MULTILATERAL-BANKING </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MICSE </a:t>
                      </a:r>
                      <a:endParaRPr lang="es-EC" sz="1400">
                        <a:effectLst/>
                      </a:endParaRPr>
                    </a:p>
                    <a:p>
                      <a:pPr algn="ctr">
                        <a:lnSpc>
                          <a:spcPct val="115000"/>
                        </a:lnSpc>
                        <a:spcAft>
                          <a:spcPts val="0"/>
                        </a:spcAft>
                      </a:pPr>
                      <a:r>
                        <a:rPr lang="en-US" sz="1400" kern="1200">
                          <a:effectLst/>
                        </a:rPr>
                        <a:t>ARCH</a:t>
                      </a:r>
                      <a:endParaRPr lang="es-EC" sz="1400">
                        <a:effectLst/>
                      </a:endParaRPr>
                    </a:p>
                    <a:p>
                      <a:pPr algn="ctr">
                        <a:lnSpc>
                          <a:spcPct val="115000"/>
                        </a:lnSpc>
                        <a:spcAft>
                          <a:spcPts val="0"/>
                        </a:spcAft>
                      </a:pPr>
                      <a:r>
                        <a:rPr lang="en-US" sz="1400" kern="1200">
                          <a:effectLst/>
                        </a:rPr>
                        <a:t>ARCONEL</a:t>
                      </a:r>
                      <a:endParaRPr lang="es-EC" sz="1400">
                        <a:effectLst/>
                      </a:endParaRPr>
                    </a:p>
                    <a:p>
                      <a:pPr algn="ctr">
                        <a:lnSpc>
                          <a:spcPct val="115000"/>
                        </a:lnSpc>
                        <a:spcAft>
                          <a:spcPts val="0"/>
                        </a:spcAft>
                      </a:pPr>
                      <a:r>
                        <a:rPr lang="en-US" sz="1400" kern="1200">
                          <a:effectLst/>
                        </a:rPr>
                        <a:t>INER</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r>
              <a:tr h="374759">
                <a:tc>
                  <a:txBody>
                    <a:bodyPr/>
                    <a:lstStyle/>
                    <a:p>
                      <a:pPr algn="ctr">
                        <a:lnSpc>
                          <a:spcPct val="115000"/>
                        </a:lnSpc>
                        <a:spcAft>
                          <a:spcPts val="0"/>
                        </a:spcAft>
                      </a:pPr>
                      <a:r>
                        <a:rPr lang="en-US" sz="1400" kern="1200" dirty="0" smtClean="0">
                          <a:effectLst/>
                        </a:rPr>
                        <a:t> M</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pPr>
                      <a:endParaRPr lang="es-EC" sz="1400" b="1" dirty="0">
                        <a:effectLst/>
                        <a:latin typeface="+mn-lt"/>
                      </a:endParaRPr>
                    </a:p>
                  </a:txBody>
                  <a:tcPr marL="68580" marR="68580" marT="9525" marB="0"/>
                </a:tc>
                <a:tc>
                  <a:txBody>
                    <a:bodyPr/>
                    <a:lstStyle/>
                    <a:p>
                      <a:pPr algn="ctr">
                        <a:lnSpc>
                          <a:spcPct val="115000"/>
                        </a:lnSpc>
                        <a:spcAft>
                          <a:spcPts val="0"/>
                        </a:spcAft>
                      </a:pPr>
                      <a:r>
                        <a:rPr lang="en-US" sz="1400" kern="1200">
                          <a:effectLst/>
                        </a:rPr>
                        <a:t> X</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 </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X</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r>
              <a:tr h="366255">
                <a:tc>
                  <a:txBody>
                    <a:bodyPr/>
                    <a:lstStyle/>
                    <a:p>
                      <a:pPr algn="ctr">
                        <a:lnSpc>
                          <a:spcPct val="115000"/>
                        </a:lnSpc>
                        <a:spcAft>
                          <a:spcPts val="0"/>
                        </a:spcAft>
                      </a:pPr>
                      <a:r>
                        <a:rPr lang="en-US" sz="1400" kern="1200" dirty="0" smtClean="0">
                          <a:effectLst/>
                        </a:rPr>
                        <a:t>R</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a:effectLst/>
                        </a:rPr>
                        <a:t>X</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a:effectLst/>
                        </a:rPr>
                        <a:t> X</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X</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X</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r>
              <a:tr h="374759">
                <a:tc>
                  <a:txBody>
                    <a:bodyPr/>
                    <a:lstStyle/>
                    <a:p>
                      <a:pPr algn="ctr">
                        <a:lnSpc>
                          <a:spcPct val="115000"/>
                        </a:lnSpc>
                        <a:spcAft>
                          <a:spcPts val="0"/>
                        </a:spcAft>
                      </a:pPr>
                      <a:r>
                        <a:rPr lang="en-US" sz="1400" kern="1200" dirty="0" smtClean="0">
                          <a:effectLst/>
                        </a:rPr>
                        <a:t> V</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a:effectLst/>
                        </a:rPr>
                        <a:t> </a:t>
                      </a:r>
                      <a:endParaRPr lang="es-EC" sz="1400" b="1">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pPr>
                      <a:endParaRPr lang="es-EC" sz="1400" b="1" dirty="0">
                        <a:effectLst/>
                        <a:latin typeface="+mn-lt"/>
                      </a:endParaRPr>
                    </a:p>
                  </a:txBody>
                  <a:tcPr marL="68580" marR="68580" marT="9525" marB="0"/>
                </a:tc>
                <a:tc>
                  <a:txBody>
                    <a:bodyPr/>
                    <a:lstStyle/>
                    <a:p>
                      <a:pPr algn="ctr">
                        <a:lnSpc>
                          <a:spcPct val="115000"/>
                        </a:lnSpc>
                        <a:spcAft>
                          <a:spcPts val="0"/>
                        </a:spcAft>
                      </a:pPr>
                      <a:r>
                        <a:rPr lang="en-US" sz="1400" kern="1200" dirty="0">
                          <a:effectLst/>
                        </a:rPr>
                        <a:t>X</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US" sz="1400" kern="1200" dirty="0">
                          <a:effectLst/>
                        </a:rPr>
                        <a:t>X</a:t>
                      </a:r>
                      <a:endParaRPr lang="es-EC" sz="1400" b="1" dirty="0">
                        <a:effectLst/>
                        <a:latin typeface="+mn-lt"/>
                        <a:ea typeface="Calibri" panose="020F0502020204030204" pitchFamily="34" charset="0"/>
                        <a:cs typeface="Times New Roman" panose="02020603050405020304" pitchFamily="18" charset="0"/>
                      </a:endParaRPr>
                    </a:p>
                  </a:txBody>
                  <a:tcPr marL="68580" marR="68580" marT="9525" marB="0"/>
                </a:tc>
              </a:tr>
            </a:tbl>
          </a:graphicData>
        </a:graphic>
      </p:graphicFrame>
      <p:sp>
        <p:nvSpPr>
          <p:cNvPr id="6" name="Rectángulo 5"/>
          <p:cNvSpPr/>
          <p:nvPr/>
        </p:nvSpPr>
        <p:spPr>
          <a:xfrm>
            <a:off x="1187624" y="4150704"/>
            <a:ext cx="6984776" cy="1224951"/>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15000"/>
              </a:lnSpc>
              <a:spcAft>
                <a:spcPts val="1000"/>
              </a:spcAft>
            </a:pPr>
            <a:r>
              <a:rPr lang="en-US" sz="1600" dirty="0">
                <a:ea typeface="Calibri" panose="020F0502020204030204" pitchFamily="34" charset="0"/>
              </a:rPr>
              <a:t>Since 2013, the Ministry of Environment (MAE) through the LECB program has been working in coordination with the Ministry of Electricity and Renewable Energy (MEER), in the development of studies and documents to present the ECP as a National Appropriate Mitigation Action. </a:t>
            </a: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804628"/>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16099</TotalTime>
  <Words>844</Words>
  <Application>Microsoft Office PowerPoint</Application>
  <PresentationFormat>On-screen Show (4:3)</PresentationFormat>
  <Paragraphs>173</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Gopal Joshi</cp:lastModifiedBy>
  <cp:revision>642</cp:revision>
  <cp:lastPrinted>2015-08-20T16:32:30Z</cp:lastPrinted>
  <dcterms:created xsi:type="dcterms:W3CDTF">2011-08-09T08:18:40Z</dcterms:created>
  <dcterms:modified xsi:type="dcterms:W3CDTF">2015-09-02T15:19:52Z</dcterms:modified>
</cp:coreProperties>
</file>