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5"/>
    <p:sldMasterId id="2147483651" r:id="rId6"/>
    <p:sldMasterId id="2147483652" r:id="rId7"/>
  </p:sldMasterIdLst>
  <p:notesMasterIdLst>
    <p:notesMasterId r:id="rId20"/>
  </p:notesMasterIdLst>
  <p:handoutMasterIdLst>
    <p:handoutMasterId r:id="rId21"/>
  </p:handoutMasterIdLst>
  <p:sldIdLst>
    <p:sldId id="335" r:id="rId8"/>
    <p:sldId id="346" r:id="rId9"/>
    <p:sldId id="337" r:id="rId10"/>
    <p:sldId id="338" r:id="rId11"/>
    <p:sldId id="339" r:id="rId12"/>
    <p:sldId id="340" r:id="rId13"/>
    <p:sldId id="341" r:id="rId14"/>
    <p:sldId id="342" r:id="rId15"/>
    <p:sldId id="343" r:id="rId16"/>
    <p:sldId id="344" r:id="rId17"/>
    <p:sldId id="345" r:id="rId18"/>
    <p:sldId id="266" r:id="rId19"/>
  </p:sldIdLst>
  <p:sldSz cx="9144000" cy="6858000" type="screen4x3"/>
  <p:notesSz cx="6985000" cy="9283700"/>
  <p:defaultTextStyle>
    <a:defPPr>
      <a:defRPr lang="en-GB"/>
    </a:defPPr>
    <a:lvl1pPr algn="l" rtl="0" fontAlgn="base">
      <a:spcBef>
        <a:spcPct val="50000"/>
      </a:spcBef>
      <a:spcAft>
        <a:spcPct val="0"/>
      </a:spcAft>
      <a:defRPr sz="1500" kern="1200">
        <a:solidFill>
          <a:schemeClr val="tx1"/>
        </a:solidFill>
        <a:latin typeface="Arial" charset="0"/>
        <a:ea typeface="+mn-ea"/>
        <a:cs typeface="+mn-cs"/>
      </a:defRPr>
    </a:lvl1pPr>
    <a:lvl2pPr marL="457200" algn="l" rtl="0" fontAlgn="base">
      <a:spcBef>
        <a:spcPct val="50000"/>
      </a:spcBef>
      <a:spcAft>
        <a:spcPct val="0"/>
      </a:spcAft>
      <a:defRPr sz="1500" kern="1200">
        <a:solidFill>
          <a:schemeClr val="tx1"/>
        </a:solidFill>
        <a:latin typeface="Arial" charset="0"/>
        <a:ea typeface="+mn-ea"/>
        <a:cs typeface="+mn-cs"/>
      </a:defRPr>
    </a:lvl2pPr>
    <a:lvl3pPr marL="914400" algn="l" rtl="0" fontAlgn="base">
      <a:spcBef>
        <a:spcPct val="50000"/>
      </a:spcBef>
      <a:spcAft>
        <a:spcPct val="0"/>
      </a:spcAft>
      <a:defRPr sz="1500" kern="1200">
        <a:solidFill>
          <a:schemeClr val="tx1"/>
        </a:solidFill>
        <a:latin typeface="Arial" charset="0"/>
        <a:ea typeface="+mn-ea"/>
        <a:cs typeface="+mn-cs"/>
      </a:defRPr>
    </a:lvl3pPr>
    <a:lvl4pPr marL="1371600" algn="l" rtl="0" fontAlgn="base">
      <a:spcBef>
        <a:spcPct val="50000"/>
      </a:spcBef>
      <a:spcAft>
        <a:spcPct val="0"/>
      </a:spcAft>
      <a:defRPr sz="1500" kern="1200">
        <a:solidFill>
          <a:schemeClr val="tx1"/>
        </a:solidFill>
        <a:latin typeface="Arial" charset="0"/>
        <a:ea typeface="+mn-ea"/>
        <a:cs typeface="+mn-cs"/>
      </a:defRPr>
    </a:lvl4pPr>
    <a:lvl5pPr marL="1828800" algn="l" rtl="0" fontAlgn="base">
      <a:spcBef>
        <a:spcPct val="50000"/>
      </a:spcBef>
      <a:spcAft>
        <a:spcPct val="0"/>
      </a:spcAft>
      <a:defRPr sz="1500" kern="1200">
        <a:solidFill>
          <a:schemeClr val="tx1"/>
        </a:solidFill>
        <a:latin typeface="Arial" charset="0"/>
        <a:ea typeface="+mn-ea"/>
        <a:cs typeface="+mn-cs"/>
      </a:defRPr>
    </a:lvl5pPr>
    <a:lvl6pPr marL="2286000" algn="l" defTabSz="914400" rtl="0" eaLnBrk="1" latinLnBrk="0" hangingPunct="1">
      <a:defRPr sz="1500" kern="1200">
        <a:solidFill>
          <a:schemeClr val="tx1"/>
        </a:solidFill>
        <a:latin typeface="Arial" charset="0"/>
        <a:ea typeface="+mn-ea"/>
        <a:cs typeface="+mn-cs"/>
      </a:defRPr>
    </a:lvl6pPr>
    <a:lvl7pPr marL="2743200" algn="l" defTabSz="914400" rtl="0" eaLnBrk="1" latinLnBrk="0" hangingPunct="1">
      <a:defRPr sz="1500" kern="1200">
        <a:solidFill>
          <a:schemeClr val="tx1"/>
        </a:solidFill>
        <a:latin typeface="Arial" charset="0"/>
        <a:ea typeface="+mn-ea"/>
        <a:cs typeface="+mn-cs"/>
      </a:defRPr>
    </a:lvl7pPr>
    <a:lvl8pPr marL="3200400" algn="l" defTabSz="914400" rtl="0" eaLnBrk="1" latinLnBrk="0" hangingPunct="1">
      <a:defRPr sz="1500" kern="1200">
        <a:solidFill>
          <a:schemeClr val="tx1"/>
        </a:solidFill>
        <a:latin typeface="Arial" charset="0"/>
        <a:ea typeface="+mn-ea"/>
        <a:cs typeface="+mn-cs"/>
      </a:defRPr>
    </a:lvl8pPr>
    <a:lvl9pPr marL="3657600" algn="l" defTabSz="914400" rtl="0" eaLnBrk="1" latinLnBrk="0" hangingPunct="1">
      <a:defRPr sz="15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4D4D4D"/>
    <a:srgbClr val="5F5F5F"/>
    <a:srgbClr val="777777"/>
    <a:srgbClr val="808080"/>
    <a:srgbClr val="1960AB"/>
    <a:srgbClr val="FFFFFF"/>
    <a:srgbClr val="6C547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003" autoAdjust="0"/>
    <p:restoredTop sz="96370" autoAdjust="0"/>
  </p:normalViewPr>
  <p:slideViewPr>
    <p:cSldViewPr>
      <p:cViewPr varScale="1">
        <p:scale>
          <a:sx n="111" d="100"/>
          <a:sy n="111" d="100"/>
        </p:scale>
        <p:origin x="2202" y="96"/>
      </p:cViewPr>
      <p:guideLst>
        <p:guide orient="horz" pos="2160"/>
        <p:guide pos="2880"/>
      </p:guideLst>
    </p:cSldViewPr>
  </p:slideViewPr>
  <p:notesTextViewPr>
    <p:cViewPr>
      <p:scale>
        <a:sx n="1" d="1"/>
        <a:sy n="1" d="1"/>
      </p:scale>
      <p:origin x="0" y="0"/>
    </p:cViewPr>
  </p:notesTextViewPr>
  <p:sorterViewPr>
    <p:cViewPr>
      <p:scale>
        <a:sx n="190" d="100"/>
        <a:sy n="190" d="100"/>
      </p:scale>
      <p:origin x="0" y="4548"/>
    </p:cViewPr>
  </p:sorterViewPr>
  <p:notesViewPr>
    <p:cSldViewPr>
      <p:cViewPr varScale="1">
        <p:scale>
          <a:sx n="55" d="100"/>
          <a:sy n="55" d="100"/>
        </p:scale>
        <p:origin x="-2832" y="-78"/>
      </p:cViewPr>
      <p:guideLst>
        <p:guide orient="horz" pos="2924"/>
        <p:guide pos="22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23" name="Line 7"/>
          <p:cNvSpPr>
            <a:spLocks noChangeShapeType="1"/>
          </p:cNvSpPr>
          <p:nvPr/>
        </p:nvSpPr>
        <p:spPr bwMode="auto">
          <a:xfrm>
            <a:off x="488889" y="364322"/>
            <a:ext cx="6007225" cy="14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93" tIns="44047" rIns="88093" bIns="44047"/>
          <a:lstStyle/>
          <a:p>
            <a:endParaRPr lang="en-GB" dirty="0"/>
          </a:p>
        </p:txBody>
      </p:sp>
      <p:sp>
        <p:nvSpPr>
          <p:cNvPr id="86026" name="Line 10"/>
          <p:cNvSpPr>
            <a:spLocks noChangeShapeType="1"/>
          </p:cNvSpPr>
          <p:nvPr/>
        </p:nvSpPr>
        <p:spPr bwMode="auto">
          <a:xfrm>
            <a:off x="488889" y="8644339"/>
            <a:ext cx="6007225" cy="14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93" tIns="44047" rIns="88093" bIns="44047"/>
          <a:lstStyle/>
          <a:p>
            <a:endParaRPr lang="en-GB" dirty="0"/>
          </a:p>
        </p:txBody>
      </p:sp>
      <p:pic>
        <p:nvPicPr>
          <p:cNvPr id="6" name="Picture 42" descr="unfccc-letter-es-e-heade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8758" y="8671061"/>
            <a:ext cx="63883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Header Placeholder 3"/>
          <p:cNvSpPr>
            <a:spLocks noGrp="1"/>
          </p:cNvSpPr>
          <p:nvPr>
            <p:ph type="hdr" sz="quarter"/>
          </p:nvPr>
        </p:nvSpPr>
        <p:spPr>
          <a:xfrm>
            <a:off x="0" y="1"/>
            <a:ext cx="3027042" cy="463681"/>
          </a:xfrm>
          <a:prstGeom prst="rect">
            <a:avLst/>
          </a:prstGeom>
        </p:spPr>
        <p:txBody>
          <a:bodyPr vert="horz" lIns="88093" tIns="44047" rIns="88093" bIns="44047" rtlCol="0"/>
          <a:lstStyle>
            <a:lvl1pPr algn="l">
              <a:defRPr sz="1200"/>
            </a:lvl1pPr>
          </a:lstStyle>
          <a:p>
            <a:endParaRPr lang="en-GB" dirty="0"/>
          </a:p>
        </p:txBody>
      </p:sp>
    </p:spTree>
    <p:extLst>
      <p:ext uri="{BB962C8B-B14F-4D97-AF65-F5344CB8AC3E}">
        <p14:creationId xmlns:p14="http://schemas.microsoft.com/office/powerpoint/2010/main" val="2807914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6" name="Rectangle 4"/>
          <p:cNvSpPr>
            <a:spLocks noGrp="1" noRot="1" noChangeAspect="1" noChangeArrowheads="1" noTextEdit="1"/>
          </p:cNvSpPr>
          <p:nvPr>
            <p:ph type="sldImg" idx="2"/>
          </p:nvPr>
        </p:nvSpPr>
        <p:spPr bwMode="auto">
          <a:xfrm>
            <a:off x="1169988" y="696913"/>
            <a:ext cx="4645025" cy="34829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4997" name="Rectangle 5"/>
          <p:cNvSpPr>
            <a:spLocks noGrp="1" noChangeArrowheads="1"/>
          </p:cNvSpPr>
          <p:nvPr>
            <p:ph type="body" sz="quarter" idx="3"/>
          </p:nvPr>
        </p:nvSpPr>
        <p:spPr bwMode="auto">
          <a:xfrm>
            <a:off x="930917" y="4410730"/>
            <a:ext cx="5123167" cy="4176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3" tIns="47710" rIns="95423" bIns="4771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5011" name="Line 19"/>
          <p:cNvSpPr>
            <a:spLocks noChangeShapeType="1"/>
          </p:cNvSpPr>
          <p:nvPr/>
        </p:nvSpPr>
        <p:spPr bwMode="auto">
          <a:xfrm>
            <a:off x="488889" y="364322"/>
            <a:ext cx="6007225" cy="14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93" tIns="44047" rIns="88093" bIns="44047"/>
          <a:lstStyle/>
          <a:p>
            <a:endParaRPr lang="en-GB" dirty="0"/>
          </a:p>
        </p:txBody>
      </p:sp>
      <p:sp>
        <p:nvSpPr>
          <p:cNvPr id="85012" name="Line 20"/>
          <p:cNvSpPr>
            <a:spLocks noChangeShapeType="1"/>
          </p:cNvSpPr>
          <p:nvPr/>
        </p:nvSpPr>
        <p:spPr bwMode="auto">
          <a:xfrm>
            <a:off x="488889" y="8644339"/>
            <a:ext cx="6007225" cy="14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93" tIns="44047" rIns="88093" bIns="44047"/>
          <a:lstStyle/>
          <a:p>
            <a:endParaRPr lang="en-GB" dirty="0"/>
          </a:p>
        </p:txBody>
      </p:sp>
      <p:sp>
        <p:nvSpPr>
          <p:cNvPr id="85013" name="Rectangle 21"/>
          <p:cNvSpPr>
            <a:spLocks noGrp="1" noChangeArrowheads="1"/>
          </p:cNvSpPr>
          <p:nvPr>
            <p:ph type="hdr" sz="quarter"/>
          </p:nvPr>
        </p:nvSpPr>
        <p:spPr bwMode="auto">
          <a:xfrm>
            <a:off x="482641" y="139681"/>
            <a:ext cx="6005663" cy="162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defTabSz="952815">
              <a:spcBef>
                <a:spcPct val="0"/>
              </a:spcBef>
              <a:defRPr sz="1200">
                <a:cs typeface="Arial" charset="0"/>
              </a:defRPr>
            </a:lvl1pPr>
          </a:lstStyle>
          <a:p>
            <a:r>
              <a:rPr lang="en-GB" dirty="0"/>
              <a:t>Presentation title</a:t>
            </a:r>
          </a:p>
        </p:txBody>
      </p:sp>
      <p:pic>
        <p:nvPicPr>
          <p:cNvPr id="8" name="Picture 42" descr="unfccc-letter-es-e-heade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888" y="8644339"/>
            <a:ext cx="63883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9266967"/>
      </p:ext>
    </p:extLst>
  </p:cSld>
  <p:clrMap bg1="lt1" tx1="dk1" bg2="lt2" tx2="dk2" accent1="accent1" accent2="accent2" accent3="accent3" accent4="accent4" accent5="accent5" accent6="accent6" hlink="hlink" folHlink="folHlink"/>
  <p:hf ftr="0" dt="0"/>
  <p:notesStyle>
    <a:lvl1pPr marL="271463" indent="-271463" algn="l" rtl="0" fontAlgn="base">
      <a:spcBef>
        <a:spcPct val="30000"/>
      </a:spcBef>
      <a:spcAft>
        <a:spcPct val="0"/>
      </a:spcAft>
      <a:buChar char="•"/>
      <a:defRPr sz="1200" kern="1200">
        <a:solidFill>
          <a:schemeClr val="tx1"/>
        </a:solidFill>
        <a:latin typeface="Arial" charset="0"/>
        <a:ea typeface="+mn-ea"/>
        <a:cs typeface="Arial" charset="0"/>
      </a:defRPr>
    </a:lvl1pPr>
    <a:lvl2pPr marL="546100" indent="-273050" algn="l" rtl="0" fontAlgn="base">
      <a:spcBef>
        <a:spcPct val="30000"/>
      </a:spcBef>
      <a:spcAft>
        <a:spcPct val="0"/>
      </a:spcAft>
      <a:buChar char="•"/>
      <a:defRPr sz="1200" kern="1200">
        <a:solidFill>
          <a:schemeClr val="tx1"/>
        </a:solidFill>
        <a:latin typeface="Arial" charset="0"/>
        <a:ea typeface="+mn-ea"/>
        <a:cs typeface="Arial" charset="0"/>
      </a:defRPr>
    </a:lvl2pPr>
    <a:lvl3pPr marL="800100" indent="-252413" algn="l" rtl="0" fontAlgn="base">
      <a:spcBef>
        <a:spcPct val="30000"/>
      </a:spcBef>
      <a:spcAft>
        <a:spcPct val="0"/>
      </a:spcAft>
      <a:buChar char="•"/>
      <a:defRPr sz="1200" kern="1200">
        <a:solidFill>
          <a:schemeClr val="tx1"/>
        </a:solidFill>
        <a:latin typeface="Arial" charset="0"/>
        <a:ea typeface="+mn-ea"/>
        <a:cs typeface="Arial" charset="0"/>
      </a:defRPr>
    </a:lvl3pPr>
    <a:lvl4pPr marL="1073150" indent="-271463" algn="l" rtl="0" fontAlgn="base">
      <a:spcBef>
        <a:spcPct val="30000"/>
      </a:spcBef>
      <a:spcAft>
        <a:spcPct val="0"/>
      </a:spcAft>
      <a:buChar char="•"/>
      <a:defRPr sz="1200" kern="1200">
        <a:solidFill>
          <a:schemeClr val="tx1"/>
        </a:solidFill>
        <a:latin typeface="Arial" charset="0"/>
        <a:ea typeface="+mn-ea"/>
        <a:cs typeface="Arial" charset="0"/>
      </a:defRPr>
    </a:lvl4pPr>
    <a:lvl5pPr marL="1346200" indent="-271463" algn="l" rtl="0" fontAlgn="base">
      <a:spcBef>
        <a:spcPct val="30000"/>
      </a:spcBef>
      <a:spcAft>
        <a:spcPct val="0"/>
      </a:spcAft>
      <a:buChar char="•"/>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71575" y="696913"/>
            <a:ext cx="4645025" cy="3482975"/>
          </a:xfrm>
          <a:ln/>
        </p:spPr>
      </p:sp>
      <p:sp>
        <p:nvSpPr>
          <p:cNvPr id="88067" name="Rectangle 3"/>
          <p:cNvSpPr>
            <a:spLocks noGrp="1" noChangeArrowheads="1"/>
          </p:cNvSpPr>
          <p:nvPr>
            <p:ph type="body" idx="1"/>
          </p:nvPr>
        </p:nvSpPr>
        <p:spPr>
          <a:xfrm>
            <a:off x="930246" y="4411246"/>
            <a:ext cx="5124509" cy="41761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 1"/>
          <p:cNvSpPr>
            <a:spLocks noGrp="1" noRot="1" noChangeAspect="1" noTextEdit="1"/>
          </p:cNvSpPr>
          <p:nvPr>
            <p:ph type="sldImg"/>
          </p:nvPr>
        </p:nvSpPr>
        <p:spPr>
          <a:ln/>
        </p:spPr>
      </p:sp>
      <p:sp>
        <p:nvSpPr>
          <p:cNvPr id="378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ea typeface="ＭＳ Ｐ明朝" charset="-128"/>
            </a:endParaRPr>
          </a:p>
        </p:txBody>
      </p:sp>
      <p:sp>
        <p:nvSpPr>
          <p:cNvPr id="3789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366" eaLnBrk="0" hangingPunct="0">
              <a:spcBef>
                <a:spcPct val="30000"/>
              </a:spcBef>
              <a:defRPr kumimoji="1" sz="1200">
                <a:solidFill>
                  <a:schemeClr val="tx1"/>
                </a:solidFill>
                <a:latin typeface="Times New Roman" pitchFamily="18" charset="0"/>
                <a:ea typeface="ＭＳ Ｐ明朝" charset="-128"/>
              </a:defRPr>
            </a:lvl1pPr>
            <a:lvl2pPr marL="769919" indent="-296123" defTabSz="990366" eaLnBrk="0" hangingPunct="0">
              <a:spcBef>
                <a:spcPct val="30000"/>
              </a:spcBef>
              <a:defRPr kumimoji="1" sz="1200">
                <a:solidFill>
                  <a:schemeClr val="tx1"/>
                </a:solidFill>
                <a:latin typeface="Times New Roman" pitchFamily="18" charset="0"/>
                <a:ea typeface="ＭＳ Ｐ明朝" charset="-128"/>
              </a:defRPr>
            </a:lvl2pPr>
            <a:lvl3pPr marL="1184491" indent="-236898" defTabSz="990366" eaLnBrk="0" hangingPunct="0">
              <a:spcBef>
                <a:spcPct val="30000"/>
              </a:spcBef>
              <a:defRPr kumimoji="1" sz="1200">
                <a:solidFill>
                  <a:schemeClr val="tx1"/>
                </a:solidFill>
                <a:latin typeface="Times New Roman" pitchFamily="18" charset="0"/>
                <a:ea typeface="ＭＳ Ｐ明朝" charset="-128"/>
              </a:defRPr>
            </a:lvl3pPr>
            <a:lvl4pPr marL="1658287" indent="-236898" defTabSz="990366" eaLnBrk="0" hangingPunct="0">
              <a:spcBef>
                <a:spcPct val="30000"/>
              </a:spcBef>
              <a:defRPr kumimoji="1" sz="1200">
                <a:solidFill>
                  <a:schemeClr val="tx1"/>
                </a:solidFill>
                <a:latin typeface="Times New Roman" pitchFamily="18" charset="0"/>
                <a:ea typeface="ＭＳ Ｐ明朝" charset="-128"/>
              </a:defRPr>
            </a:lvl4pPr>
            <a:lvl5pPr marL="2132084" indent="-236898" defTabSz="990366" eaLnBrk="0" hangingPunct="0">
              <a:spcBef>
                <a:spcPct val="30000"/>
              </a:spcBef>
              <a:defRPr kumimoji="1" sz="1200">
                <a:solidFill>
                  <a:schemeClr val="tx1"/>
                </a:solidFill>
                <a:latin typeface="Times New Roman" pitchFamily="18" charset="0"/>
                <a:ea typeface="ＭＳ Ｐ明朝" charset="-128"/>
              </a:defRPr>
            </a:lvl5pPr>
            <a:lvl6pPr marL="2605880" indent="-236898" defTabSz="990366" eaLnBrk="0" fontAlgn="base" hangingPunct="0">
              <a:spcBef>
                <a:spcPct val="30000"/>
              </a:spcBef>
              <a:spcAft>
                <a:spcPct val="0"/>
              </a:spcAft>
              <a:defRPr kumimoji="1" sz="1200">
                <a:solidFill>
                  <a:schemeClr val="tx1"/>
                </a:solidFill>
                <a:latin typeface="Times New Roman" pitchFamily="18" charset="0"/>
                <a:ea typeface="ＭＳ Ｐ明朝" charset="-128"/>
              </a:defRPr>
            </a:lvl6pPr>
            <a:lvl7pPr marL="3079676" indent="-236898" defTabSz="990366" eaLnBrk="0" fontAlgn="base" hangingPunct="0">
              <a:spcBef>
                <a:spcPct val="30000"/>
              </a:spcBef>
              <a:spcAft>
                <a:spcPct val="0"/>
              </a:spcAft>
              <a:defRPr kumimoji="1" sz="1200">
                <a:solidFill>
                  <a:schemeClr val="tx1"/>
                </a:solidFill>
                <a:latin typeface="Times New Roman" pitchFamily="18" charset="0"/>
                <a:ea typeface="ＭＳ Ｐ明朝" charset="-128"/>
              </a:defRPr>
            </a:lvl7pPr>
            <a:lvl8pPr marL="3553473" indent="-236898" defTabSz="990366" eaLnBrk="0" fontAlgn="base" hangingPunct="0">
              <a:spcBef>
                <a:spcPct val="30000"/>
              </a:spcBef>
              <a:spcAft>
                <a:spcPct val="0"/>
              </a:spcAft>
              <a:defRPr kumimoji="1" sz="1200">
                <a:solidFill>
                  <a:schemeClr val="tx1"/>
                </a:solidFill>
                <a:latin typeface="Times New Roman" pitchFamily="18" charset="0"/>
                <a:ea typeface="ＭＳ Ｐ明朝" charset="-128"/>
              </a:defRPr>
            </a:lvl8pPr>
            <a:lvl9pPr marL="4027269" indent="-236898" defTabSz="990366" eaLnBrk="0" fontAlgn="base" hangingPunct="0">
              <a:spcBef>
                <a:spcPct val="30000"/>
              </a:spcBef>
              <a:spcAft>
                <a:spcPct val="0"/>
              </a:spcAft>
              <a:defRPr kumimoji="1" sz="1200">
                <a:solidFill>
                  <a:schemeClr val="tx1"/>
                </a:solidFill>
                <a:latin typeface="Times New Roman" pitchFamily="18" charset="0"/>
                <a:ea typeface="ＭＳ Ｐ明朝" charset="-128"/>
              </a:defRPr>
            </a:lvl9pPr>
          </a:lstStyle>
          <a:p>
            <a:pPr eaLnBrk="1" hangingPunct="1">
              <a:spcBef>
                <a:spcPct val="50000"/>
              </a:spcBef>
            </a:pPr>
            <a:fld id="{740E7A64-2156-42A4-9D69-C200713E0022}" type="slidenum">
              <a:rPr lang="en-US" altLang="ja-JP" sz="1300">
                <a:ea typeface="ＭＳ Ｐゴシック" charset="-128"/>
              </a:rPr>
              <a:pPr eaLnBrk="1" hangingPunct="1">
                <a:spcBef>
                  <a:spcPct val="50000"/>
                </a:spcBef>
              </a:pPr>
              <a:t>6</a:t>
            </a:fld>
            <a:endParaRPr lang="en-US" altLang="ja-JP" sz="1300">
              <a:ea typeface="ＭＳ Ｐゴシック" charset="-128"/>
            </a:endParaRPr>
          </a:p>
        </p:txBody>
      </p:sp>
    </p:spTree>
    <p:extLst>
      <p:ext uri="{BB962C8B-B14F-4D97-AF65-F5344CB8AC3E}">
        <p14:creationId xmlns:p14="http://schemas.microsoft.com/office/powerpoint/2010/main" val="2847573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ea typeface="ＭＳ Ｐ明朝" charset="-128"/>
            </a:endParaRPr>
          </a:p>
        </p:txBody>
      </p:sp>
      <p:sp>
        <p:nvSpPr>
          <p:cNvPr id="3891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366" eaLnBrk="0" hangingPunct="0">
              <a:spcBef>
                <a:spcPct val="30000"/>
              </a:spcBef>
              <a:defRPr kumimoji="1" sz="1200">
                <a:solidFill>
                  <a:schemeClr val="tx1"/>
                </a:solidFill>
                <a:latin typeface="Times New Roman" pitchFamily="18" charset="0"/>
                <a:ea typeface="ＭＳ Ｐ明朝" charset="-128"/>
              </a:defRPr>
            </a:lvl1pPr>
            <a:lvl2pPr marL="769919" indent="-296123" defTabSz="990366" eaLnBrk="0" hangingPunct="0">
              <a:spcBef>
                <a:spcPct val="30000"/>
              </a:spcBef>
              <a:defRPr kumimoji="1" sz="1200">
                <a:solidFill>
                  <a:schemeClr val="tx1"/>
                </a:solidFill>
                <a:latin typeface="Times New Roman" pitchFamily="18" charset="0"/>
                <a:ea typeface="ＭＳ Ｐ明朝" charset="-128"/>
              </a:defRPr>
            </a:lvl2pPr>
            <a:lvl3pPr marL="1184491" indent="-236898" defTabSz="990366" eaLnBrk="0" hangingPunct="0">
              <a:spcBef>
                <a:spcPct val="30000"/>
              </a:spcBef>
              <a:defRPr kumimoji="1" sz="1200">
                <a:solidFill>
                  <a:schemeClr val="tx1"/>
                </a:solidFill>
                <a:latin typeface="Times New Roman" pitchFamily="18" charset="0"/>
                <a:ea typeface="ＭＳ Ｐ明朝" charset="-128"/>
              </a:defRPr>
            </a:lvl3pPr>
            <a:lvl4pPr marL="1658287" indent="-236898" defTabSz="990366" eaLnBrk="0" hangingPunct="0">
              <a:spcBef>
                <a:spcPct val="30000"/>
              </a:spcBef>
              <a:defRPr kumimoji="1" sz="1200">
                <a:solidFill>
                  <a:schemeClr val="tx1"/>
                </a:solidFill>
                <a:latin typeface="Times New Roman" pitchFamily="18" charset="0"/>
                <a:ea typeface="ＭＳ Ｐ明朝" charset="-128"/>
              </a:defRPr>
            </a:lvl4pPr>
            <a:lvl5pPr marL="2132084" indent="-236898" defTabSz="990366" eaLnBrk="0" hangingPunct="0">
              <a:spcBef>
                <a:spcPct val="30000"/>
              </a:spcBef>
              <a:defRPr kumimoji="1" sz="1200">
                <a:solidFill>
                  <a:schemeClr val="tx1"/>
                </a:solidFill>
                <a:latin typeface="Times New Roman" pitchFamily="18" charset="0"/>
                <a:ea typeface="ＭＳ Ｐ明朝" charset="-128"/>
              </a:defRPr>
            </a:lvl5pPr>
            <a:lvl6pPr marL="2605880" indent="-236898" defTabSz="990366" eaLnBrk="0" fontAlgn="base" hangingPunct="0">
              <a:spcBef>
                <a:spcPct val="30000"/>
              </a:spcBef>
              <a:spcAft>
                <a:spcPct val="0"/>
              </a:spcAft>
              <a:defRPr kumimoji="1" sz="1200">
                <a:solidFill>
                  <a:schemeClr val="tx1"/>
                </a:solidFill>
                <a:latin typeface="Times New Roman" pitchFamily="18" charset="0"/>
                <a:ea typeface="ＭＳ Ｐ明朝" charset="-128"/>
              </a:defRPr>
            </a:lvl6pPr>
            <a:lvl7pPr marL="3079676" indent="-236898" defTabSz="990366" eaLnBrk="0" fontAlgn="base" hangingPunct="0">
              <a:spcBef>
                <a:spcPct val="30000"/>
              </a:spcBef>
              <a:spcAft>
                <a:spcPct val="0"/>
              </a:spcAft>
              <a:defRPr kumimoji="1" sz="1200">
                <a:solidFill>
                  <a:schemeClr val="tx1"/>
                </a:solidFill>
                <a:latin typeface="Times New Roman" pitchFamily="18" charset="0"/>
                <a:ea typeface="ＭＳ Ｐ明朝" charset="-128"/>
              </a:defRPr>
            </a:lvl7pPr>
            <a:lvl8pPr marL="3553473" indent="-236898" defTabSz="990366" eaLnBrk="0" fontAlgn="base" hangingPunct="0">
              <a:spcBef>
                <a:spcPct val="30000"/>
              </a:spcBef>
              <a:spcAft>
                <a:spcPct val="0"/>
              </a:spcAft>
              <a:defRPr kumimoji="1" sz="1200">
                <a:solidFill>
                  <a:schemeClr val="tx1"/>
                </a:solidFill>
                <a:latin typeface="Times New Roman" pitchFamily="18" charset="0"/>
                <a:ea typeface="ＭＳ Ｐ明朝" charset="-128"/>
              </a:defRPr>
            </a:lvl8pPr>
            <a:lvl9pPr marL="4027269" indent="-236898" defTabSz="990366" eaLnBrk="0" fontAlgn="base" hangingPunct="0">
              <a:spcBef>
                <a:spcPct val="30000"/>
              </a:spcBef>
              <a:spcAft>
                <a:spcPct val="0"/>
              </a:spcAft>
              <a:defRPr kumimoji="1" sz="1200">
                <a:solidFill>
                  <a:schemeClr val="tx1"/>
                </a:solidFill>
                <a:latin typeface="Times New Roman" pitchFamily="18" charset="0"/>
                <a:ea typeface="ＭＳ Ｐ明朝" charset="-128"/>
              </a:defRPr>
            </a:lvl9pPr>
          </a:lstStyle>
          <a:p>
            <a:pPr eaLnBrk="1" hangingPunct="1">
              <a:spcBef>
                <a:spcPct val="50000"/>
              </a:spcBef>
            </a:pPr>
            <a:fld id="{678C5531-C11D-4E44-88FF-62BECD7EE198}" type="slidenum">
              <a:rPr lang="en-US" altLang="ja-JP" sz="1300">
                <a:solidFill>
                  <a:prstClr val="black"/>
                </a:solidFill>
                <a:ea typeface="ＭＳ Ｐゴシック" charset="-128"/>
              </a:rPr>
              <a:pPr eaLnBrk="1" hangingPunct="1">
                <a:spcBef>
                  <a:spcPct val="50000"/>
                </a:spcBef>
              </a:pPr>
              <a:t>7</a:t>
            </a:fld>
            <a:endParaRPr lang="en-US" altLang="ja-JP" sz="1300">
              <a:solidFill>
                <a:prstClr val="black"/>
              </a:solidFill>
              <a:ea typeface="ＭＳ Ｐゴシック" charset="-128"/>
            </a:endParaRPr>
          </a:p>
        </p:txBody>
      </p:sp>
    </p:spTree>
    <p:extLst>
      <p:ext uri="{BB962C8B-B14F-4D97-AF65-F5344CB8AC3E}">
        <p14:creationId xmlns:p14="http://schemas.microsoft.com/office/powerpoint/2010/main" val="1934091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ea typeface="ＭＳ Ｐ明朝" charset="-128"/>
            </a:endParaRPr>
          </a:p>
        </p:txBody>
      </p:sp>
      <p:sp>
        <p:nvSpPr>
          <p:cNvPr id="419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366" eaLnBrk="0" hangingPunct="0">
              <a:spcBef>
                <a:spcPct val="30000"/>
              </a:spcBef>
              <a:defRPr kumimoji="1" sz="1200">
                <a:solidFill>
                  <a:schemeClr val="tx1"/>
                </a:solidFill>
                <a:latin typeface="Times New Roman" pitchFamily="18" charset="0"/>
                <a:ea typeface="ＭＳ Ｐ明朝" charset="-128"/>
              </a:defRPr>
            </a:lvl1pPr>
            <a:lvl2pPr marL="769919" indent="-296123" defTabSz="990366" eaLnBrk="0" hangingPunct="0">
              <a:spcBef>
                <a:spcPct val="30000"/>
              </a:spcBef>
              <a:defRPr kumimoji="1" sz="1200">
                <a:solidFill>
                  <a:schemeClr val="tx1"/>
                </a:solidFill>
                <a:latin typeface="Times New Roman" pitchFamily="18" charset="0"/>
                <a:ea typeface="ＭＳ Ｐ明朝" charset="-128"/>
              </a:defRPr>
            </a:lvl2pPr>
            <a:lvl3pPr marL="1184491" indent="-236898" defTabSz="990366" eaLnBrk="0" hangingPunct="0">
              <a:spcBef>
                <a:spcPct val="30000"/>
              </a:spcBef>
              <a:defRPr kumimoji="1" sz="1200">
                <a:solidFill>
                  <a:schemeClr val="tx1"/>
                </a:solidFill>
                <a:latin typeface="Times New Roman" pitchFamily="18" charset="0"/>
                <a:ea typeface="ＭＳ Ｐ明朝" charset="-128"/>
              </a:defRPr>
            </a:lvl3pPr>
            <a:lvl4pPr marL="1658287" indent="-236898" defTabSz="990366" eaLnBrk="0" hangingPunct="0">
              <a:spcBef>
                <a:spcPct val="30000"/>
              </a:spcBef>
              <a:defRPr kumimoji="1" sz="1200">
                <a:solidFill>
                  <a:schemeClr val="tx1"/>
                </a:solidFill>
                <a:latin typeface="Times New Roman" pitchFamily="18" charset="0"/>
                <a:ea typeface="ＭＳ Ｐ明朝" charset="-128"/>
              </a:defRPr>
            </a:lvl4pPr>
            <a:lvl5pPr marL="2132084" indent="-236898" defTabSz="990366" eaLnBrk="0" hangingPunct="0">
              <a:spcBef>
                <a:spcPct val="30000"/>
              </a:spcBef>
              <a:defRPr kumimoji="1" sz="1200">
                <a:solidFill>
                  <a:schemeClr val="tx1"/>
                </a:solidFill>
                <a:latin typeface="Times New Roman" pitchFamily="18" charset="0"/>
                <a:ea typeface="ＭＳ Ｐ明朝" charset="-128"/>
              </a:defRPr>
            </a:lvl5pPr>
            <a:lvl6pPr marL="2605880" indent="-236898" defTabSz="990366" eaLnBrk="0" fontAlgn="base" hangingPunct="0">
              <a:spcBef>
                <a:spcPct val="30000"/>
              </a:spcBef>
              <a:spcAft>
                <a:spcPct val="0"/>
              </a:spcAft>
              <a:defRPr kumimoji="1" sz="1200">
                <a:solidFill>
                  <a:schemeClr val="tx1"/>
                </a:solidFill>
                <a:latin typeface="Times New Roman" pitchFamily="18" charset="0"/>
                <a:ea typeface="ＭＳ Ｐ明朝" charset="-128"/>
              </a:defRPr>
            </a:lvl6pPr>
            <a:lvl7pPr marL="3079676" indent="-236898" defTabSz="990366" eaLnBrk="0" fontAlgn="base" hangingPunct="0">
              <a:spcBef>
                <a:spcPct val="30000"/>
              </a:spcBef>
              <a:spcAft>
                <a:spcPct val="0"/>
              </a:spcAft>
              <a:defRPr kumimoji="1" sz="1200">
                <a:solidFill>
                  <a:schemeClr val="tx1"/>
                </a:solidFill>
                <a:latin typeface="Times New Roman" pitchFamily="18" charset="0"/>
                <a:ea typeface="ＭＳ Ｐ明朝" charset="-128"/>
              </a:defRPr>
            </a:lvl7pPr>
            <a:lvl8pPr marL="3553473" indent="-236898" defTabSz="990366" eaLnBrk="0" fontAlgn="base" hangingPunct="0">
              <a:spcBef>
                <a:spcPct val="30000"/>
              </a:spcBef>
              <a:spcAft>
                <a:spcPct val="0"/>
              </a:spcAft>
              <a:defRPr kumimoji="1" sz="1200">
                <a:solidFill>
                  <a:schemeClr val="tx1"/>
                </a:solidFill>
                <a:latin typeface="Times New Roman" pitchFamily="18" charset="0"/>
                <a:ea typeface="ＭＳ Ｐ明朝" charset="-128"/>
              </a:defRPr>
            </a:lvl8pPr>
            <a:lvl9pPr marL="4027269" indent="-236898" defTabSz="990366" eaLnBrk="0" fontAlgn="base" hangingPunct="0">
              <a:spcBef>
                <a:spcPct val="30000"/>
              </a:spcBef>
              <a:spcAft>
                <a:spcPct val="0"/>
              </a:spcAft>
              <a:defRPr kumimoji="1" sz="1200">
                <a:solidFill>
                  <a:schemeClr val="tx1"/>
                </a:solidFill>
                <a:latin typeface="Times New Roman" pitchFamily="18" charset="0"/>
                <a:ea typeface="ＭＳ Ｐ明朝" charset="-128"/>
              </a:defRPr>
            </a:lvl9pPr>
          </a:lstStyle>
          <a:p>
            <a:pPr eaLnBrk="1" hangingPunct="1">
              <a:spcBef>
                <a:spcPct val="50000"/>
              </a:spcBef>
            </a:pPr>
            <a:fld id="{6AA0B6B1-1DF9-4A0A-BD1C-B8EC6D38FED7}" type="slidenum">
              <a:rPr lang="en-US" altLang="ja-JP" sz="1300">
                <a:ea typeface="ＭＳ Ｐゴシック" charset="-128"/>
              </a:rPr>
              <a:pPr eaLnBrk="1" hangingPunct="1">
                <a:spcBef>
                  <a:spcPct val="50000"/>
                </a:spcBef>
              </a:pPr>
              <a:t>10</a:t>
            </a:fld>
            <a:endParaRPr lang="en-US" altLang="ja-JP" sz="1300">
              <a:ea typeface="ＭＳ Ｐゴシック" charset="-128"/>
            </a:endParaRPr>
          </a:p>
        </p:txBody>
      </p:sp>
    </p:spTree>
    <p:extLst>
      <p:ext uri="{BB962C8B-B14F-4D97-AF65-F5344CB8AC3E}">
        <p14:creationId xmlns:p14="http://schemas.microsoft.com/office/powerpoint/2010/main" val="3198380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GB"/>
              <a:t>Presentation title</a:t>
            </a:r>
            <a:endParaRPr lang="en-GB" dirty="0"/>
          </a:p>
        </p:txBody>
      </p:sp>
    </p:spTree>
    <p:extLst>
      <p:ext uri="{BB962C8B-B14F-4D97-AF65-F5344CB8AC3E}">
        <p14:creationId xmlns:p14="http://schemas.microsoft.com/office/powerpoint/2010/main" val="42472188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3106" name="Rectangle 34"/>
          <p:cNvSpPr>
            <a:spLocks noChangeArrowheads="1"/>
          </p:cNvSpPr>
          <p:nvPr/>
        </p:nvSpPr>
        <p:spPr bwMode="auto">
          <a:xfrm>
            <a:off x="0" y="1265238"/>
            <a:ext cx="9144000" cy="432593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100" name="Rectangle 28"/>
          <p:cNvSpPr>
            <a:spLocks noGrp="1" noChangeArrowheads="1"/>
          </p:cNvSpPr>
          <p:nvPr>
            <p:ph type="ctrTitle"/>
          </p:nvPr>
        </p:nvSpPr>
        <p:spPr>
          <a:xfrm>
            <a:off x="627063" y="2205038"/>
            <a:ext cx="7881937" cy="1204912"/>
          </a:xfrm>
        </p:spPr>
        <p:txBody>
          <a:bodyPr anchor="b"/>
          <a:lstStyle>
            <a:lvl1pPr>
              <a:lnSpc>
                <a:spcPts val="3600"/>
              </a:lnSpc>
              <a:defRPr sz="3000">
                <a:solidFill>
                  <a:schemeClr val="bg1"/>
                </a:solidFill>
              </a:defRPr>
            </a:lvl1pPr>
          </a:lstStyle>
          <a:p>
            <a:pPr lvl="0"/>
            <a:r>
              <a:rPr lang="en-US" noProof="0"/>
              <a:t>Click to edit Master title style</a:t>
            </a:r>
            <a:endParaRPr lang="en-GB" noProof="0"/>
          </a:p>
        </p:txBody>
      </p:sp>
      <p:sp>
        <p:nvSpPr>
          <p:cNvPr id="3101" name="Rectangle 29"/>
          <p:cNvSpPr>
            <a:spLocks noGrp="1" noChangeArrowheads="1"/>
          </p:cNvSpPr>
          <p:nvPr>
            <p:ph type="subTitle" idx="1"/>
          </p:nvPr>
        </p:nvSpPr>
        <p:spPr>
          <a:xfrm>
            <a:off x="625475" y="3922713"/>
            <a:ext cx="7881938" cy="758825"/>
          </a:xfrm>
        </p:spPr>
        <p:txBody>
          <a:bodyPr/>
          <a:lstStyle>
            <a:lvl1pPr marL="0" indent="0">
              <a:buFontTx/>
              <a:buNone/>
              <a:defRPr>
                <a:solidFill>
                  <a:schemeClr val="bg1"/>
                </a:solidFill>
              </a:defRPr>
            </a:lvl1pPr>
          </a:lstStyle>
          <a:p>
            <a:pPr lvl="0"/>
            <a:r>
              <a:rPr lang="en-US" noProof="0"/>
              <a:t>Click to edit Master subtitle style</a:t>
            </a:r>
            <a:endParaRPr lang="en-GB" noProof="0"/>
          </a:p>
        </p:txBody>
      </p:sp>
      <p:sp>
        <p:nvSpPr>
          <p:cNvPr id="3108" name="Rectangle 36"/>
          <p:cNvSpPr>
            <a:spLocks noGrp="1" noChangeArrowheads="1"/>
          </p:cNvSpPr>
          <p:nvPr>
            <p:ph type="dt" sz="quarter" idx="2"/>
          </p:nvPr>
        </p:nvSpPr>
        <p:spPr bwMode="auto">
          <a:xfrm>
            <a:off x="3273425" y="6505575"/>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a:lvl1pPr>
          </a:lstStyle>
          <a:p>
            <a:endParaRPr lang="de-DE" dirty="0"/>
          </a:p>
        </p:txBody>
      </p:sp>
      <p:sp>
        <p:nvSpPr>
          <p:cNvPr id="3109" name="Rectangle 37"/>
          <p:cNvSpPr>
            <a:spLocks noGrp="1" noChangeArrowheads="1"/>
          </p:cNvSpPr>
          <p:nvPr>
            <p:ph type="ftr" sz="quarter" idx="3"/>
          </p:nvPr>
        </p:nvSpPr>
        <p:spPr bwMode="auto">
          <a:xfrm>
            <a:off x="3273425" y="6261100"/>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b="1" i="1"/>
            </a:lvl1pPr>
          </a:lstStyle>
          <a:p>
            <a:endParaRPr lang="de-DE"/>
          </a:p>
        </p:txBody>
      </p:sp>
      <p:sp>
        <p:nvSpPr>
          <p:cNvPr id="3110" name="Line 38"/>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111" name="Line 39"/>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3112" name="Picture 40" descr="unfccc_schriftzug_b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850" y="309563"/>
            <a:ext cx="7866063" cy="314325"/>
          </a:xfrm>
          <a:prstGeom prst="rect">
            <a:avLst/>
          </a:prstGeom>
          <a:noFill/>
          <a:extLst>
            <a:ext uri="{909E8E84-426E-40DD-AFC4-6F175D3DCCD1}">
              <a14:hiddenFill xmlns:a14="http://schemas.microsoft.com/office/drawing/2010/main">
                <a:solidFill>
                  <a:srgbClr val="FFFFFF"/>
                </a:solidFill>
              </a14:hiddenFill>
            </a:ext>
          </a:extLst>
        </p:spPr>
      </p:pic>
      <p:pic>
        <p:nvPicPr>
          <p:cNvPr id="3114" name="Picture 42" descr="unfccc-letter-es-e-heade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59005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309563"/>
            <a:ext cx="1966913" cy="52816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35000" y="309563"/>
            <a:ext cx="5749925" cy="5281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30258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ext Slide">
    <p:spTree>
      <p:nvGrpSpPr>
        <p:cNvPr id="1" name=""/>
        <p:cNvGrpSpPr/>
        <p:nvPr/>
      </p:nvGrpSpPr>
      <p:grpSpPr>
        <a:xfrm>
          <a:off x="0" y="0"/>
          <a:ext cx="0" cy="0"/>
          <a:chOff x="0" y="0"/>
          <a:chExt cx="0" cy="0"/>
        </a:xfrm>
      </p:grpSpPr>
      <p:sp>
        <p:nvSpPr>
          <p:cNvPr id="4" name="Rectangle 6"/>
          <p:cNvSpPr>
            <a:spLocks noChangeArrowheads="1"/>
          </p:cNvSpPr>
          <p:nvPr/>
        </p:nvSpPr>
        <p:spPr bwMode="auto">
          <a:xfrm>
            <a:off x="0" y="0"/>
            <a:ext cx="9144000" cy="80963"/>
          </a:xfrm>
          <a:prstGeom prst="rect">
            <a:avLst/>
          </a:prstGeom>
          <a:solidFill>
            <a:srgbClr val="558ED5"/>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ja-JP" altLang="ja-JP">
              <a:solidFill>
                <a:srgbClr val="FFFFFF"/>
              </a:solidFill>
              <a:latin typeface="Arial" pitchFamily="34" charset="0"/>
              <a:ea typeface="ＭＳ Ｐゴシック" pitchFamily="50" charset="-128"/>
            </a:endParaRPr>
          </a:p>
        </p:txBody>
      </p:sp>
      <p:sp>
        <p:nvSpPr>
          <p:cNvPr id="2" name="Title 1"/>
          <p:cNvSpPr>
            <a:spLocks noGrp="1"/>
          </p:cNvSpPr>
          <p:nvPr>
            <p:ph type="title"/>
          </p:nvPr>
        </p:nvSpPr>
        <p:spPr/>
        <p:txBody>
          <a:bodyPr/>
          <a:lstStyle>
            <a:lvl1pPr algn="l">
              <a:defRPr/>
            </a:lvl1pPr>
          </a:lstStyle>
          <a:p>
            <a:r>
              <a:rPr lang="ja-JP" altLang="en-US"/>
              <a:t>マスター タイトルの書式設定</a:t>
            </a:r>
            <a:endParaRPr lang="en-GB" dirty="0"/>
          </a:p>
        </p:txBody>
      </p:sp>
      <p:sp>
        <p:nvSpPr>
          <p:cNvPr id="6" name="Text Placeholder 2"/>
          <p:cNvSpPr>
            <a:spLocks noGrp="1"/>
          </p:cNvSpPr>
          <p:nvPr>
            <p:ph idx="1"/>
          </p:nvPr>
        </p:nvSpPr>
        <p:spPr bwMode="auto">
          <a:xfrm>
            <a:off x="457200" y="1600200"/>
            <a:ext cx="8229600" cy="4525963"/>
          </a:xfrm>
          <a:prstGeom prst="rect">
            <a:avLst/>
          </a:prstGeom>
          <a:noFill/>
          <a:ln w="9525">
            <a:noFill/>
            <a:miter lim="800000"/>
            <a:headEnd/>
            <a:tailEnd/>
          </a:ln>
        </p:spPr>
        <p:txBody>
          <a:bodyPr/>
          <a:lstStyle>
            <a:lvl1pPr>
              <a:buSzPct val="116000"/>
              <a:buFont typeface="Arial" pitchFamily="34" charset="0"/>
              <a:buChar char="•"/>
              <a:defRPr sz="2800"/>
            </a:lvl1pPr>
            <a:lvl2pPr>
              <a:buFont typeface="Wingdings" pitchFamily="2" charset="2"/>
              <a:buChar char="v"/>
              <a:defRPr sz="2400"/>
            </a:lvl2pPr>
            <a:lvl3pPr>
              <a:buFont typeface="Wingdings" pitchFamily="2" charset="2"/>
              <a:buChar char="§"/>
              <a:defRPr sz="2000"/>
            </a:lvl3pPr>
            <a:lvl4pPr>
              <a:buFont typeface="Wingdings" pitchFamily="2" charset="2"/>
              <a:buChar char="Ø"/>
              <a:defRPr sz="1800"/>
            </a:lvl4pPr>
            <a:lvl5pPr>
              <a:buFont typeface="Arial" pitchFamily="34" charset="0"/>
              <a:buChar char="•"/>
              <a:defRPr sz="180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en-GB" noProof="0" dirty="0"/>
          </a:p>
        </p:txBody>
      </p:sp>
      <p:sp>
        <p:nvSpPr>
          <p:cNvPr id="5"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50" charset="-128"/>
              </a:defRPr>
            </a:lvl1pPr>
          </a:lstStyle>
          <a:p>
            <a:pPr>
              <a:defRPr/>
            </a:pPr>
            <a:endParaRPr lang="en-GB" altLang="ja-JP"/>
          </a:p>
        </p:txBody>
      </p:sp>
      <p:sp>
        <p:nvSpPr>
          <p:cNvPr id="7"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50" charset="-128"/>
              </a:defRPr>
            </a:lvl1pPr>
          </a:lstStyle>
          <a:p>
            <a:pPr>
              <a:defRPr/>
            </a:pPr>
            <a:endParaRPr lang="en-GB" altLang="ja-JP"/>
          </a:p>
        </p:txBody>
      </p:sp>
      <p:sp>
        <p:nvSpPr>
          <p:cNvPr id="8" name="Slide Number Placeholder 4"/>
          <p:cNvSpPr>
            <a:spLocks noGrp="1"/>
          </p:cNvSpPr>
          <p:nvPr>
            <p:ph type="sldNum" sz="quarter" idx="12"/>
          </p:nvPr>
        </p:nvSpPr>
        <p:spPr/>
        <p:txBody>
          <a:bodyPr/>
          <a:lstStyle>
            <a:lvl1pPr>
              <a:defRPr/>
            </a:lvl1pPr>
          </a:lstStyle>
          <a:p>
            <a:pPr>
              <a:defRPr/>
            </a:pPr>
            <a:fld id="{9FFDD25F-E189-4FDE-9A12-920268D5CDCF}" type="slidenum">
              <a:rPr lang="ja-JP" altLang="en-GB"/>
              <a:pPr>
                <a:defRPr/>
              </a:pPr>
              <a:t>‹#›</a:t>
            </a:fld>
            <a:endParaRPr lang="en-GB" altLang="ja-JP"/>
          </a:p>
        </p:txBody>
      </p:sp>
    </p:spTree>
    <p:extLst>
      <p:ext uri="{BB962C8B-B14F-4D97-AF65-F5344CB8AC3E}">
        <p14:creationId xmlns:p14="http://schemas.microsoft.com/office/powerpoint/2010/main" val="3552040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803553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52954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679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35000"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5025"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37447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91887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07118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5484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63510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62056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453152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16756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309563"/>
            <a:ext cx="1966913" cy="52816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35000" y="309563"/>
            <a:ext cx="5749925" cy="5281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69092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0" y="1262063"/>
            <a:ext cx="9144000" cy="432593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9747" name="Rectangle 3"/>
          <p:cNvSpPr>
            <a:spLocks noGrp="1" noChangeArrowheads="1"/>
          </p:cNvSpPr>
          <p:nvPr>
            <p:ph type="ctrTitle"/>
          </p:nvPr>
        </p:nvSpPr>
        <p:spPr>
          <a:xfrm>
            <a:off x="627063" y="2205038"/>
            <a:ext cx="7881937" cy="1439862"/>
          </a:xfrm>
        </p:spPr>
        <p:txBody>
          <a:bodyPr/>
          <a:lstStyle>
            <a:lvl1pPr>
              <a:lnSpc>
                <a:spcPts val="5600"/>
              </a:lnSpc>
              <a:defRPr sz="5000">
                <a:solidFill>
                  <a:schemeClr val="bg1"/>
                </a:solidFill>
              </a:defRPr>
            </a:lvl1pPr>
          </a:lstStyle>
          <a:p>
            <a:pPr lvl="0"/>
            <a:r>
              <a:rPr lang="en-GB" noProof="0"/>
              <a:t>Click to edit Master title style</a:t>
            </a:r>
          </a:p>
        </p:txBody>
      </p:sp>
      <p:sp>
        <p:nvSpPr>
          <p:cNvPr id="159748" name="Rectangle 4"/>
          <p:cNvSpPr>
            <a:spLocks noGrp="1" noChangeArrowheads="1"/>
          </p:cNvSpPr>
          <p:nvPr>
            <p:ph type="subTitle" idx="1"/>
          </p:nvPr>
        </p:nvSpPr>
        <p:spPr>
          <a:xfrm>
            <a:off x="625475" y="3922713"/>
            <a:ext cx="7881938" cy="758825"/>
          </a:xfrm>
        </p:spPr>
        <p:txBody>
          <a:bodyPr/>
          <a:lstStyle>
            <a:lvl1pPr marL="0" indent="0">
              <a:buFontTx/>
              <a:buNone/>
              <a:defRPr>
                <a:solidFill>
                  <a:schemeClr val="bg1"/>
                </a:solidFill>
              </a:defRPr>
            </a:lvl1pPr>
          </a:lstStyle>
          <a:p>
            <a:pPr lvl="0"/>
            <a:r>
              <a:rPr lang="en-GB" noProof="0"/>
              <a:t>Click to edit Master subtitle style</a:t>
            </a:r>
          </a:p>
        </p:txBody>
      </p:sp>
      <p:sp>
        <p:nvSpPr>
          <p:cNvPr id="159751" name="Rectangle 7"/>
          <p:cNvSpPr>
            <a:spLocks noGrp="1" noChangeArrowheads="1"/>
          </p:cNvSpPr>
          <p:nvPr>
            <p:ph type="dt" sz="quarter" idx="2"/>
          </p:nvPr>
        </p:nvSpPr>
        <p:spPr bwMode="auto">
          <a:xfrm>
            <a:off x="3273425" y="6505575"/>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a:lvl1pPr>
          </a:lstStyle>
          <a:p>
            <a:endParaRPr lang="de-DE" dirty="0"/>
          </a:p>
        </p:txBody>
      </p:sp>
      <p:sp>
        <p:nvSpPr>
          <p:cNvPr id="159752" name="Rectangle 8"/>
          <p:cNvSpPr>
            <a:spLocks noGrp="1" noChangeArrowheads="1"/>
          </p:cNvSpPr>
          <p:nvPr>
            <p:ph type="ftr" sz="quarter" idx="3"/>
          </p:nvPr>
        </p:nvSpPr>
        <p:spPr bwMode="auto">
          <a:xfrm>
            <a:off x="3273425" y="6261100"/>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b="1" i="1"/>
            </a:lvl1pPr>
          </a:lstStyle>
          <a:p>
            <a:endParaRPr lang="de-DE"/>
          </a:p>
        </p:txBody>
      </p:sp>
      <p:sp>
        <p:nvSpPr>
          <p:cNvPr id="159753" name="Line 9"/>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59754" name="Line 10"/>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159755" name="Picture 11" descr="unfccc_schriftzug_b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850" y="309563"/>
            <a:ext cx="7866063" cy="314325"/>
          </a:xfrm>
          <a:prstGeom prst="rect">
            <a:avLst/>
          </a:prstGeom>
          <a:noFill/>
          <a:extLst>
            <a:ext uri="{909E8E84-426E-40DD-AFC4-6F175D3DCCD1}">
              <a14:hiddenFill xmlns:a14="http://schemas.microsoft.com/office/drawing/2010/main">
                <a:solidFill>
                  <a:srgbClr val="FFFFFF"/>
                </a:solidFill>
              </a14:hiddenFill>
            </a:ext>
          </a:extLst>
        </p:spPr>
      </p:pic>
      <p:pic>
        <p:nvPicPr>
          <p:cNvPr id="159757" name="Picture 13" descr="unfccc-letter-es-e-heade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744385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07926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35000"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5025"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09496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17201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54533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077272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5838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678856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821298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8012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309563"/>
            <a:ext cx="1966913" cy="52816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35000" y="309563"/>
            <a:ext cx="5749925" cy="5281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5997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35000"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5025"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34576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92604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60901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785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59457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15192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050" name="Rectangle 26"/>
          <p:cNvSpPr>
            <a:spLocks noChangeArrowheads="1"/>
          </p:cNvSpPr>
          <p:nvPr/>
        </p:nvSpPr>
        <p:spPr bwMode="auto">
          <a:xfrm>
            <a:off x="0" y="1263650"/>
            <a:ext cx="136525" cy="4325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051" name="Rectangle 27"/>
          <p:cNvSpPr>
            <a:spLocks noChangeArrowheads="1"/>
          </p:cNvSpPr>
          <p:nvPr/>
        </p:nvSpPr>
        <p:spPr bwMode="auto">
          <a:xfrm>
            <a:off x="9007475" y="1263650"/>
            <a:ext cx="136525" cy="43259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052" name="Rectangle 28"/>
          <p:cNvSpPr>
            <a:spLocks noGrp="1" noChangeArrowheads="1"/>
          </p:cNvSpPr>
          <p:nvPr>
            <p:ph type="title"/>
          </p:nvPr>
        </p:nvSpPr>
        <p:spPr bwMode="auto">
          <a:xfrm>
            <a:off x="635000" y="309563"/>
            <a:ext cx="7869238"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dirty="0"/>
              <a:t>Click to edit Master title style</a:t>
            </a:r>
            <a:endParaRPr lang="en-GB" dirty="0"/>
          </a:p>
        </p:txBody>
      </p:sp>
      <p:sp>
        <p:nvSpPr>
          <p:cNvPr id="1053" name="Rectangle 29"/>
          <p:cNvSpPr>
            <a:spLocks noGrp="1" noChangeArrowheads="1"/>
          </p:cNvSpPr>
          <p:nvPr>
            <p:ph type="body" idx="1"/>
          </p:nvPr>
        </p:nvSpPr>
        <p:spPr bwMode="auto">
          <a:xfrm>
            <a:off x="635000" y="1263650"/>
            <a:ext cx="786765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57" name="Line 33"/>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058" name="Line 34"/>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9" name="Picture 42" descr="unfccc-letter-es-e-header"/>
          <p:cNvPicPr preferRelativeResize="0">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85" r:id="rId12"/>
  </p:sldLayoutIdLst>
  <p:hf hdr="0" ftr="0" dt="0"/>
  <p:txStyles>
    <p:titleStyle>
      <a:lvl1pPr algn="l" rtl="0" eaLnBrk="1" fontAlgn="base" hangingPunct="1">
        <a:lnSpc>
          <a:spcPts val="1500"/>
        </a:lnSpc>
        <a:spcBef>
          <a:spcPct val="0"/>
        </a:spcBef>
        <a:spcAft>
          <a:spcPct val="0"/>
        </a:spcAft>
        <a:defRPr sz="2800">
          <a:solidFill>
            <a:schemeClr val="tx2"/>
          </a:solidFill>
          <a:latin typeface="+mj-lt"/>
          <a:ea typeface="+mj-ea"/>
          <a:cs typeface="+mj-cs"/>
        </a:defRPr>
      </a:lvl1pPr>
      <a:lvl2pPr algn="l" rtl="0" eaLnBrk="1" fontAlgn="base" hangingPunct="1">
        <a:lnSpc>
          <a:spcPts val="1500"/>
        </a:lnSpc>
        <a:spcBef>
          <a:spcPct val="0"/>
        </a:spcBef>
        <a:spcAft>
          <a:spcPct val="0"/>
        </a:spcAft>
        <a:defRPr sz="1200">
          <a:solidFill>
            <a:schemeClr val="tx2"/>
          </a:solidFill>
          <a:latin typeface="Arial" charset="0"/>
        </a:defRPr>
      </a:lvl2pPr>
      <a:lvl3pPr algn="l" rtl="0" eaLnBrk="1" fontAlgn="base" hangingPunct="1">
        <a:lnSpc>
          <a:spcPts val="1500"/>
        </a:lnSpc>
        <a:spcBef>
          <a:spcPct val="0"/>
        </a:spcBef>
        <a:spcAft>
          <a:spcPct val="0"/>
        </a:spcAft>
        <a:defRPr sz="1200">
          <a:solidFill>
            <a:schemeClr val="tx2"/>
          </a:solidFill>
          <a:latin typeface="Arial" charset="0"/>
        </a:defRPr>
      </a:lvl3pPr>
      <a:lvl4pPr algn="l" rtl="0" eaLnBrk="1" fontAlgn="base" hangingPunct="1">
        <a:lnSpc>
          <a:spcPts val="1500"/>
        </a:lnSpc>
        <a:spcBef>
          <a:spcPct val="0"/>
        </a:spcBef>
        <a:spcAft>
          <a:spcPct val="0"/>
        </a:spcAft>
        <a:defRPr sz="1200">
          <a:solidFill>
            <a:schemeClr val="tx2"/>
          </a:solidFill>
          <a:latin typeface="Arial" charset="0"/>
        </a:defRPr>
      </a:lvl4pPr>
      <a:lvl5pPr algn="l" rtl="0" eaLnBrk="1" fontAlgn="base" hangingPunct="1">
        <a:lnSpc>
          <a:spcPts val="1500"/>
        </a:lnSpc>
        <a:spcBef>
          <a:spcPct val="0"/>
        </a:spcBef>
        <a:spcAft>
          <a:spcPct val="0"/>
        </a:spcAft>
        <a:defRPr sz="1200">
          <a:solidFill>
            <a:schemeClr val="tx2"/>
          </a:solidFill>
          <a:latin typeface="Arial" charset="0"/>
        </a:defRPr>
      </a:lvl5pPr>
      <a:lvl6pPr marL="457200" algn="l" rtl="0" eaLnBrk="1" fontAlgn="base" hangingPunct="1">
        <a:lnSpc>
          <a:spcPts val="1500"/>
        </a:lnSpc>
        <a:spcBef>
          <a:spcPct val="0"/>
        </a:spcBef>
        <a:spcAft>
          <a:spcPct val="0"/>
        </a:spcAft>
        <a:defRPr sz="1200">
          <a:solidFill>
            <a:schemeClr val="tx2"/>
          </a:solidFill>
          <a:latin typeface="Arial" charset="0"/>
        </a:defRPr>
      </a:lvl6pPr>
      <a:lvl7pPr marL="914400" algn="l" rtl="0" eaLnBrk="1" fontAlgn="base" hangingPunct="1">
        <a:lnSpc>
          <a:spcPts val="1500"/>
        </a:lnSpc>
        <a:spcBef>
          <a:spcPct val="0"/>
        </a:spcBef>
        <a:spcAft>
          <a:spcPct val="0"/>
        </a:spcAft>
        <a:defRPr sz="1200">
          <a:solidFill>
            <a:schemeClr val="tx2"/>
          </a:solidFill>
          <a:latin typeface="Arial" charset="0"/>
        </a:defRPr>
      </a:lvl7pPr>
      <a:lvl8pPr marL="1371600" algn="l" rtl="0" eaLnBrk="1" fontAlgn="base" hangingPunct="1">
        <a:lnSpc>
          <a:spcPts val="1500"/>
        </a:lnSpc>
        <a:spcBef>
          <a:spcPct val="0"/>
        </a:spcBef>
        <a:spcAft>
          <a:spcPct val="0"/>
        </a:spcAft>
        <a:defRPr sz="1200">
          <a:solidFill>
            <a:schemeClr val="tx2"/>
          </a:solidFill>
          <a:latin typeface="Arial" charset="0"/>
        </a:defRPr>
      </a:lvl8pPr>
      <a:lvl9pPr marL="1828800" algn="l" rtl="0" eaLnBrk="1" fontAlgn="base" hangingPunct="1">
        <a:lnSpc>
          <a:spcPts val="1500"/>
        </a:lnSpc>
        <a:spcBef>
          <a:spcPct val="0"/>
        </a:spcBef>
        <a:spcAft>
          <a:spcPct val="0"/>
        </a:spcAft>
        <a:defRPr sz="1200">
          <a:solidFill>
            <a:schemeClr val="tx2"/>
          </a:solidFill>
          <a:latin typeface="Arial" charset="0"/>
        </a:defRPr>
      </a:lvl9pPr>
    </p:titleStyle>
    <p:bodyStyle>
      <a:lvl1pPr marL="269875" indent="-269875" algn="l" rtl="0" eaLnBrk="1" fontAlgn="base" hangingPunct="1">
        <a:lnSpc>
          <a:spcPts val="2400"/>
        </a:lnSpc>
        <a:spcBef>
          <a:spcPct val="0"/>
        </a:spcBef>
        <a:spcAft>
          <a:spcPct val="0"/>
        </a:spcAft>
        <a:buClr>
          <a:schemeClr val="tx1"/>
        </a:buClr>
        <a:buChar char="•"/>
        <a:defRPr sz="1800">
          <a:solidFill>
            <a:schemeClr val="tx1"/>
          </a:solidFill>
          <a:latin typeface="+mn-lt"/>
          <a:ea typeface="+mn-ea"/>
          <a:cs typeface="+mn-cs"/>
        </a:defRPr>
      </a:lvl1pPr>
      <a:lvl2pPr marL="628650" indent="-357188" algn="l" rtl="0" eaLnBrk="1" fontAlgn="base" hangingPunct="1">
        <a:lnSpc>
          <a:spcPts val="2400"/>
        </a:lnSpc>
        <a:spcBef>
          <a:spcPct val="0"/>
        </a:spcBef>
        <a:spcAft>
          <a:spcPct val="0"/>
        </a:spcAft>
        <a:buClr>
          <a:schemeClr val="tx1"/>
        </a:buClr>
        <a:buAutoNum type="alphaLcParenR"/>
        <a:defRPr sz="1800">
          <a:solidFill>
            <a:schemeClr val="tx1"/>
          </a:solidFill>
          <a:latin typeface="+mn-lt"/>
        </a:defRPr>
      </a:lvl2pPr>
      <a:lvl3pPr marL="900113" indent="-269875" algn="l" rtl="0" eaLnBrk="1" fontAlgn="base" hangingPunct="1">
        <a:lnSpc>
          <a:spcPts val="2400"/>
        </a:lnSpc>
        <a:spcBef>
          <a:spcPct val="0"/>
        </a:spcBef>
        <a:spcAft>
          <a:spcPct val="0"/>
        </a:spcAft>
        <a:buClr>
          <a:schemeClr val="tx1"/>
        </a:buClr>
        <a:buChar char="•"/>
        <a:defRPr sz="1800">
          <a:solidFill>
            <a:schemeClr val="tx1"/>
          </a:solidFill>
          <a:latin typeface="+mn-lt"/>
        </a:defRPr>
      </a:lvl3pPr>
      <a:lvl4pPr marL="1169988" indent="-268288" algn="l" rtl="0" eaLnBrk="1" fontAlgn="base" hangingPunct="1">
        <a:lnSpc>
          <a:spcPts val="2400"/>
        </a:lnSpc>
        <a:spcBef>
          <a:spcPct val="0"/>
        </a:spcBef>
        <a:spcAft>
          <a:spcPct val="0"/>
        </a:spcAft>
        <a:buClr>
          <a:schemeClr val="tx1"/>
        </a:buClr>
        <a:buChar char="•"/>
        <a:defRPr sz="1800">
          <a:solidFill>
            <a:schemeClr val="tx1"/>
          </a:solidFill>
          <a:latin typeface="+mn-lt"/>
        </a:defRPr>
      </a:lvl4pPr>
      <a:lvl5pPr marL="1438275" indent="-266700" algn="l" rtl="0" eaLnBrk="1" fontAlgn="base" hangingPunct="1">
        <a:lnSpc>
          <a:spcPts val="2400"/>
        </a:lnSpc>
        <a:spcBef>
          <a:spcPct val="0"/>
        </a:spcBef>
        <a:spcAft>
          <a:spcPct val="0"/>
        </a:spcAft>
        <a:buClr>
          <a:schemeClr val="tx1"/>
        </a:buClr>
        <a:buChar char="•"/>
        <a:defRPr sz="1800">
          <a:solidFill>
            <a:schemeClr val="tx1"/>
          </a:solidFill>
          <a:latin typeface="+mn-lt"/>
        </a:defRPr>
      </a:lvl5pPr>
      <a:lvl6pPr marL="18954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6pPr>
      <a:lvl7pPr marL="23526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7pPr>
      <a:lvl8pPr marL="28098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8pPr>
      <a:lvl9pPr marL="32670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2583" name="Rectangle 7"/>
          <p:cNvSpPr>
            <a:spLocks noChangeArrowheads="1"/>
          </p:cNvSpPr>
          <p:nvPr/>
        </p:nvSpPr>
        <p:spPr bwMode="auto">
          <a:xfrm>
            <a:off x="0" y="1263650"/>
            <a:ext cx="136525" cy="4325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2584" name="Rectangle 8"/>
          <p:cNvSpPr>
            <a:spLocks noChangeArrowheads="1"/>
          </p:cNvSpPr>
          <p:nvPr/>
        </p:nvSpPr>
        <p:spPr bwMode="auto">
          <a:xfrm>
            <a:off x="9007475" y="1263650"/>
            <a:ext cx="136525" cy="43259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2585" name="Rectangle 9"/>
          <p:cNvSpPr>
            <a:spLocks noGrp="1" noChangeArrowheads="1"/>
          </p:cNvSpPr>
          <p:nvPr>
            <p:ph type="title"/>
          </p:nvPr>
        </p:nvSpPr>
        <p:spPr bwMode="auto">
          <a:xfrm>
            <a:off x="635000" y="309563"/>
            <a:ext cx="7869238"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52586" name="Rectangle 10"/>
          <p:cNvSpPr>
            <a:spLocks noGrp="1" noChangeArrowheads="1"/>
          </p:cNvSpPr>
          <p:nvPr>
            <p:ph type="body" idx="1"/>
          </p:nvPr>
        </p:nvSpPr>
        <p:spPr bwMode="auto">
          <a:xfrm>
            <a:off x="635000" y="1263650"/>
            <a:ext cx="786765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text styles</a:t>
            </a:r>
          </a:p>
        </p:txBody>
      </p:sp>
      <p:sp>
        <p:nvSpPr>
          <p:cNvPr id="152589" name="Line 13"/>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52590" name="Line 14"/>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152592" name="Picture 16" descr="unfccc-letter-es-e-header"/>
          <p:cNvPicPr preferRelativeResize="0">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l" rtl="0" eaLnBrk="0" fontAlgn="base" hangingPunct="0">
        <a:lnSpc>
          <a:spcPts val="1500"/>
        </a:lnSpc>
        <a:spcBef>
          <a:spcPct val="0"/>
        </a:spcBef>
        <a:spcAft>
          <a:spcPct val="0"/>
        </a:spcAft>
        <a:defRPr sz="1200">
          <a:solidFill>
            <a:schemeClr val="tx2"/>
          </a:solidFill>
          <a:latin typeface="+mj-lt"/>
          <a:ea typeface="+mj-ea"/>
          <a:cs typeface="+mj-cs"/>
        </a:defRPr>
      </a:lvl1pPr>
      <a:lvl2pPr algn="l" rtl="0" eaLnBrk="0" fontAlgn="base" hangingPunct="0">
        <a:lnSpc>
          <a:spcPts val="1500"/>
        </a:lnSpc>
        <a:spcBef>
          <a:spcPct val="0"/>
        </a:spcBef>
        <a:spcAft>
          <a:spcPct val="0"/>
        </a:spcAft>
        <a:defRPr sz="1200">
          <a:solidFill>
            <a:schemeClr val="tx2"/>
          </a:solidFill>
          <a:latin typeface="Arial" charset="0"/>
          <a:cs typeface="Arial" charset="0"/>
        </a:defRPr>
      </a:lvl2pPr>
      <a:lvl3pPr algn="l" rtl="0" eaLnBrk="0" fontAlgn="base" hangingPunct="0">
        <a:lnSpc>
          <a:spcPts val="1500"/>
        </a:lnSpc>
        <a:spcBef>
          <a:spcPct val="0"/>
        </a:spcBef>
        <a:spcAft>
          <a:spcPct val="0"/>
        </a:spcAft>
        <a:defRPr sz="1200">
          <a:solidFill>
            <a:schemeClr val="tx2"/>
          </a:solidFill>
          <a:latin typeface="Arial" charset="0"/>
          <a:cs typeface="Arial" charset="0"/>
        </a:defRPr>
      </a:lvl3pPr>
      <a:lvl4pPr algn="l" rtl="0" eaLnBrk="0" fontAlgn="base" hangingPunct="0">
        <a:lnSpc>
          <a:spcPts val="1500"/>
        </a:lnSpc>
        <a:spcBef>
          <a:spcPct val="0"/>
        </a:spcBef>
        <a:spcAft>
          <a:spcPct val="0"/>
        </a:spcAft>
        <a:defRPr sz="1200">
          <a:solidFill>
            <a:schemeClr val="tx2"/>
          </a:solidFill>
          <a:latin typeface="Arial" charset="0"/>
          <a:cs typeface="Arial" charset="0"/>
        </a:defRPr>
      </a:lvl4pPr>
      <a:lvl5pPr algn="l" rtl="0" eaLnBrk="0" fontAlgn="base" hangingPunct="0">
        <a:lnSpc>
          <a:spcPts val="1500"/>
        </a:lnSpc>
        <a:spcBef>
          <a:spcPct val="0"/>
        </a:spcBef>
        <a:spcAft>
          <a:spcPct val="0"/>
        </a:spcAft>
        <a:defRPr sz="1200">
          <a:solidFill>
            <a:schemeClr val="tx2"/>
          </a:solidFill>
          <a:latin typeface="Arial" charset="0"/>
          <a:cs typeface="Arial" charset="0"/>
        </a:defRPr>
      </a:lvl5pPr>
      <a:lvl6pPr marL="457200" algn="l" rtl="0" eaLnBrk="0" fontAlgn="base" hangingPunct="0">
        <a:lnSpc>
          <a:spcPts val="1500"/>
        </a:lnSpc>
        <a:spcBef>
          <a:spcPct val="0"/>
        </a:spcBef>
        <a:spcAft>
          <a:spcPct val="0"/>
        </a:spcAft>
        <a:defRPr sz="1200">
          <a:solidFill>
            <a:schemeClr val="tx2"/>
          </a:solidFill>
          <a:latin typeface="Arial" charset="0"/>
          <a:cs typeface="Arial" charset="0"/>
        </a:defRPr>
      </a:lvl6pPr>
      <a:lvl7pPr marL="914400" algn="l" rtl="0" eaLnBrk="0" fontAlgn="base" hangingPunct="0">
        <a:lnSpc>
          <a:spcPts val="1500"/>
        </a:lnSpc>
        <a:spcBef>
          <a:spcPct val="0"/>
        </a:spcBef>
        <a:spcAft>
          <a:spcPct val="0"/>
        </a:spcAft>
        <a:defRPr sz="1200">
          <a:solidFill>
            <a:schemeClr val="tx2"/>
          </a:solidFill>
          <a:latin typeface="Arial" charset="0"/>
          <a:cs typeface="Arial" charset="0"/>
        </a:defRPr>
      </a:lvl7pPr>
      <a:lvl8pPr marL="1371600" algn="l" rtl="0" eaLnBrk="0" fontAlgn="base" hangingPunct="0">
        <a:lnSpc>
          <a:spcPts val="1500"/>
        </a:lnSpc>
        <a:spcBef>
          <a:spcPct val="0"/>
        </a:spcBef>
        <a:spcAft>
          <a:spcPct val="0"/>
        </a:spcAft>
        <a:defRPr sz="1200">
          <a:solidFill>
            <a:schemeClr val="tx2"/>
          </a:solidFill>
          <a:latin typeface="Arial" charset="0"/>
          <a:cs typeface="Arial" charset="0"/>
        </a:defRPr>
      </a:lvl8pPr>
      <a:lvl9pPr marL="1828800" algn="l" rtl="0" eaLnBrk="0" fontAlgn="base" hangingPunct="0">
        <a:lnSpc>
          <a:spcPts val="1500"/>
        </a:lnSpc>
        <a:spcBef>
          <a:spcPct val="0"/>
        </a:spcBef>
        <a:spcAft>
          <a:spcPct val="0"/>
        </a:spcAft>
        <a:defRPr sz="1200">
          <a:solidFill>
            <a:schemeClr val="tx2"/>
          </a:solidFill>
          <a:latin typeface="Arial" charset="0"/>
          <a:cs typeface="Arial" charset="0"/>
        </a:defRPr>
      </a:lvl9pPr>
    </p:titleStyle>
    <p:bodyStyle>
      <a:lvl1pPr marL="342900" indent="-342900" algn="ctr" rtl="0" fontAlgn="base">
        <a:lnSpc>
          <a:spcPts val="2900"/>
        </a:lnSpc>
        <a:spcBef>
          <a:spcPct val="0"/>
        </a:spcBef>
        <a:spcAft>
          <a:spcPct val="0"/>
        </a:spcAft>
        <a:defRPr sz="2400" i="1">
          <a:solidFill>
            <a:schemeClr val="tx1"/>
          </a:solidFill>
          <a:latin typeface="+mn-lt"/>
          <a:ea typeface="+mn-ea"/>
          <a:cs typeface="+mn-cs"/>
        </a:defRPr>
      </a:lvl1pPr>
      <a:lvl2pPr marL="742950" indent="-285750" algn="ctr" rtl="0" fontAlgn="base">
        <a:spcBef>
          <a:spcPct val="20000"/>
        </a:spcBef>
        <a:spcAft>
          <a:spcPct val="0"/>
        </a:spcAft>
        <a:defRPr sz="2800">
          <a:solidFill>
            <a:schemeClr val="tx1"/>
          </a:solidFill>
          <a:latin typeface="+mn-lt"/>
          <a:cs typeface="+mn-cs"/>
        </a:defRPr>
      </a:lvl2pPr>
      <a:lvl3pPr marL="1143000" indent="-228600" algn="ctr" rtl="0" fontAlgn="base">
        <a:spcBef>
          <a:spcPct val="20000"/>
        </a:spcBef>
        <a:spcAft>
          <a:spcPct val="0"/>
        </a:spcAft>
        <a:defRPr sz="2400">
          <a:solidFill>
            <a:schemeClr val="tx1"/>
          </a:solidFill>
          <a:latin typeface="+mn-lt"/>
          <a:cs typeface="+mn-cs"/>
        </a:defRPr>
      </a:lvl3pPr>
      <a:lvl4pPr marL="1600200" indent="-228600" algn="ctr" rtl="0" fontAlgn="base">
        <a:spcBef>
          <a:spcPct val="20000"/>
        </a:spcBef>
        <a:spcAft>
          <a:spcPct val="0"/>
        </a:spcAft>
        <a:defRPr sz="2000">
          <a:solidFill>
            <a:schemeClr val="tx1"/>
          </a:solidFill>
          <a:latin typeface="+mn-lt"/>
          <a:cs typeface="+mn-cs"/>
        </a:defRPr>
      </a:lvl4pPr>
      <a:lvl5pPr marL="2057400" indent="-228600" algn="ctr" rtl="0" fontAlgn="base">
        <a:spcBef>
          <a:spcPct val="20000"/>
        </a:spcBef>
        <a:spcAft>
          <a:spcPct val="0"/>
        </a:spcAft>
        <a:defRPr sz="2000">
          <a:solidFill>
            <a:schemeClr val="tx1"/>
          </a:solidFill>
          <a:latin typeface="+mn-lt"/>
          <a:cs typeface="+mn-cs"/>
        </a:defRPr>
      </a:lvl5pPr>
      <a:lvl6pPr marL="2514600" indent="-228600" algn="ctr" rtl="0" fontAlgn="base">
        <a:spcBef>
          <a:spcPct val="20000"/>
        </a:spcBef>
        <a:spcAft>
          <a:spcPct val="0"/>
        </a:spcAft>
        <a:defRPr sz="2000">
          <a:solidFill>
            <a:schemeClr val="tx1"/>
          </a:solidFill>
          <a:latin typeface="+mn-lt"/>
          <a:cs typeface="+mn-cs"/>
        </a:defRPr>
      </a:lvl6pPr>
      <a:lvl7pPr marL="2971800" indent="-228600" algn="ctr" rtl="0" fontAlgn="base">
        <a:spcBef>
          <a:spcPct val="20000"/>
        </a:spcBef>
        <a:spcAft>
          <a:spcPct val="0"/>
        </a:spcAft>
        <a:defRPr sz="2000">
          <a:solidFill>
            <a:schemeClr val="tx1"/>
          </a:solidFill>
          <a:latin typeface="+mn-lt"/>
          <a:cs typeface="+mn-cs"/>
        </a:defRPr>
      </a:lvl7pPr>
      <a:lvl8pPr marL="3429000" indent="-228600" algn="ctr" rtl="0" fontAlgn="base">
        <a:spcBef>
          <a:spcPct val="20000"/>
        </a:spcBef>
        <a:spcAft>
          <a:spcPct val="0"/>
        </a:spcAft>
        <a:defRPr sz="2000">
          <a:solidFill>
            <a:schemeClr val="tx1"/>
          </a:solidFill>
          <a:latin typeface="+mn-lt"/>
          <a:cs typeface="+mn-cs"/>
        </a:defRPr>
      </a:lvl8pPr>
      <a:lvl9pPr marL="3886200" indent="-228600" algn="ctr" rtl="0" fontAlgn="base">
        <a:spcBef>
          <a:spcPct val="20000"/>
        </a:spcBef>
        <a:spcAft>
          <a:spcPct val="0"/>
        </a:spcAft>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0" y="1263650"/>
            <a:ext cx="136525" cy="4325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8723" name="Rectangle 3"/>
          <p:cNvSpPr>
            <a:spLocks noChangeArrowheads="1"/>
          </p:cNvSpPr>
          <p:nvPr/>
        </p:nvSpPr>
        <p:spPr bwMode="auto">
          <a:xfrm>
            <a:off x="9007475" y="1263650"/>
            <a:ext cx="136525" cy="43259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8724" name="Rectangle 4"/>
          <p:cNvSpPr>
            <a:spLocks noGrp="1" noChangeArrowheads="1"/>
          </p:cNvSpPr>
          <p:nvPr>
            <p:ph type="title"/>
          </p:nvPr>
        </p:nvSpPr>
        <p:spPr bwMode="auto">
          <a:xfrm>
            <a:off x="635000" y="309563"/>
            <a:ext cx="7869238"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58725" name="Rectangle 5"/>
          <p:cNvSpPr>
            <a:spLocks noGrp="1" noChangeArrowheads="1"/>
          </p:cNvSpPr>
          <p:nvPr>
            <p:ph type="body" idx="1"/>
          </p:nvPr>
        </p:nvSpPr>
        <p:spPr bwMode="auto">
          <a:xfrm>
            <a:off x="635000" y="1263650"/>
            <a:ext cx="786765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8727" name="Line 7"/>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58728" name="Line 8"/>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158730" name="Picture 10" descr="unfccc-letter-es-e-header"/>
          <p:cNvPicPr preferRelativeResize="0">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3"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rtl="0" fontAlgn="base">
        <a:lnSpc>
          <a:spcPts val="1500"/>
        </a:lnSpc>
        <a:spcBef>
          <a:spcPct val="0"/>
        </a:spcBef>
        <a:spcAft>
          <a:spcPct val="0"/>
        </a:spcAft>
        <a:defRPr sz="1200">
          <a:solidFill>
            <a:schemeClr val="tx2"/>
          </a:solidFill>
          <a:latin typeface="+mj-lt"/>
          <a:ea typeface="+mj-ea"/>
          <a:cs typeface="+mj-cs"/>
        </a:defRPr>
      </a:lvl1pPr>
      <a:lvl2pPr algn="l" rtl="0" fontAlgn="base">
        <a:lnSpc>
          <a:spcPts val="1500"/>
        </a:lnSpc>
        <a:spcBef>
          <a:spcPct val="0"/>
        </a:spcBef>
        <a:spcAft>
          <a:spcPct val="0"/>
        </a:spcAft>
        <a:defRPr sz="1200">
          <a:solidFill>
            <a:schemeClr val="tx2"/>
          </a:solidFill>
          <a:latin typeface="Arial" charset="0"/>
          <a:cs typeface="Arial" charset="0"/>
        </a:defRPr>
      </a:lvl2pPr>
      <a:lvl3pPr algn="l" rtl="0" fontAlgn="base">
        <a:lnSpc>
          <a:spcPts val="1500"/>
        </a:lnSpc>
        <a:spcBef>
          <a:spcPct val="0"/>
        </a:spcBef>
        <a:spcAft>
          <a:spcPct val="0"/>
        </a:spcAft>
        <a:defRPr sz="1200">
          <a:solidFill>
            <a:schemeClr val="tx2"/>
          </a:solidFill>
          <a:latin typeface="Arial" charset="0"/>
          <a:cs typeface="Arial" charset="0"/>
        </a:defRPr>
      </a:lvl3pPr>
      <a:lvl4pPr algn="l" rtl="0" fontAlgn="base">
        <a:lnSpc>
          <a:spcPts val="1500"/>
        </a:lnSpc>
        <a:spcBef>
          <a:spcPct val="0"/>
        </a:spcBef>
        <a:spcAft>
          <a:spcPct val="0"/>
        </a:spcAft>
        <a:defRPr sz="1200">
          <a:solidFill>
            <a:schemeClr val="tx2"/>
          </a:solidFill>
          <a:latin typeface="Arial" charset="0"/>
          <a:cs typeface="Arial" charset="0"/>
        </a:defRPr>
      </a:lvl4pPr>
      <a:lvl5pPr algn="l" rtl="0" fontAlgn="base">
        <a:lnSpc>
          <a:spcPts val="1500"/>
        </a:lnSpc>
        <a:spcBef>
          <a:spcPct val="0"/>
        </a:spcBef>
        <a:spcAft>
          <a:spcPct val="0"/>
        </a:spcAft>
        <a:defRPr sz="1200">
          <a:solidFill>
            <a:schemeClr val="tx2"/>
          </a:solidFill>
          <a:latin typeface="Arial" charset="0"/>
          <a:cs typeface="Arial" charset="0"/>
        </a:defRPr>
      </a:lvl5pPr>
      <a:lvl6pPr marL="457200" algn="l" rtl="0" fontAlgn="base">
        <a:lnSpc>
          <a:spcPts val="1500"/>
        </a:lnSpc>
        <a:spcBef>
          <a:spcPct val="0"/>
        </a:spcBef>
        <a:spcAft>
          <a:spcPct val="0"/>
        </a:spcAft>
        <a:defRPr sz="1200">
          <a:solidFill>
            <a:schemeClr val="tx2"/>
          </a:solidFill>
          <a:latin typeface="Arial" charset="0"/>
          <a:cs typeface="Arial" charset="0"/>
        </a:defRPr>
      </a:lvl6pPr>
      <a:lvl7pPr marL="914400" algn="l" rtl="0" fontAlgn="base">
        <a:lnSpc>
          <a:spcPts val="1500"/>
        </a:lnSpc>
        <a:spcBef>
          <a:spcPct val="0"/>
        </a:spcBef>
        <a:spcAft>
          <a:spcPct val="0"/>
        </a:spcAft>
        <a:defRPr sz="1200">
          <a:solidFill>
            <a:schemeClr val="tx2"/>
          </a:solidFill>
          <a:latin typeface="Arial" charset="0"/>
          <a:cs typeface="Arial" charset="0"/>
        </a:defRPr>
      </a:lvl7pPr>
      <a:lvl8pPr marL="1371600" algn="l" rtl="0" fontAlgn="base">
        <a:lnSpc>
          <a:spcPts val="1500"/>
        </a:lnSpc>
        <a:spcBef>
          <a:spcPct val="0"/>
        </a:spcBef>
        <a:spcAft>
          <a:spcPct val="0"/>
        </a:spcAft>
        <a:defRPr sz="1200">
          <a:solidFill>
            <a:schemeClr val="tx2"/>
          </a:solidFill>
          <a:latin typeface="Arial" charset="0"/>
          <a:cs typeface="Arial" charset="0"/>
        </a:defRPr>
      </a:lvl8pPr>
      <a:lvl9pPr marL="1828800" algn="l" rtl="0" fontAlgn="base">
        <a:lnSpc>
          <a:spcPts val="1500"/>
        </a:lnSpc>
        <a:spcBef>
          <a:spcPct val="0"/>
        </a:spcBef>
        <a:spcAft>
          <a:spcPct val="0"/>
        </a:spcAft>
        <a:defRPr sz="1200">
          <a:solidFill>
            <a:schemeClr val="tx2"/>
          </a:solidFill>
          <a:latin typeface="Arial" charset="0"/>
          <a:cs typeface="Arial" charset="0"/>
        </a:defRPr>
      </a:lvl9pPr>
    </p:titleStyle>
    <p:bodyStyle>
      <a:lvl1pPr marL="269875" indent="-269875" algn="l" rtl="0" fontAlgn="base">
        <a:lnSpc>
          <a:spcPts val="2400"/>
        </a:lnSpc>
        <a:spcBef>
          <a:spcPct val="0"/>
        </a:spcBef>
        <a:spcAft>
          <a:spcPct val="0"/>
        </a:spcAft>
        <a:buClr>
          <a:schemeClr val="tx1"/>
        </a:buClr>
        <a:buChar char="•"/>
        <a:defRPr sz="1500">
          <a:solidFill>
            <a:schemeClr val="tx1"/>
          </a:solidFill>
          <a:latin typeface="+mn-lt"/>
          <a:ea typeface="+mn-ea"/>
          <a:cs typeface="+mn-cs"/>
        </a:defRPr>
      </a:lvl1pPr>
      <a:lvl2pPr marL="628650" indent="-357188" algn="l" rtl="0" fontAlgn="base">
        <a:lnSpc>
          <a:spcPts val="2400"/>
        </a:lnSpc>
        <a:spcBef>
          <a:spcPct val="0"/>
        </a:spcBef>
        <a:spcAft>
          <a:spcPct val="0"/>
        </a:spcAft>
        <a:buClr>
          <a:schemeClr val="tx1"/>
        </a:buClr>
        <a:buAutoNum type="alphaLcParenR"/>
        <a:defRPr sz="1500">
          <a:solidFill>
            <a:schemeClr val="tx1"/>
          </a:solidFill>
          <a:latin typeface="+mn-lt"/>
          <a:cs typeface="+mn-cs"/>
        </a:defRPr>
      </a:lvl2pPr>
      <a:lvl3pPr marL="900113" indent="-269875" algn="l" rtl="0" fontAlgn="base">
        <a:lnSpc>
          <a:spcPts val="2400"/>
        </a:lnSpc>
        <a:spcBef>
          <a:spcPct val="0"/>
        </a:spcBef>
        <a:spcAft>
          <a:spcPct val="0"/>
        </a:spcAft>
        <a:buClr>
          <a:schemeClr val="tx1"/>
        </a:buClr>
        <a:buChar char="•"/>
        <a:defRPr sz="1500">
          <a:solidFill>
            <a:schemeClr val="tx1"/>
          </a:solidFill>
          <a:latin typeface="+mn-lt"/>
          <a:cs typeface="+mn-cs"/>
        </a:defRPr>
      </a:lvl3pPr>
      <a:lvl4pPr marL="1169988" indent="-268288" algn="l" rtl="0" fontAlgn="base">
        <a:lnSpc>
          <a:spcPts val="2400"/>
        </a:lnSpc>
        <a:spcBef>
          <a:spcPct val="0"/>
        </a:spcBef>
        <a:spcAft>
          <a:spcPct val="0"/>
        </a:spcAft>
        <a:buClr>
          <a:schemeClr val="tx1"/>
        </a:buClr>
        <a:buChar char="•"/>
        <a:defRPr sz="1500">
          <a:solidFill>
            <a:schemeClr val="tx1"/>
          </a:solidFill>
          <a:latin typeface="+mn-lt"/>
          <a:cs typeface="+mn-cs"/>
        </a:defRPr>
      </a:lvl4pPr>
      <a:lvl5pPr marL="1438275" indent="-266700" algn="l" rtl="0" fontAlgn="base">
        <a:lnSpc>
          <a:spcPts val="2400"/>
        </a:lnSpc>
        <a:spcBef>
          <a:spcPct val="0"/>
        </a:spcBef>
        <a:spcAft>
          <a:spcPct val="0"/>
        </a:spcAft>
        <a:buClr>
          <a:schemeClr val="tx1"/>
        </a:buClr>
        <a:buChar char="•"/>
        <a:defRPr sz="1500">
          <a:solidFill>
            <a:schemeClr val="tx1"/>
          </a:solidFill>
          <a:latin typeface="+mn-lt"/>
          <a:cs typeface="+mn-cs"/>
        </a:defRPr>
      </a:lvl5pPr>
      <a:lvl6pPr marL="1895475" indent="-266700" algn="l" rtl="0" fontAlgn="base">
        <a:lnSpc>
          <a:spcPts val="2400"/>
        </a:lnSpc>
        <a:spcBef>
          <a:spcPct val="0"/>
        </a:spcBef>
        <a:spcAft>
          <a:spcPct val="0"/>
        </a:spcAft>
        <a:buClr>
          <a:schemeClr val="tx1"/>
        </a:buClr>
        <a:buChar char="•"/>
        <a:defRPr sz="1500">
          <a:solidFill>
            <a:schemeClr val="tx1"/>
          </a:solidFill>
          <a:latin typeface="+mn-lt"/>
          <a:cs typeface="+mn-cs"/>
        </a:defRPr>
      </a:lvl6pPr>
      <a:lvl7pPr marL="2352675" indent="-266700" algn="l" rtl="0" fontAlgn="base">
        <a:lnSpc>
          <a:spcPts val="2400"/>
        </a:lnSpc>
        <a:spcBef>
          <a:spcPct val="0"/>
        </a:spcBef>
        <a:spcAft>
          <a:spcPct val="0"/>
        </a:spcAft>
        <a:buClr>
          <a:schemeClr val="tx1"/>
        </a:buClr>
        <a:buChar char="•"/>
        <a:defRPr sz="1500">
          <a:solidFill>
            <a:schemeClr val="tx1"/>
          </a:solidFill>
          <a:latin typeface="+mn-lt"/>
          <a:cs typeface="+mn-cs"/>
        </a:defRPr>
      </a:lvl7pPr>
      <a:lvl8pPr marL="2809875" indent="-266700" algn="l" rtl="0" fontAlgn="base">
        <a:lnSpc>
          <a:spcPts val="2400"/>
        </a:lnSpc>
        <a:spcBef>
          <a:spcPct val="0"/>
        </a:spcBef>
        <a:spcAft>
          <a:spcPct val="0"/>
        </a:spcAft>
        <a:buClr>
          <a:schemeClr val="tx1"/>
        </a:buClr>
        <a:buChar char="•"/>
        <a:defRPr sz="1500">
          <a:solidFill>
            <a:schemeClr val="tx1"/>
          </a:solidFill>
          <a:latin typeface="+mn-lt"/>
          <a:cs typeface="+mn-cs"/>
        </a:defRPr>
      </a:lvl8pPr>
      <a:lvl9pPr marL="3267075" indent="-266700" algn="l" rtl="0" fontAlgn="base">
        <a:lnSpc>
          <a:spcPts val="2400"/>
        </a:lnSpc>
        <a:spcBef>
          <a:spcPct val="0"/>
        </a:spcBef>
        <a:spcAft>
          <a:spcPct val="0"/>
        </a:spcAft>
        <a:buClr>
          <a:schemeClr val="tx1"/>
        </a:buClr>
        <a:buChar char="•"/>
        <a:defRPr sz="15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ipcc-nggip.iges.or.jp/mail" TargetMode="External"/><Relationship Id="rId2" Type="http://schemas.openxmlformats.org/officeDocument/2006/relationships/hyperlink" Target="http://www.ipcc.ch/pdf/ipcc-principles/ipcc-principles-appendix-a-final.pdf"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www.ipcc.ch/home_disclaimer.shtml" TargetMode="External"/><Relationship Id="rId4" Type="http://schemas.openxmlformats.org/officeDocument/2006/relationships/hyperlink" Target="http://www.ipcc.ch/home_copyright.shtml"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www.ipcc-nggip.iges.or.jp/EFDB/"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ipcc-nggip.iges.or.jp/meeting/meeting.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ipcc-nggip.iges.or.jp/EFDB/main.ph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81000" y="1343025"/>
            <a:ext cx="8258175" cy="1439863"/>
          </a:xfrm>
        </p:spPr>
        <p:txBody>
          <a:bodyPr/>
          <a:lstStyle/>
          <a:p>
            <a:pPr eaLnBrk="1" hangingPunct="1"/>
            <a:r>
              <a:rPr lang="de-DE" altLang="de-DE" sz="3000"/>
              <a:t>      </a:t>
            </a:r>
          </a:p>
        </p:txBody>
      </p:sp>
      <p:sp>
        <p:nvSpPr>
          <p:cNvPr id="7" name="Subtitle 2"/>
          <p:cNvSpPr txBox="1">
            <a:spLocks/>
          </p:cNvSpPr>
          <p:nvPr/>
        </p:nvSpPr>
        <p:spPr bwMode="auto">
          <a:xfrm>
            <a:off x="498106" y="2636912"/>
            <a:ext cx="3932152" cy="2645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ormAutofit/>
          </a:bodyPr>
          <a:lstStyle>
            <a:lvl1pPr marL="0" indent="0" algn="l" rtl="0" eaLnBrk="0" fontAlgn="base" hangingPunct="0">
              <a:lnSpc>
                <a:spcPts val="2400"/>
              </a:lnSpc>
              <a:spcBef>
                <a:spcPct val="0"/>
              </a:spcBef>
              <a:spcAft>
                <a:spcPct val="0"/>
              </a:spcAft>
              <a:buClr>
                <a:schemeClr val="tx1"/>
              </a:buClr>
              <a:buFontTx/>
              <a:buNone/>
              <a:defRPr sz="1500">
                <a:solidFill>
                  <a:schemeClr val="bg1"/>
                </a:solidFill>
                <a:latin typeface="+mn-lt"/>
                <a:ea typeface="+mn-ea"/>
                <a:cs typeface="+mn-cs"/>
              </a:defRPr>
            </a:lvl1pPr>
            <a:lvl2pPr marL="628650" indent="-357188" algn="l" rtl="0" eaLnBrk="0" fontAlgn="base" hangingPunct="0">
              <a:lnSpc>
                <a:spcPts val="2400"/>
              </a:lnSpc>
              <a:spcBef>
                <a:spcPct val="0"/>
              </a:spcBef>
              <a:spcAft>
                <a:spcPct val="0"/>
              </a:spcAft>
              <a:buClr>
                <a:schemeClr val="tx1"/>
              </a:buClr>
              <a:buAutoNum type="alphaLcParenR"/>
              <a:defRPr sz="1500">
                <a:solidFill>
                  <a:schemeClr val="tx1"/>
                </a:solidFill>
                <a:latin typeface="+mn-lt"/>
                <a:cs typeface="+mn-cs"/>
              </a:defRPr>
            </a:lvl2pPr>
            <a:lvl3pPr marL="900113" indent="-269875" algn="l" rtl="0" eaLnBrk="0" fontAlgn="base" hangingPunct="0">
              <a:lnSpc>
                <a:spcPts val="2400"/>
              </a:lnSpc>
              <a:spcBef>
                <a:spcPct val="0"/>
              </a:spcBef>
              <a:spcAft>
                <a:spcPct val="0"/>
              </a:spcAft>
              <a:buClr>
                <a:schemeClr val="tx1"/>
              </a:buClr>
              <a:buChar char="•"/>
              <a:defRPr sz="1500">
                <a:solidFill>
                  <a:schemeClr val="tx1"/>
                </a:solidFill>
                <a:latin typeface="+mn-lt"/>
                <a:cs typeface="+mn-cs"/>
              </a:defRPr>
            </a:lvl3pPr>
            <a:lvl4pPr marL="1169988" indent="-268288" algn="l" rtl="0" eaLnBrk="0" fontAlgn="base" hangingPunct="0">
              <a:lnSpc>
                <a:spcPts val="2400"/>
              </a:lnSpc>
              <a:spcBef>
                <a:spcPct val="0"/>
              </a:spcBef>
              <a:spcAft>
                <a:spcPct val="0"/>
              </a:spcAft>
              <a:buClr>
                <a:schemeClr val="tx1"/>
              </a:buClr>
              <a:buChar char="•"/>
              <a:defRPr sz="1500">
                <a:solidFill>
                  <a:schemeClr val="tx1"/>
                </a:solidFill>
                <a:latin typeface="+mn-lt"/>
                <a:cs typeface="+mn-cs"/>
              </a:defRPr>
            </a:lvl4pPr>
            <a:lvl5pPr marL="1438275" indent="-266700" algn="l" rtl="0" eaLnBrk="0" fontAlgn="base" hangingPunct="0">
              <a:lnSpc>
                <a:spcPts val="2400"/>
              </a:lnSpc>
              <a:spcBef>
                <a:spcPct val="0"/>
              </a:spcBef>
              <a:spcAft>
                <a:spcPct val="0"/>
              </a:spcAft>
              <a:buClr>
                <a:schemeClr val="tx1"/>
              </a:buClr>
              <a:buChar char="•"/>
              <a:defRPr sz="1500">
                <a:solidFill>
                  <a:schemeClr val="tx1"/>
                </a:solidFill>
                <a:latin typeface="+mn-lt"/>
                <a:cs typeface="+mn-cs"/>
              </a:defRPr>
            </a:lvl5pPr>
            <a:lvl6pPr marL="1895475" indent="-266700" algn="l" rtl="0" fontAlgn="base">
              <a:lnSpc>
                <a:spcPts val="2400"/>
              </a:lnSpc>
              <a:spcBef>
                <a:spcPct val="0"/>
              </a:spcBef>
              <a:spcAft>
                <a:spcPct val="0"/>
              </a:spcAft>
              <a:buClr>
                <a:schemeClr val="tx1"/>
              </a:buClr>
              <a:buChar char="•"/>
              <a:defRPr sz="1500">
                <a:solidFill>
                  <a:schemeClr val="tx1"/>
                </a:solidFill>
                <a:latin typeface="+mn-lt"/>
                <a:cs typeface="+mn-cs"/>
              </a:defRPr>
            </a:lvl6pPr>
            <a:lvl7pPr marL="2352675" indent="-266700" algn="l" rtl="0" fontAlgn="base">
              <a:lnSpc>
                <a:spcPts val="2400"/>
              </a:lnSpc>
              <a:spcBef>
                <a:spcPct val="0"/>
              </a:spcBef>
              <a:spcAft>
                <a:spcPct val="0"/>
              </a:spcAft>
              <a:buClr>
                <a:schemeClr val="tx1"/>
              </a:buClr>
              <a:buChar char="•"/>
              <a:defRPr sz="1500">
                <a:solidFill>
                  <a:schemeClr val="tx1"/>
                </a:solidFill>
                <a:latin typeface="+mn-lt"/>
                <a:cs typeface="+mn-cs"/>
              </a:defRPr>
            </a:lvl7pPr>
            <a:lvl8pPr marL="2809875" indent="-266700" algn="l" rtl="0" fontAlgn="base">
              <a:lnSpc>
                <a:spcPts val="2400"/>
              </a:lnSpc>
              <a:spcBef>
                <a:spcPct val="0"/>
              </a:spcBef>
              <a:spcAft>
                <a:spcPct val="0"/>
              </a:spcAft>
              <a:buClr>
                <a:schemeClr val="tx1"/>
              </a:buClr>
              <a:buChar char="•"/>
              <a:defRPr sz="1500">
                <a:solidFill>
                  <a:schemeClr val="tx1"/>
                </a:solidFill>
                <a:latin typeface="+mn-lt"/>
                <a:cs typeface="+mn-cs"/>
              </a:defRPr>
            </a:lvl8pPr>
            <a:lvl9pPr marL="3267075" indent="-266700" algn="l" rtl="0" fontAlgn="base">
              <a:lnSpc>
                <a:spcPts val="2400"/>
              </a:lnSpc>
              <a:spcBef>
                <a:spcPct val="0"/>
              </a:spcBef>
              <a:spcAft>
                <a:spcPct val="0"/>
              </a:spcAft>
              <a:buClr>
                <a:schemeClr val="tx1"/>
              </a:buClr>
              <a:buChar char="•"/>
              <a:defRPr sz="1500">
                <a:solidFill>
                  <a:schemeClr val="tx1"/>
                </a:solidFill>
                <a:latin typeface="+mn-lt"/>
                <a:cs typeface="+mn-cs"/>
              </a:defRPr>
            </a:lvl9pPr>
          </a:lstStyle>
          <a:p>
            <a:pPr>
              <a:lnSpc>
                <a:spcPts val="3500"/>
              </a:lnSpc>
              <a:defRPr/>
            </a:pPr>
            <a:r>
              <a:rPr lang="en-IE" sz="2800" b="1" kern="0" dirty="0"/>
              <a:t>IPCC Emission Factor Database (EFDB)</a:t>
            </a:r>
          </a:p>
        </p:txBody>
      </p:sp>
      <p:pic>
        <p:nvPicPr>
          <p:cNvPr id="6149"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1268413"/>
            <a:ext cx="4394200"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6"/>
          <p:cNvSpPr>
            <a:spLocks noGrp="1" noChangeArrowheads="1"/>
          </p:cNvSpPr>
          <p:nvPr>
            <p:ph type="dt" sz="quarter" idx="4294967295"/>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dirty="0"/>
              <a:t>Training Materials for National Greenhouse Gas Inventories</a:t>
            </a:r>
            <a:endParaRPr lang="de-DE" altLang="en-US" sz="1200" dirty="0"/>
          </a:p>
        </p:txBody>
      </p:sp>
      <p:sp>
        <p:nvSpPr>
          <p:cNvPr id="8" name="Rectangle 37"/>
          <p:cNvSpPr>
            <a:spLocks noGrp="1" noChangeArrowheads="1"/>
          </p:cNvSpPr>
          <p:nvPr>
            <p:ph type="ftr" sz="quarter" idx="4294967295"/>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i="0" dirty="0"/>
              <a:t>Consultative Group of Experts (CGE)</a:t>
            </a:r>
            <a:endParaRPr lang="de-DE" altLang="en-US" sz="1200" b="1" i="0" dirty="0"/>
          </a:p>
        </p:txBody>
      </p:sp>
    </p:spTree>
    <p:extLst>
      <p:ext uri="{BB962C8B-B14F-4D97-AF65-F5344CB8AC3E}">
        <p14:creationId xmlns:p14="http://schemas.microsoft.com/office/powerpoint/2010/main" val="1992976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defRPr/>
            </a:pPr>
            <a:r>
              <a:rPr lang="en-GB" altLang="ja-JP" dirty="0"/>
              <a:t>Criteria</a:t>
            </a:r>
            <a:r>
              <a:rPr lang="en-GB" altLang="ja-JP" sz="3200" kern="1200" dirty="0">
                <a:latin typeface="Arial Narrow" pitchFamily="34" charset="0"/>
                <a:ea typeface="ＭＳ Ｐゴシック" pitchFamily="50" charset="-128"/>
                <a:cs typeface="Arial" pitchFamily="34" charset="0"/>
              </a:rPr>
              <a:t> </a:t>
            </a:r>
            <a:r>
              <a:rPr lang="en-GB" altLang="ja-JP" dirty="0"/>
              <a:t>for inclusion of new data</a:t>
            </a:r>
            <a:endParaRPr lang="en-US" altLang="ja-JP" dirty="0"/>
          </a:p>
        </p:txBody>
      </p:sp>
      <p:sp>
        <p:nvSpPr>
          <p:cNvPr id="55299" name="Rectangle 3"/>
          <p:cNvSpPr>
            <a:spLocks noGrp="1" noChangeArrowheads="1"/>
          </p:cNvSpPr>
          <p:nvPr>
            <p:ph idx="1"/>
          </p:nvPr>
        </p:nvSpPr>
        <p:spPr/>
        <p:txBody>
          <a:bodyPr/>
          <a:lstStyle/>
          <a:p>
            <a:pPr algn="just" eaLnBrk="1" hangingPunct="1">
              <a:lnSpc>
                <a:spcPct val="130000"/>
              </a:lnSpc>
              <a:buSzPct val="100000"/>
              <a:buFont typeface="Arial" panose="020B0604020202020204" pitchFamily="34" charset="0"/>
              <a:buChar char="•"/>
              <a:defRPr/>
            </a:pPr>
            <a:r>
              <a:rPr lang="en-US" altLang="ja-JP" sz="1800" b="1" dirty="0">
                <a:latin typeface="+mj-lt"/>
                <a:ea typeface="ＭＳ Ｐゴシック" pitchFamily="50" charset="-128"/>
                <a:cs typeface="Arial" pitchFamily="34" charset="0"/>
              </a:rPr>
              <a:t>Robust</a:t>
            </a:r>
          </a:p>
          <a:p>
            <a:pPr lvl="1" algn="just">
              <a:lnSpc>
                <a:spcPct val="130000"/>
              </a:lnSpc>
              <a:buSzPct val="80000"/>
              <a:buFont typeface="Arial Narrow" panose="020B0606020202030204" pitchFamily="34" charset="0"/>
              <a:buChar char="―"/>
              <a:defRPr/>
            </a:pPr>
            <a:r>
              <a:rPr lang="en-US" altLang="ja-JP" sz="1800" dirty="0">
                <a:latin typeface="+mj-lt"/>
                <a:ea typeface="ＭＳ Ｐゴシック" pitchFamily="34" charset="-128"/>
              </a:rPr>
              <a:t>Within the accepted uncertainty, the value is unlikely to change if there was repetition of the original measurement </a:t>
            </a:r>
            <a:r>
              <a:rPr lang="en-US" altLang="ja-JP" sz="1800" dirty="0" err="1">
                <a:latin typeface="+mj-lt"/>
                <a:ea typeface="ＭＳ Ｐゴシック" pitchFamily="34" charset="-128"/>
              </a:rPr>
              <a:t>programme</a:t>
            </a:r>
            <a:r>
              <a:rPr lang="en-US" altLang="ja-JP" sz="1800" dirty="0">
                <a:latin typeface="+mj-lt"/>
                <a:ea typeface="ＭＳ Ｐゴシック" pitchFamily="34" charset="-128"/>
              </a:rPr>
              <a:t> or modelling activity</a:t>
            </a:r>
          </a:p>
          <a:p>
            <a:pPr algn="just">
              <a:lnSpc>
                <a:spcPct val="130000"/>
              </a:lnSpc>
              <a:buSzPct val="100000"/>
              <a:defRPr/>
            </a:pPr>
            <a:r>
              <a:rPr lang="en-US" altLang="ja-JP" sz="1800" b="1" dirty="0">
                <a:latin typeface="+mj-lt"/>
                <a:ea typeface="ＭＳ Ｐゴシック" pitchFamily="50" charset="-128"/>
                <a:cs typeface="Arial" pitchFamily="34" charset="0"/>
              </a:rPr>
              <a:t>Applicable</a:t>
            </a:r>
          </a:p>
          <a:p>
            <a:pPr lvl="1" algn="just">
              <a:lnSpc>
                <a:spcPct val="130000"/>
              </a:lnSpc>
              <a:buSzPct val="80000"/>
              <a:buFont typeface="Arial Narrow" panose="020B0606020202030204" pitchFamily="34" charset="0"/>
              <a:buChar char="―"/>
              <a:defRPr/>
            </a:pPr>
            <a:r>
              <a:rPr lang="en-US" altLang="ja-JP" sz="1800" dirty="0">
                <a:latin typeface="+mj-lt"/>
                <a:ea typeface="ＭＳ Ｐゴシック" pitchFamily="34" charset="-128"/>
              </a:rPr>
              <a:t>An emission factor can only be applicable if the source and its mix of technology, operating and environmental conditions and abatement and control technologies under which the emission factor was measured or modeled are clear and allow the user to see how it can be applied</a:t>
            </a:r>
          </a:p>
          <a:p>
            <a:pPr algn="just">
              <a:lnSpc>
                <a:spcPct val="130000"/>
              </a:lnSpc>
              <a:buSzPct val="100000"/>
              <a:defRPr/>
            </a:pPr>
            <a:r>
              <a:rPr lang="en-US" altLang="ja-JP" sz="1800" b="1" dirty="0">
                <a:latin typeface="+mj-lt"/>
                <a:ea typeface="ＭＳ Ｐゴシック" pitchFamily="50" charset="-128"/>
                <a:cs typeface="Arial" pitchFamily="34" charset="0"/>
              </a:rPr>
              <a:t>Documented</a:t>
            </a:r>
          </a:p>
          <a:p>
            <a:pPr lvl="1" algn="just">
              <a:lnSpc>
                <a:spcPct val="130000"/>
              </a:lnSpc>
              <a:buSzPct val="80000"/>
              <a:buFont typeface="Arial Narrow" panose="020B0606020202030204" pitchFamily="34" charset="0"/>
              <a:buChar char="―"/>
              <a:defRPr/>
            </a:pPr>
            <a:r>
              <a:rPr lang="en-US" altLang="ja-JP" sz="1800" dirty="0">
                <a:latin typeface="+mj-lt"/>
                <a:ea typeface="ＭＳ Ｐゴシック" pitchFamily="34" charset="-128"/>
              </a:rPr>
              <a:t>Access information to the original technical reference must be provided to evaluate the robustness and applicability as described above</a:t>
            </a:r>
            <a:endParaRPr lang="en-GB" altLang="ja-JP" sz="1800" dirty="0">
              <a:latin typeface="+mj-lt"/>
              <a:ea typeface="ＭＳ Ｐゴシック" pitchFamily="34" charset="-128"/>
            </a:endParaRPr>
          </a:p>
        </p:txBody>
      </p:sp>
      <p:sp>
        <p:nvSpPr>
          <p:cNvPr id="5" name="Rectangle 36"/>
          <p:cNvSpPr>
            <a:spLocks noGrp="1" noChangeArrowheads="1"/>
          </p:cNvSpPr>
          <p:nvPr>
            <p:ph type="dt" sz="quarter" idx="4294967295"/>
          </p:nvPr>
        </p:nvSpPr>
        <p:spPr>
          <a:xfrm>
            <a:off x="2483768" y="6470783"/>
            <a:ext cx="5230812"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dirty="0"/>
              <a:t>Training Materials for National Greenhouse Gas Inventories</a:t>
            </a:r>
            <a:endParaRPr lang="de-DE" altLang="en-US" sz="1200" dirty="0"/>
          </a:p>
        </p:txBody>
      </p:sp>
      <p:sp>
        <p:nvSpPr>
          <p:cNvPr id="6" name="Rectangle 37"/>
          <p:cNvSpPr>
            <a:spLocks noGrp="1" noChangeArrowheads="1"/>
          </p:cNvSpPr>
          <p:nvPr>
            <p:ph type="ftr" sz="quarter" idx="4294967295"/>
          </p:nvPr>
        </p:nvSpPr>
        <p:spPr>
          <a:xfrm>
            <a:off x="3088010" y="6201673"/>
            <a:ext cx="3098800"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i="0" dirty="0"/>
              <a:t>Consultative Group of Experts (CGE)</a:t>
            </a:r>
            <a:endParaRPr lang="de-DE" altLang="en-US" sz="1200" b="1" i="0" dirty="0"/>
          </a:p>
        </p:txBody>
      </p:sp>
      <p:sp>
        <p:nvSpPr>
          <p:cNvPr id="4" name="Rectangle 3"/>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10</a:t>
            </a:fld>
            <a:endParaRPr lang="en-US" dirty="0"/>
          </a:p>
        </p:txBody>
      </p:sp>
    </p:spTree>
    <p:extLst>
      <p:ext uri="{BB962C8B-B14F-4D97-AF65-F5344CB8AC3E}">
        <p14:creationId xmlns:p14="http://schemas.microsoft.com/office/powerpoint/2010/main" val="35845366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altLang="ja-JP" dirty="0"/>
              <a:t>Enhancement</a:t>
            </a:r>
            <a:r>
              <a:rPr lang="en-GB" altLang="ja-JP" sz="3200" kern="1200" dirty="0">
                <a:latin typeface="Arial Narrow" pitchFamily="34" charset="0"/>
                <a:ea typeface="ＭＳ Ｐゴシック" pitchFamily="50" charset="-128"/>
                <a:cs typeface="Arial" pitchFamily="34" charset="0"/>
              </a:rPr>
              <a:t> </a:t>
            </a:r>
            <a:r>
              <a:rPr lang="en-GB" altLang="ja-JP" dirty="0"/>
              <a:t>and improvement of EFDB</a:t>
            </a:r>
          </a:p>
        </p:txBody>
      </p:sp>
      <p:sp>
        <p:nvSpPr>
          <p:cNvPr id="32771" name="Content Placeholder 2"/>
          <p:cNvSpPr>
            <a:spLocks noGrp="1"/>
          </p:cNvSpPr>
          <p:nvPr>
            <p:ph idx="1"/>
          </p:nvPr>
        </p:nvSpPr>
        <p:spPr>
          <a:ln/>
        </p:spPr>
        <p:txBody>
          <a:bodyPr/>
          <a:lstStyle/>
          <a:p>
            <a:pPr eaLnBrk="1" hangingPunct="1">
              <a:lnSpc>
                <a:spcPct val="130000"/>
              </a:lnSpc>
              <a:spcAft>
                <a:spcPts val="300"/>
              </a:spcAft>
            </a:pPr>
            <a:r>
              <a:rPr lang="en-US" altLang="ja-JP" sz="1800" dirty="0">
                <a:latin typeface="+mj-lt"/>
                <a:ea typeface="ＭＳ Ｐゴシック" pitchFamily="34" charset="-128"/>
              </a:rPr>
              <a:t>Populating the EFDB</a:t>
            </a:r>
          </a:p>
          <a:p>
            <a:pPr lvl="1">
              <a:lnSpc>
                <a:spcPct val="130000"/>
              </a:lnSpc>
              <a:buSzPct val="80000"/>
              <a:buFont typeface="Arial Narrow" panose="020B0606020202030204" pitchFamily="34" charset="0"/>
              <a:buChar char="―"/>
              <a:defRPr/>
            </a:pPr>
            <a:r>
              <a:rPr lang="en-US" altLang="ja-JP" sz="1800" dirty="0">
                <a:latin typeface="+mj-lt"/>
                <a:ea typeface="ＭＳ Ｐゴシック" pitchFamily="34" charset="-128"/>
              </a:rPr>
              <a:t>Expert meetings to collect data have been organized since 2008</a:t>
            </a:r>
          </a:p>
          <a:p>
            <a:pPr lvl="2">
              <a:lnSpc>
                <a:spcPct val="130000"/>
              </a:lnSpc>
              <a:buSzPct val="100000"/>
              <a:buFont typeface="Arial" panose="020B0604020202020204" pitchFamily="34" charset="0"/>
              <a:buChar char="•"/>
              <a:defRPr/>
            </a:pPr>
            <a:r>
              <a:rPr lang="en-US" altLang="ja-JP" sz="1800" dirty="0">
                <a:latin typeface="+mj-lt"/>
                <a:ea typeface="ＭＳ Ｐゴシック" pitchFamily="34" charset="-128"/>
              </a:rPr>
              <a:t>Focus on specific sectors/categories with the aim to identify, select and approve data for inclusion into the EFDB</a:t>
            </a:r>
          </a:p>
          <a:p>
            <a:pPr lvl="2">
              <a:lnSpc>
                <a:spcPct val="130000"/>
              </a:lnSpc>
              <a:buSzPct val="100000"/>
              <a:buFont typeface="Arial" panose="020B0604020202020204" pitchFamily="34" charset="0"/>
              <a:buChar char="•"/>
              <a:defRPr/>
            </a:pPr>
            <a:r>
              <a:rPr lang="en-US" altLang="ja-JP" sz="1800" dirty="0">
                <a:latin typeface="+mj-lt"/>
                <a:ea typeface="ＭＳ Ｐゴシック" pitchFamily="34" charset="-128"/>
              </a:rPr>
              <a:t>Attended by both data providers and EB members </a:t>
            </a:r>
          </a:p>
          <a:p>
            <a:pPr lvl="1">
              <a:lnSpc>
                <a:spcPct val="130000"/>
              </a:lnSpc>
              <a:buSzPct val="80000"/>
              <a:buFont typeface="Arial Narrow" panose="020B0606020202030204" pitchFamily="34" charset="0"/>
              <a:buChar char="―"/>
              <a:defRPr/>
            </a:pPr>
            <a:r>
              <a:rPr lang="en-US" altLang="ja-JP" sz="1800" dirty="0">
                <a:latin typeface="+mj-lt"/>
                <a:ea typeface="ＭＳ Ｐゴシック" pitchFamily="34" charset="-128"/>
              </a:rPr>
              <a:t>Literature search (e.g. peer-reviewed papers)</a:t>
            </a:r>
          </a:p>
          <a:p>
            <a:pPr lvl="1">
              <a:lnSpc>
                <a:spcPct val="130000"/>
              </a:lnSpc>
              <a:buSzPct val="80000"/>
              <a:buFont typeface="Arial Narrow" panose="020B0606020202030204" pitchFamily="34" charset="0"/>
              <a:buChar char="―"/>
              <a:defRPr/>
            </a:pPr>
            <a:endParaRPr lang="en-US" altLang="ja-JP" sz="1800" dirty="0">
              <a:latin typeface="+mj-lt"/>
              <a:ea typeface="ＭＳ Ｐゴシック" pitchFamily="34" charset="-128"/>
            </a:endParaRPr>
          </a:p>
          <a:p>
            <a:pPr>
              <a:lnSpc>
                <a:spcPct val="130000"/>
              </a:lnSpc>
              <a:spcAft>
                <a:spcPts val="300"/>
              </a:spcAft>
            </a:pPr>
            <a:r>
              <a:rPr lang="en-US" altLang="ja-JP" sz="1800" dirty="0">
                <a:latin typeface="+mj-lt"/>
                <a:ea typeface="ＭＳ Ｐゴシック" pitchFamily="34" charset="-128"/>
              </a:rPr>
              <a:t>User-interface is being further improved</a:t>
            </a:r>
          </a:p>
          <a:p>
            <a:pPr marL="0" indent="0" eaLnBrk="1" hangingPunct="1">
              <a:lnSpc>
                <a:spcPct val="130000"/>
              </a:lnSpc>
              <a:spcAft>
                <a:spcPts val="300"/>
              </a:spcAft>
              <a:buNone/>
            </a:pPr>
            <a:endParaRPr lang="en-US" altLang="ja-JP" dirty="0">
              <a:latin typeface="Arial Narrow" panose="020B0606020202030204" pitchFamily="34" charset="0"/>
              <a:ea typeface="ＭＳ Ｐゴシック" pitchFamily="50" charset="-128"/>
              <a:cs typeface="Arial" pitchFamily="34" charset="0"/>
            </a:endParaRPr>
          </a:p>
        </p:txBody>
      </p:sp>
      <p:sp>
        <p:nvSpPr>
          <p:cNvPr id="5" name="Rectangle 36"/>
          <p:cNvSpPr>
            <a:spLocks noGrp="1" noChangeArrowheads="1"/>
          </p:cNvSpPr>
          <p:nvPr>
            <p:ph type="dt" sz="quarter" idx="4294967295"/>
          </p:nvPr>
        </p:nvSpPr>
        <p:spPr>
          <a:xfrm>
            <a:off x="2555776" y="6488469"/>
            <a:ext cx="5230812"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dirty="0"/>
              <a:t>Training Materials for National Greenhouse Gas Inventories</a:t>
            </a:r>
            <a:endParaRPr lang="de-DE" altLang="en-US" sz="1200" dirty="0"/>
          </a:p>
        </p:txBody>
      </p:sp>
      <p:sp>
        <p:nvSpPr>
          <p:cNvPr id="6" name="Rectangle 37"/>
          <p:cNvSpPr>
            <a:spLocks noGrp="1" noChangeArrowheads="1"/>
          </p:cNvSpPr>
          <p:nvPr>
            <p:ph type="ftr" sz="quarter" idx="4294967295"/>
          </p:nvPr>
        </p:nvSpPr>
        <p:spPr>
          <a:xfrm>
            <a:off x="3275856" y="6201673"/>
            <a:ext cx="3098800"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i="0" dirty="0"/>
              <a:t>Consultative Group of Experts (CGE)</a:t>
            </a:r>
            <a:endParaRPr lang="de-DE" altLang="en-US" sz="1200" b="1" i="0" dirty="0"/>
          </a:p>
        </p:txBody>
      </p:sp>
      <p:sp>
        <p:nvSpPr>
          <p:cNvPr id="4" name="Rectangle 3"/>
          <p:cNvSpPr/>
          <p:nvPr/>
        </p:nvSpPr>
        <p:spPr>
          <a:xfrm>
            <a:off x="8172400" y="6165304"/>
            <a:ext cx="504056" cy="323165"/>
          </a:xfrm>
          <a:prstGeom prst="rect">
            <a:avLst/>
          </a:prstGeom>
        </p:spPr>
        <p:txBody>
          <a:bodyPr wrap="square">
            <a:spAutoFit/>
          </a:bodyPr>
          <a:lstStyle/>
          <a:p>
            <a:r>
              <a:rPr lang="en-US" dirty="0"/>
              <a:t>11</a:t>
            </a:r>
          </a:p>
        </p:txBody>
      </p:sp>
    </p:spTree>
    <p:extLst>
      <p:ext uri="{BB962C8B-B14F-4D97-AF65-F5344CB8AC3E}">
        <p14:creationId xmlns:p14="http://schemas.microsoft.com/office/powerpoint/2010/main" val="176331419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7063" y="2205038"/>
            <a:ext cx="7905377" cy="719906"/>
          </a:xfrm>
        </p:spPr>
        <p:txBody>
          <a:bodyPr/>
          <a:lstStyle/>
          <a:p>
            <a:pPr algn="ctr"/>
            <a:r>
              <a:rPr lang="en-US" sz="4000" dirty="0">
                <a:ea typeface="ＭＳ Ｐゴシック" pitchFamily="34" charset="-128"/>
              </a:rPr>
              <a:t>Thank you</a:t>
            </a:r>
            <a:endParaRPr lang="en-US" sz="3600" dirty="0"/>
          </a:p>
        </p:txBody>
      </p:sp>
      <p:sp>
        <p:nvSpPr>
          <p:cNvPr id="4" name="Rectangle 36"/>
          <p:cNvSpPr>
            <a:spLocks noGrp="1" noChangeArrowheads="1"/>
          </p:cNvSpPr>
          <p:nvPr>
            <p:ph type="dt" sz="quarter" idx="4294967295"/>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dirty="0"/>
              <a:t>Training Materials for National Greenhouse Gas Inventories</a:t>
            </a:r>
            <a:endParaRPr lang="de-DE" altLang="en-US" sz="1200" dirty="0"/>
          </a:p>
        </p:txBody>
      </p:sp>
      <p:sp>
        <p:nvSpPr>
          <p:cNvPr id="5" name="Rectangle 37"/>
          <p:cNvSpPr>
            <a:spLocks noGrp="1" noChangeArrowheads="1"/>
          </p:cNvSpPr>
          <p:nvPr>
            <p:ph type="ftr" sz="quarter" idx="4294967295"/>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i="0" dirty="0"/>
              <a:t>Consultative Group of Experts (CGE)</a:t>
            </a:r>
            <a:endParaRPr lang="de-DE" altLang="en-US" sz="1200" b="1" i="0" dirty="0"/>
          </a:p>
        </p:txBody>
      </p:sp>
    </p:spTree>
    <p:extLst>
      <p:ext uri="{BB962C8B-B14F-4D97-AF65-F5344CB8AC3E}">
        <p14:creationId xmlns:p14="http://schemas.microsoft.com/office/powerpoint/2010/main" val="1605201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Foreword, Copyright and Disclaimer</a:t>
            </a:r>
            <a:endParaRPr lang="en-GB" dirty="0"/>
          </a:p>
        </p:txBody>
      </p:sp>
      <p:sp>
        <p:nvSpPr>
          <p:cNvPr id="3" name="Content Placeholder 2"/>
          <p:cNvSpPr>
            <a:spLocks noGrp="1"/>
          </p:cNvSpPr>
          <p:nvPr>
            <p:ph idx="1"/>
          </p:nvPr>
        </p:nvSpPr>
        <p:spPr>
          <a:xfrm>
            <a:off x="179512" y="830028"/>
            <a:ext cx="8784976" cy="5263268"/>
          </a:xfrm>
        </p:spPr>
        <p:txBody>
          <a:bodyPr/>
          <a:lstStyle/>
          <a:p>
            <a:r>
              <a:rPr lang="en-IE" sz="1600" dirty="0"/>
              <a:t>These presentation materials to explain the contents of the 2006 IPCC Guidelines:</a:t>
            </a:r>
          </a:p>
          <a:p>
            <a:pPr marL="715963" indent="-342900">
              <a:buFont typeface="+mj-lt"/>
              <a:buAutoNum type="arabicParenR"/>
            </a:pPr>
            <a:r>
              <a:rPr lang="en-IE" sz="1600" dirty="0"/>
              <a:t>are based on the presentations (except presentation on QA/QC) delivered by the Technical Support Unit of the Task Force on National Greenhouse Gas Inventories of the Intergovernmental Panel on Climate Change (IPCC TFI TSU) in the </a:t>
            </a:r>
            <a:r>
              <a:rPr lang="en-IE" sz="1600" i="1" dirty="0"/>
              <a:t>Africa Regional Workshop on the Building of Sustainable National Greenhouse Gas Inventory Management Systems, and the use of the 2006 IPCC Guidelines for National Greenhouse Gas Inventories</a:t>
            </a:r>
            <a:r>
              <a:rPr lang="en-IE" sz="1600" dirty="0"/>
              <a:t> (</a:t>
            </a:r>
            <a:r>
              <a:rPr lang="en-IE" sz="1600" dirty="0" err="1"/>
              <a:t>Swakopmund</a:t>
            </a:r>
            <a:r>
              <a:rPr lang="en-IE" sz="1600" dirty="0"/>
              <a:t>, Namibia, </a:t>
            </a:r>
            <a:r>
              <a:rPr lang="en-IE" sz="1600"/>
              <a:t>24-28 April </a:t>
            </a:r>
            <a:r>
              <a:rPr lang="en-IE" sz="1600" dirty="0"/>
              <a:t>2017);</a:t>
            </a:r>
          </a:p>
          <a:p>
            <a:pPr marL="715963" indent="-342900">
              <a:buFont typeface="+mj-lt"/>
              <a:buAutoNum type="arabicParenR"/>
            </a:pPr>
            <a:r>
              <a:rPr lang="en-IE" sz="1600" dirty="0"/>
              <a:t>have not been subject to a formal IPCC review process  </a:t>
            </a:r>
            <a:r>
              <a:rPr lang="en-IE" sz="1600" dirty="0">
                <a:hlinkClick r:id="rId2"/>
              </a:rPr>
              <a:t>http://www.ipcc.ch/pdf/ipcc-principles/ipcc-principles-appendix-a-final.pdf</a:t>
            </a:r>
            <a:r>
              <a:rPr lang="en-IE" sz="1600" dirty="0"/>
              <a:t>; and</a:t>
            </a:r>
          </a:p>
          <a:p>
            <a:pPr marL="715963" indent="-342900">
              <a:buFont typeface="+mj-lt"/>
              <a:buAutoNum type="arabicParenR"/>
            </a:pPr>
            <a:r>
              <a:rPr lang="en-IE" sz="1600" dirty="0"/>
              <a:t>will be updated from time to time.</a:t>
            </a:r>
          </a:p>
          <a:p>
            <a:r>
              <a:rPr lang="en-IE" sz="1600" dirty="0"/>
              <a:t>If you wish to use these presentation materials in some way or other (e.g., use some or all of these slides in your presentation at a workshop), please inform the TFI TSU through </a:t>
            </a:r>
            <a:r>
              <a:rPr lang="en-IE" sz="1600" dirty="0">
                <a:hlinkClick r:id="rId3"/>
              </a:rPr>
              <a:t>http://www.ipcc-nggip.iges.or.jp/mail</a:t>
            </a:r>
            <a:r>
              <a:rPr lang="en-IE" sz="1600" dirty="0"/>
              <a:t>. Also read the notes in the following websites.</a:t>
            </a:r>
          </a:p>
          <a:p>
            <a:pPr marL="715963" indent="-342900">
              <a:buFont typeface="+mj-lt"/>
              <a:buAutoNum type="arabicParenR"/>
            </a:pPr>
            <a:r>
              <a:rPr lang="en-IE" sz="1600" dirty="0"/>
              <a:t>Copyright: </a:t>
            </a:r>
            <a:r>
              <a:rPr lang="en-IE" sz="1600" dirty="0">
                <a:hlinkClick r:id="rId4"/>
              </a:rPr>
              <a:t>http://www.ipcc.ch/home_copyright.shtml</a:t>
            </a:r>
            <a:endParaRPr lang="en-IE" sz="1600" dirty="0"/>
          </a:p>
          <a:p>
            <a:pPr marL="715963" indent="-342900">
              <a:buFont typeface="+mj-lt"/>
              <a:buAutoNum type="arabicParenR"/>
            </a:pPr>
            <a:r>
              <a:rPr lang="en-IE" sz="1600" dirty="0"/>
              <a:t>Disclaimer: </a:t>
            </a:r>
            <a:r>
              <a:rPr lang="en-IE" sz="1600" dirty="0">
                <a:hlinkClick r:id="rId5"/>
              </a:rPr>
              <a:t>http://www.ipcc.ch/home_disclaimer.shtml</a:t>
            </a:r>
            <a:endParaRPr lang="en-IE" sz="1600" dirty="0"/>
          </a:p>
          <a:p>
            <a:r>
              <a:rPr lang="en-US" sz="1600" dirty="0"/>
              <a:t>The CGE acknowledges the inputs from, and expresses its appreciation to, the IPCC TFI TSU.</a:t>
            </a:r>
            <a:endParaRPr lang="en-GB" sz="1600" dirty="0"/>
          </a:p>
        </p:txBody>
      </p:sp>
      <p:sp>
        <p:nvSpPr>
          <p:cNvPr id="4" name="Rectangle 3"/>
          <p:cNvSpPr/>
          <p:nvPr/>
        </p:nvSpPr>
        <p:spPr>
          <a:xfrm>
            <a:off x="8460432" y="6237312"/>
            <a:ext cx="288032" cy="323165"/>
          </a:xfrm>
          <a:prstGeom prst="rect">
            <a:avLst/>
          </a:prstGeom>
        </p:spPr>
        <p:txBody>
          <a:bodyPr wrap="square">
            <a:spAutoFit/>
          </a:bodyPr>
          <a:lstStyle/>
          <a:p>
            <a:fld id="{AAEF72BF-65D0-402F-936E-810A03B388F7}" type="slidenum">
              <a:rPr lang="en-US" altLang="en-US">
                <a:solidFill>
                  <a:prstClr val="black"/>
                </a:solidFill>
                <a:cs typeface="Arial"/>
              </a:rPr>
              <a:pPr/>
              <a:t>2</a:t>
            </a:fld>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pic>
        <p:nvPicPr>
          <p:cNvPr id="7" name="Picture 6"/>
          <p:cNvPicPr>
            <a:picLocks noChangeAspect="1"/>
          </p:cNvPicPr>
          <p:nvPr/>
        </p:nvPicPr>
        <p:blipFill>
          <a:blip r:embed="rId6"/>
          <a:stretch>
            <a:fillRect/>
          </a:stretch>
        </p:blipFill>
        <p:spPr>
          <a:xfrm>
            <a:off x="1309113" y="5709339"/>
            <a:ext cx="7212291" cy="590097"/>
          </a:xfrm>
          <a:prstGeom prst="rect">
            <a:avLst/>
          </a:prstGeom>
        </p:spPr>
      </p:pic>
    </p:spTree>
    <p:extLst>
      <p:ext uri="{BB962C8B-B14F-4D97-AF65-F5344CB8AC3E}">
        <p14:creationId xmlns:p14="http://schemas.microsoft.com/office/powerpoint/2010/main" val="1938658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IPCC EFDB </a:t>
            </a:r>
            <a:endParaRPr lang="ja-JP" altLang="en-US" dirty="0"/>
          </a:p>
        </p:txBody>
      </p:sp>
      <p:sp>
        <p:nvSpPr>
          <p:cNvPr id="3" name="コンテンツ プレースホルダー 2"/>
          <p:cNvSpPr>
            <a:spLocks noGrp="1"/>
          </p:cNvSpPr>
          <p:nvPr>
            <p:ph idx="1"/>
          </p:nvPr>
        </p:nvSpPr>
        <p:spPr/>
        <p:txBody>
          <a:bodyPr/>
          <a:lstStyle/>
          <a:p>
            <a:pPr marL="342900" lvl="1" indent="-342900">
              <a:lnSpc>
                <a:spcPct val="130000"/>
              </a:lnSpc>
              <a:buSzPct val="100000"/>
              <a:buFont typeface="Arial" panose="020B0604020202020204" pitchFamily="34" charset="0"/>
              <a:buChar char="•"/>
            </a:pPr>
            <a:r>
              <a:rPr lang="en-GB" altLang="ja-JP" sz="1800" dirty="0">
                <a:latin typeface="+mj-lt"/>
              </a:rPr>
              <a:t>Library of emission factors/parameters and other relevant </a:t>
            </a:r>
            <a:r>
              <a:rPr lang="en-US" altLang="ja-JP" sz="1800" dirty="0">
                <a:latin typeface="+mj-lt"/>
              </a:rPr>
              <a:t>data with background documentation</a:t>
            </a:r>
            <a:endParaRPr lang="en-GB" altLang="ja-JP" sz="1800" dirty="0">
              <a:latin typeface="+mj-lt"/>
            </a:endParaRPr>
          </a:p>
          <a:p>
            <a:pPr lvl="1">
              <a:lnSpc>
                <a:spcPct val="130000"/>
              </a:lnSpc>
              <a:buSzPct val="80000"/>
              <a:buFont typeface="Arial Narrow" panose="020B0606020202030204" pitchFamily="34" charset="0"/>
              <a:buChar char="–"/>
              <a:defRPr/>
            </a:pPr>
            <a:r>
              <a:rPr lang="en-GB" altLang="ja-JP" sz="1800" dirty="0">
                <a:latin typeface="+mj-lt"/>
              </a:rPr>
              <a:t>Default values from IPCC Guidelines </a:t>
            </a:r>
          </a:p>
          <a:p>
            <a:pPr lvl="1">
              <a:lnSpc>
                <a:spcPct val="130000"/>
              </a:lnSpc>
              <a:buSzPct val="80000"/>
              <a:buFont typeface="Arial Narrow" panose="020B0606020202030204" pitchFamily="34" charset="0"/>
              <a:buChar char="–"/>
              <a:defRPr/>
            </a:pPr>
            <a:r>
              <a:rPr lang="en-GB" altLang="ja-JP" sz="1800" dirty="0">
                <a:latin typeface="+mj-lt"/>
              </a:rPr>
              <a:t>Data from peer-reviewed scientific papers</a:t>
            </a:r>
          </a:p>
          <a:p>
            <a:pPr lvl="1">
              <a:lnSpc>
                <a:spcPct val="130000"/>
              </a:lnSpc>
              <a:buSzPct val="80000"/>
              <a:buFont typeface="Arial Narrow" panose="020B0606020202030204" pitchFamily="34" charset="0"/>
              <a:buChar char="–"/>
              <a:defRPr/>
            </a:pPr>
            <a:r>
              <a:rPr lang="en-GB" altLang="ja-JP" sz="1800" dirty="0">
                <a:latin typeface="+mj-lt"/>
              </a:rPr>
              <a:t>Data from other publications (government reports, industry studies etc.)</a:t>
            </a:r>
          </a:p>
          <a:p>
            <a:pPr lvl="1" algn="just">
              <a:lnSpc>
                <a:spcPct val="130000"/>
              </a:lnSpc>
              <a:buSzPct val="80000"/>
              <a:buFont typeface="Arial Narrow" panose="020B0606020202030204" pitchFamily="34" charset="0"/>
              <a:buChar char="–"/>
              <a:defRPr/>
            </a:pPr>
            <a:endParaRPr lang="en-GB" altLang="ja-JP" sz="1800" dirty="0">
              <a:latin typeface="+mj-lt"/>
            </a:endParaRPr>
          </a:p>
          <a:p>
            <a:pPr marL="457200" lvl="1" indent="0" algn="just">
              <a:lnSpc>
                <a:spcPct val="130000"/>
              </a:lnSpc>
              <a:buSzPct val="116000"/>
              <a:buNone/>
              <a:defRPr/>
            </a:pPr>
            <a:r>
              <a:rPr lang="en-GB" altLang="ja-JP" sz="1800" b="1" dirty="0">
                <a:solidFill>
                  <a:schemeClr val="tx2">
                    <a:lumMod val="75000"/>
                  </a:schemeClr>
                </a:solidFill>
                <a:latin typeface="+mj-lt"/>
                <a:hlinkClick r:id="rId2"/>
              </a:rPr>
              <a:t>http://www.ipcc-nggip.iges.or.jp/EFDB/</a:t>
            </a:r>
            <a:r>
              <a:rPr lang="en-GB" altLang="ja-JP" sz="1800" b="1" dirty="0">
                <a:solidFill>
                  <a:schemeClr val="tx2">
                    <a:lumMod val="75000"/>
                  </a:schemeClr>
                </a:solidFill>
                <a:latin typeface="+mj-lt"/>
              </a:rPr>
              <a:t> </a:t>
            </a:r>
            <a:r>
              <a:rPr lang="en-US" altLang="ja-JP" sz="1800" b="1" dirty="0">
                <a:solidFill>
                  <a:schemeClr val="tx2">
                    <a:lumMod val="75000"/>
                  </a:schemeClr>
                </a:solidFill>
                <a:latin typeface="+mj-lt"/>
              </a:rPr>
              <a:t> </a:t>
            </a:r>
          </a:p>
          <a:p>
            <a:pPr marL="457200" lvl="1" indent="0" algn="just">
              <a:lnSpc>
                <a:spcPct val="130000"/>
              </a:lnSpc>
              <a:buSzPct val="116000"/>
              <a:buNone/>
              <a:defRPr/>
            </a:pPr>
            <a:endParaRPr lang="en-US" altLang="ja-JP" sz="1800" dirty="0">
              <a:latin typeface="+mj-lt"/>
            </a:endParaRPr>
          </a:p>
          <a:p>
            <a:pPr marL="342900" lvl="1" indent="-342900">
              <a:lnSpc>
                <a:spcPct val="130000"/>
              </a:lnSpc>
              <a:buSzPct val="100000"/>
              <a:buFont typeface="Arial" panose="020B0604020202020204" pitchFamily="34" charset="0"/>
              <a:buChar char="•"/>
            </a:pPr>
            <a:r>
              <a:rPr lang="en-US" altLang="ja-JP" sz="1800" dirty="0">
                <a:latin typeface="+mj-lt"/>
              </a:rPr>
              <a:t>Communication platform to share data/information on emission factors and other parameters that can be used to estimate greenhouse gas (GHG) emissions/removals </a:t>
            </a:r>
          </a:p>
        </p:txBody>
      </p:sp>
      <p:sp>
        <p:nvSpPr>
          <p:cNvPr id="6" name="Rectangle 36"/>
          <p:cNvSpPr>
            <a:spLocks noGrp="1" noChangeArrowheads="1"/>
          </p:cNvSpPr>
          <p:nvPr>
            <p:ph type="dt" sz="quarter" idx="4294967295"/>
          </p:nvPr>
        </p:nvSpPr>
        <p:spPr>
          <a:xfrm>
            <a:off x="2771800" y="6525224"/>
            <a:ext cx="5230812"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dirty="0"/>
              <a:t>Training Materials for National Greenhouse Gas Inventories</a:t>
            </a:r>
            <a:endParaRPr lang="de-DE" altLang="en-US" sz="1200" dirty="0"/>
          </a:p>
        </p:txBody>
      </p:sp>
      <p:sp>
        <p:nvSpPr>
          <p:cNvPr id="7" name="Rectangle 37"/>
          <p:cNvSpPr>
            <a:spLocks noGrp="1" noChangeArrowheads="1"/>
          </p:cNvSpPr>
          <p:nvPr>
            <p:ph type="ftr" sz="quarter" idx="4294967295"/>
          </p:nvPr>
        </p:nvSpPr>
        <p:spPr>
          <a:xfrm>
            <a:off x="3275856" y="6242426"/>
            <a:ext cx="3098800"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200" b="1" i="0" dirty="0"/>
              <a:t>Consultative Group of Experts (CGE)</a:t>
            </a:r>
            <a:endParaRPr lang="de-DE" altLang="en-US" sz="1200" b="1" i="0" dirty="0"/>
          </a:p>
        </p:txBody>
      </p:sp>
      <p:sp>
        <p:nvSpPr>
          <p:cNvPr id="5" name="Rectangle 4"/>
          <p:cNvSpPr/>
          <p:nvPr/>
        </p:nvSpPr>
        <p:spPr>
          <a:xfrm>
            <a:off x="8244408" y="6291753"/>
            <a:ext cx="288032" cy="323165"/>
          </a:xfrm>
          <a:prstGeom prst="rect">
            <a:avLst/>
          </a:prstGeom>
        </p:spPr>
        <p:txBody>
          <a:bodyPr wrap="square">
            <a:spAutoFit/>
          </a:bodyPr>
          <a:lstStyle/>
          <a:p>
            <a:fld id="{AAEF72BF-65D0-402F-936E-810A03B388F7}" type="slidenum">
              <a:rPr lang="en-US" altLang="en-US">
                <a:solidFill>
                  <a:prstClr val="black"/>
                </a:solidFill>
                <a:cs typeface="Arial"/>
              </a:rPr>
              <a:pPr/>
              <a:t>3</a:t>
            </a:fld>
            <a:endParaRPr lang="en-US" dirty="0"/>
          </a:p>
        </p:txBody>
      </p:sp>
    </p:spTree>
    <p:extLst>
      <p:ext uri="{BB962C8B-B14F-4D97-AF65-F5344CB8AC3E}">
        <p14:creationId xmlns:p14="http://schemas.microsoft.com/office/powerpoint/2010/main" val="389771700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IPCC</a:t>
            </a:r>
            <a:r>
              <a:rPr lang="en-US" altLang="ja-JP" sz="3200" dirty="0">
                <a:latin typeface="Arial Narrow" panose="020B0606020202030204" pitchFamily="34" charset="0"/>
              </a:rPr>
              <a:t> </a:t>
            </a:r>
            <a:r>
              <a:rPr lang="en-US" altLang="ja-JP" dirty="0"/>
              <a:t>EFDB</a:t>
            </a:r>
            <a:r>
              <a:rPr lang="en-US" altLang="ja-JP" sz="3200" dirty="0">
                <a:latin typeface="Arial Narrow" panose="020B0606020202030204" pitchFamily="34" charset="0"/>
              </a:rPr>
              <a:t> </a:t>
            </a:r>
            <a:endParaRPr kumimoji="1" lang="ja-JP" altLang="en-US" sz="3200" dirty="0"/>
          </a:p>
        </p:txBody>
      </p:sp>
      <p:sp>
        <p:nvSpPr>
          <p:cNvPr id="3" name="コンテンツ プレースホルダー 2"/>
          <p:cNvSpPr>
            <a:spLocks noGrp="1"/>
          </p:cNvSpPr>
          <p:nvPr>
            <p:ph idx="1"/>
          </p:nvPr>
        </p:nvSpPr>
        <p:spPr/>
        <p:txBody>
          <a:bodyPr/>
          <a:lstStyle/>
          <a:p>
            <a:pPr marL="342900" lvl="1" indent="-342900" algn="just">
              <a:lnSpc>
                <a:spcPct val="130000"/>
              </a:lnSpc>
              <a:buSzPct val="100000"/>
              <a:buFont typeface="Arial" panose="020B0604020202020204" pitchFamily="34" charset="0"/>
              <a:buChar char="•"/>
            </a:pPr>
            <a:r>
              <a:rPr lang="en-US" altLang="ja-JP" sz="1800" dirty="0">
                <a:latin typeface="+mj-lt"/>
              </a:rPr>
              <a:t>Evolves dynamically: data proposals (e.g. voluntary submissions from inventory compilers and researchers) and data collection efforts (e.g. expert meetings to collect data)</a:t>
            </a:r>
            <a:endParaRPr lang="en-GB" altLang="ja-JP" sz="1800" dirty="0">
              <a:latin typeface="+mj-lt"/>
            </a:endParaRPr>
          </a:p>
          <a:p>
            <a:pPr lvl="1" algn="just">
              <a:lnSpc>
                <a:spcPct val="130000"/>
              </a:lnSpc>
              <a:buSzPct val="80000"/>
              <a:buFont typeface="Arial Narrow" panose="020B0606020202030204" pitchFamily="34" charset="0"/>
              <a:buChar char="―"/>
              <a:defRPr/>
            </a:pPr>
            <a:r>
              <a:rPr lang="en-GB" altLang="ja-JP" sz="1800" dirty="0">
                <a:latin typeface="+mj-lt"/>
              </a:rPr>
              <a:t>Open to any data proposals</a:t>
            </a:r>
          </a:p>
          <a:p>
            <a:pPr lvl="1" algn="just">
              <a:lnSpc>
                <a:spcPct val="130000"/>
              </a:lnSpc>
              <a:buSzPct val="80000"/>
              <a:buFont typeface="Arial Narrow" panose="020B0606020202030204" pitchFamily="34" charset="0"/>
              <a:buChar char="―"/>
              <a:defRPr/>
            </a:pPr>
            <a:r>
              <a:rPr lang="en-US" altLang="ja-JP" sz="1800" dirty="0">
                <a:latin typeface="+mj-lt"/>
              </a:rPr>
              <a:t>Data proposals are considered by Editorial Board of the EFDB for inclusion in the database</a:t>
            </a:r>
          </a:p>
          <a:p>
            <a:pPr lvl="1" algn="just">
              <a:lnSpc>
                <a:spcPct val="130000"/>
              </a:lnSpc>
              <a:buSzPct val="80000"/>
              <a:buFont typeface="Arial Narrow" panose="020B0606020202030204" pitchFamily="34" charset="0"/>
              <a:buChar char="―"/>
              <a:defRPr/>
            </a:pPr>
            <a:r>
              <a:rPr lang="en-US" altLang="ja-JP" sz="1800" dirty="0">
                <a:latin typeface="+mj-lt"/>
              </a:rPr>
              <a:t>Criteria for inclusion of new data: robustness, applicability and documentation </a:t>
            </a:r>
          </a:p>
          <a:p>
            <a:pPr lvl="1" algn="just">
              <a:lnSpc>
                <a:spcPct val="130000"/>
              </a:lnSpc>
              <a:buSzPct val="80000"/>
              <a:buFont typeface="Arial Narrow" panose="020B0606020202030204" pitchFamily="34" charset="0"/>
              <a:buChar char="―"/>
              <a:defRPr/>
            </a:pPr>
            <a:endParaRPr lang="en-US" altLang="ja-JP" sz="1800" dirty="0">
              <a:latin typeface="+mj-lt"/>
            </a:endParaRPr>
          </a:p>
          <a:p>
            <a:pPr lvl="0" algn="just">
              <a:lnSpc>
                <a:spcPct val="130000"/>
              </a:lnSpc>
              <a:spcAft>
                <a:spcPts val="300"/>
              </a:spcAft>
              <a:buFontTx/>
              <a:buChar char="•"/>
              <a:defRPr/>
            </a:pPr>
            <a:r>
              <a:rPr lang="en-US" altLang="ja-JP" sz="1800" dirty="0">
                <a:latin typeface="+mj-lt"/>
              </a:rPr>
              <a:t>Annual meeting of the Editorial Board: to consider data proposals and discuss how to enhance/improve the EFDB</a:t>
            </a:r>
            <a:endParaRPr lang="en-GB" altLang="ja-JP" sz="1800" dirty="0">
              <a:latin typeface="+mj-lt"/>
            </a:endParaRPr>
          </a:p>
          <a:p>
            <a:pPr lvl="1" algn="just">
              <a:lnSpc>
                <a:spcPct val="130000"/>
              </a:lnSpc>
              <a:buSzPct val="80000"/>
              <a:buFont typeface="Arial Narrow" panose="020B0606020202030204" pitchFamily="34" charset="0"/>
              <a:buChar char="―"/>
              <a:defRPr/>
            </a:pPr>
            <a:r>
              <a:rPr lang="en-US" altLang="ja-JP" sz="1800" dirty="0">
                <a:latin typeface="+mj-lt"/>
              </a:rPr>
              <a:t>Summary of the meetings available at TFI website</a:t>
            </a:r>
          </a:p>
          <a:p>
            <a:pPr marL="457200" lvl="1" indent="0" fontAlgn="auto">
              <a:lnSpc>
                <a:spcPct val="130000"/>
              </a:lnSpc>
              <a:spcBef>
                <a:spcPts val="0"/>
              </a:spcBef>
              <a:spcAft>
                <a:spcPts val="0"/>
              </a:spcAft>
              <a:buSzPct val="100000"/>
              <a:buNone/>
              <a:defRPr/>
            </a:pPr>
            <a:r>
              <a:rPr kumimoji="0" lang="en-US" altLang="ja-JP" sz="1800" b="1" dirty="0">
                <a:solidFill>
                  <a:srgbClr val="0070C0"/>
                </a:solidFill>
                <a:latin typeface="+mj-lt"/>
                <a:ea typeface="ＭＳ Ｐゴシック" pitchFamily="50" charset="-128"/>
                <a:cs typeface="Arial" pitchFamily="34" charset="0"/>
                <a:hlinkClick r:id="rId2"/>
              </a:rPr>
              <a:t>http://www.ipcc-nggip.iges.or.jp/meeting/meeting.html</a:t>
            </a:r>
            <a:endParaRPr kumimoji="0" lang="en-US" altLang="ja-JP" sz="1800" b="1" dirty="0">
              <a:solidFill>
                <a:srgbClr val="0070C0"/>
              </a:solidFill>
              <a:latin typeface="+mj-lt"/>
              <a:ea typeface="ＭＳ Ｐゴシック" pitchFamily="50" charset="-128"/>
              <a:cs typeface="Arial" pitchFamily="34" charset="0"/>
            </a:endParaRPr>
          </a:p>
          <a:p>
            <a:pPr marL="457200" lvl="1" indent="0" algn="just" fontAlgn="auto">
              <a:lnSpc>
                <a:spcPct val="130000"/>
              </a:lnSpc>
              <a:spcBef>
                <a:spcPts val="0"/>
              </a:spcBef>
              <a:spcAft>
                <a:spcPts val="0"/>
              </a:spcAft>
              <a:buSzPct val="100000"/>
              <a:buNone/>
              <a:defRPr/>
            </a:pPr>
            <a:endParaRPr kumimoji="0" lang="en-US" altLang="ja-JP" sz="1800" dirty="0">
              <a:solidFill>
                <a:srgbClr val="0070C0"/>
              </a:solidFill>
              <a:latin typeface="Arial Narrow" panose="020B0606020202030204" pitchFamily="34" charset="0"/>
              <a:ea typeface="ＭＳ Ｐゴシック" pitchFamily="50" charset="-128"/>
              <a:cs typeface="Arial" pitchFamily="34" charset="0"/>
            </a:endParaRPr>
          </a:p>
        </p:txBody>
      </p:sp>
      <p:sp>
        <p:nvSpPr>
          <p:cNvPr id="6" name="Rectangle 37"/>
          <p:cNvSpPr>
            <a:spLocks noGrp="1" noChangeArrowheads="1"/>
          </p:cNvSpPr>
          <p:nvPr>
            <p:ph type="ftr" sz="quarter" idx="4294967295"/>
          </p:nvPr>
        </p:nvSpPr>
        <p:spPr>
          <a:xfrm>
            <a:off x="3203848" y="6247725"/>
            <a:ext cx="3098800"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i="0" dirty="0"/>
              <a:t>Consultative Group of Experts (CGE)</a:t>
            </a:r>
            <a:endParaRPr lang="de-DE" altLang="en-US" sz="1200" b="1" i="0" dirty="0"/>
          </a:p>
        </p:txBody>
      </p:sp>
      <p:sp>
        <p:nvSpPr>
          <p:cNvPr id="5" name="Rectangle 36"/>
          <p:cNvSpPr>
            <a:spLocks noGrp="1" noChangeArrowheads="1"/>
          </p:cNvSpPr>
          <p:nvPr>
            <p:ph type="dt" sz="quarter" idx="4294967295"/>
          </p:nvPr>
        </p:nvSpPr>
        <p:spPr>
          <a:xfrm>
            <a:off x="2627784" y="6525224"/>
            <a:ext cx="5230812"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dirty="0"/>
              <a:t>Training Materials for National Greenhouse Gas Inventories</a:t>
            </a:r>
            <a:endParaRPr lang="de-DE" altLang="en-US" sz="1200" dirty="0"/>
          </a:p>
        </p:txBody>
      </p:sp>
      <p:sp>
        <p:nvSpPr>
          <p:cNvPr id="4" name="Rectangle 3"/>
          <p:cNvSpPr/>
          <p:nvPr/>
        </p:nvSpPr>
        <p:spPr>
          <a:xfrm>
            <a:off x="8244408" y="6291753"/>
            <a:ext cx="288032" cy="323165"/>
          </a:xfrm>
          <a:prstGeom prst="rect">
            <a:avLst/>
          </a:prstGeom>
        </p:spPr>
        <p:txBody>
          <a:bodyPr wrap="square">
            <a:spAutoFit/>
          </a:bodyPr>
          <a:lstStyle/>
          <a:p>
            <a:fld id="{AAEF72BF-65D0-402F-936E-810A03B388F7}" type="slidenum">
              <a:rPr lang="en-US" altLang="en-US">
                <a:solidFill>
                  <a:prstClr val="black"/>
                </a:solidFill>
                <a:cs typeface="Arial"/>
              </a:rPr>
              <a:pPr/>
              <a:t>4</a:t>
            </a:fld>
            <a:endParaRPr lang="en-US" dirty="0"/>
          </a:p>
        </p:txBody>
      </p:sp>
    </p:spTree>
    <p:extLst>
      <p:ext uri="{BB962C8B-B14F-4D97-AF65-F5344CB8AC3E}">
        <p14:creationId xmlns:p14="http://schemas.microsoft.com/office/powerpoint/2010/main" val="198392665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a:t>Growing</a:t>
            </a:r>
            <a:r>
              <a:rPr lang="en-GB" altLang="ja-JP" sz="3200" dirty="0">
                <a:latin typeface="Arial Narrow" panose="020B0606020202030204" pitchFamily="34" charset="0"/>
                <a:ea typeface="ＭＳ Ｐゴシック" pitchFamily="50" charset="-128"/>
                <a:cs typeface="Arial" pitchFamily="34" charset="0"/>
              </a:rPr>
              <a:t> </a:t>
            </a:r>
            <a:r>
              <a:rPr lang="en-GB" altLang="ja-JP" dirty="0"/>
              <a:t>importance</a:t>
            </a:r>
            <a:endParaRPr lang="ja-JP" altLang="en-US" dirty="0"/>
          </a:p>
        </p:txBody>
      </p:sp>
      <p:sp>
        <p:nvSpPr>
          <p:cNvPr id="3" name="コンテンツ プレースホルダー 2"/>
          <p:cNvSpPr>
            <a:spLocks noGrp="1"/>
          </p:cNvSpPr>
          <p:nvPr>
            <p:ph idx="1"/>
          </p:nvPr>
        </p:nvSpPr>
        <p:spPr/>
        <p:txBody>
          <a:bodyPr/>
          <a:lstStyle/>
          <a:p>
            <a:pPr algn="just">
              <a:spcAft>
                <a:spcPts val="600"/>
              </a:spcAft>
              <a:defRPr/>
            </a:pPr>
            <a:r>
              <a:rPr lang="en-US" altLang="ja-JP" sz="1800" dirty="0">
                <a:latin typeface="+mj-lt"/>
                <a:ea typeface="ＭＳ Ｐゴシック" pitchFamily="34" charset="-128"/>
              </a:rPr>
              <a:t>In</a:t>
            </a:r>
            <a:r>
              <a:rPr lang="en-US" altLang="ja-JP" sz="1800" dirty="0">
                <a:solidFill>
                  <a:srgbClr val="0070C0"/>
                </a:solidFill>
                <a:latin typeface="+mj-lt"/>
                <a:ea typeface="ＭＳ Ｐゴシック" pitchFamily="34" charset="-128"/>
              </a:rPr>
              <a:t> </a:t>
            </a:r>
            <a:r>
              <a:rPr lang="en-US" altLang="ja-JP" sz="1800" dirty="0">
                <a:latin typeface="+mj-lt"/>
                <a:ea typeface="ＭＳ Ｐゴシック" pitchFamily="34" charset="-128"/>
              </a:rPr>
              <a:t>the context of National Communications from non-Annex I Parties, the Consultative Group of Experts (CGE) recommended </a:t>
            </a:r>
          </a:p>
          <a:p>
            <a:pPr lvl="1" algn="just">
              <a:spcAft>
                <a:spcPts val="600"/>
              </a:spcAft>
              <a:buSzPct val="80000"/>
              <a:buFont typeface="Arial Narrow" panose="020B0606020202030204" pitchFamily="34" charset="0"/>
              <a:buChar char="―"/>
              <a:defRPr/>
            </a:pPr>
            <a:r>
              <a:rPr lang="en-US" altLang="ja-JP" sz="1800" kern="1200" dirty="0">
                <a:latin typeface="+mj-lt"/>
                <a:ea typeface="ＭＳ Ｐゴシック" charset="-128"/>
                <a:cs typeface="Arial" charset="0"/>
              </a:rPr>
              <a:t>Improvement of data quality by enhancement of the sharing of country-specific emission factors through the </a:t>
            </a:r>
            <a:r>
              <a:rPr lang="en-US" altLang="ja-JP" sz="1800" b="1" kern="1200" dirty="0">
                <a:latin typeface="+mj-lt"/>
                <a:ea typeface="ＭＳ Ｐゴシック" charset="-128"/>
                <a:cs typeface="Arial" charset="0"/>
              </a:rPr>
              <a:t>IPCC Emission Factor Database </a:t>
            </a:r>
            <a:r>
              <a:rPr lang="en-US" altLang="ja-JP" sz="1800" kern="1200" dirty="0">
                <a:latin typeface="+mj-lt"/>
                <a:ea typeface="ＭＳ Ｐゴシック" charset="-128"/>
                <a:cs typeface="Arial" charset="0"/>
              </a:rPr>
              <a:t>and among Parties not included in Annex I to the Convention </a:t>
            </a:r>
            <a:r>
              <a:rPr lang="en-US" altLang="ja-JP" sz="1800" i="1" kern="1200" dirty="0">
                <a:latin typeface="+mj-lt"/>
                <a:ea typeface="ＭＳ Ｐゴシック" charset="-128"/>
                <a:cs typeface="Arial" charset="0"/>
              </a:rPr>
              <a:t>(FCCC/SBI/2011/5/Rev.1)</a:t>
            </a:r>
          </a:p>
          <a:p>
            <a:pPr lvl="1" algn="just">
              <a:spcAft>
                <a:spcPts val="600"/>
              </a:spcAft>
              <a:buSzPct val="80000"/>
              <a:buFont typeface="Arial Narrow" panose="020B0606020202030204" pitchFamily="34" charset="0"/>
              <a:buChar char="―"/>
              <a:defRPr/>
            </a:pPr>
            <a:endParaRPr lang="en-US" altLang="ja-JP" sz="1800" i="1" kern="1200" dirty="0">
              <a:latin typeface="+mj-lt"/>
              <a:ea typeface="ＭＳ Ｐゴシック" charset="-128"/>
              <a:cs typeface="Arial" charset="0"/>
            </a:endParaRPr>
          </a:p>
          <a:p>
            <a:pPr algn="just">
              <a:spcAft>
                <a:spcPts val="600"/>
              </a:spcAft>
              <a:defRPr/>
            </a:pPr>
            <a:r>
              <a:rPr lang="en-US" altLang="ja-JP" sz="1800" dirty="0">
                <a:latin typeface="+mj-lt"/>
                <a:ea typeface="ＭＳ Ｐゴシック" pitchFamily="34" charset="-128"/>
              </a:rPr>
              <a:t> New reporting guidelines on annual inventories for Annex I Parties </a:t>
            </a:r>
          </a:p>
          <a:p>
            <a:pPr lvl="1" algn="just">
              <a:spcAft>
                <a:spcPts val="600"/>
              </a:spcAft>
              <a:buSzPct val="80000"/>
              <a:buFont typeface="Arial Narrow" panose="020B0606020202030204" pitchFamily="34" charset="0"/>
              <a:buChar char="―"/>
              <a:defRPr/>
            </a:pPr>
            <a:r>
              <a:rPr lang="en-US" altLang="ja-JP" sz="1800" dirty="0">
                <a:latin typeface="+mj-lt"/>
                <a:ea typeface="ＭＳ Ｐゴシック" pitchFamily="34" charset="-128"/>
              </a:rPr>
              <a:t>If Annex I Parties lack country-specific information, they could also use EFs or other parameters provided in the </a:t>
            </a:r>
            <a:r>
              <a:rPr lang="en-US" altLang="ja-JP" sz="1800" b="1" dirty="0">
                <a:latin typeface="+mj-lt"/>
                <a:ea typeface="ＭＳ Ｐゴシック" pitchFamily="34" charset="-128"/>
              </a:rPr>
              <a:t>IPCC Emission Factor Database</a:t>
            </a:r>
            <a:r>
              <a:rPr lang="en-US" altLang="ja-JP" sz="1800" dirty="0">
                <a:latin typeface="+mj-lt"/>
                <a:ea typeface="ＭＳ Ｐゴシック" pitchFamily="34" charset="-128"/>
              </a:rPr>
              <a:t>, where available, provided that they can demonstrate that those parameters are appropriate in the specific national circumstances and are more accurate than the default data provided in the 2006 IPCC Guidelines </a:t>
            </a:r>
            <a:r>
              <a:rPr lang="en-US" altLang="ja-JP" sz="1800" i="1" dirty="0">
                <a:latin typeface="+mj-lt"/>
                <a:ea typeface="ＭＳ Ｐゴシック" pitchFamily="34" charset="-128"/>
              </a:rPr>
              <a:t>(Decision 24/CP.19)</a:t>
            </a:r>
          </a:p>
          <a:p>
            <a:pPr algn="just"/>
            <a:endParaRPr kumimoji="1" lang="ja-JP" altLang="en-US" dirty="0"/>
          </a:p>
        </p:txBody>
      </p:sp>
      <p:sp>
        <p:nvSpPr>
          <p:cNvPr id="5" name="Rectangle 36"/>
          <p:cNvSpPr>
            <a:spLocks noGrp="1" noChangeArrowheads="1"/>
          </p:cNvSpPr>
          <p:nvPr>
            <p:ph type="dt" sz="quarter" idx="4294967295"/>
          </p:nvPr>
        </p:nvSpPr>
        <p:spPr>
          <a:xfrm>
            <a:off x="2483768" y="6513546"/>
            <a:ext cx="5230812"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dirty="0"/>
              <a:t>Training Materials for National Greenhouse Gas Inventories</a:t>
            </a:r>
            <a:endParaRPr lang="de-DE" altLang="en-US" sz="1200" dirty="0"/>
          </a:p>
        </p:txBody>
      </p:sp>
      <p:sp>
        <p:nvSpPr>
          <p:cNvPr id="6" name="Rectangle 37"/>
          <p:cNvSpPr>
            <a:spLocks noGrp="1" noChangeArrowheads="1"/>
          </p:cNvSpPr>
          <p:nvPr>
            <p:ph type="ftr" sz="quarter" idx="4294967295"/>
          </p:nvPr>
        </p:nvSpPr>
        <p:spPr>
          <a:xfrm>
            <a:off x="3019425" y="6193284"/>
            <a:ext cx="3098800"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i="0" dirty="0"/>
              <a:t>Consultative Group of Experts (CGE)</a:t>
            </a:r>
            <a:endParaRPr lang="de-DE" altLang="en-US" sz="1200" b="1" i="0" dirty="0"/>
          </a:p>
        </p:txBody>
      </p:sp>
      <p:sp>
        <p:nvSpPr>
          <p:cNvPr id="4" name="Rectangle 3"/>
          <p:cNvSpPr/>
          <p:nvPr/>
        </p:nvSpPr>
        <p:spPr>
          <a:xfrm>
            <a:off x="8460432" y="6237312"/>
            <a:ext cx="288032" cy="323165"/>
          </a:xfrm>
          <a:prstGeom prst="rect">
            <a:avLst/>
          </a:prstGeom>
        </p:spPr>
        <p:txBody>
          <a:bodyPr wrap="square">
            <a:spAutoFit/>
          </a:bodyPr>
          <a:lstStyle/>
          <a:p>
            <a:fld id="{AAEF72BF-65D0-402F-936E-810A03B388F7}" type="slidenum">
              <a:rPr lang="en-US" altLang="en-US">
                <a:solidFill>
                  <a:prstClr val="black"/>
                </a:solidFill>
                <a:cs typeface="Arial"/>
              </a:rPr>
              <a:pPr/>
              <a:t>5</a:t>
            </a:fld>
            <a:endParaRPr lang="en-US" dirty="0"/>
          </a:p>
        </p:txBody>
      </p:sp>
    </p:spTree>
    <p:extLst>
      <p:ext uri="{BB962C8B-B14F-4D97-AF65-F5344CB8AC3E}">
        <p14:creationId xmlns:p14="http://schemas.microsoft.com/office/powerpoint/2010/main" val="115551831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US" dirty="0"/>
              <a:t>How to access EFDB</a:t>
            </a:r>
          </a:p>
        </p:txBody>
      </p:sp>
      <p:sp>
        <p:nvSpPr>
          <p:cNvPr id="57347" name="Rectangle 3"/>
          <p:cNvSpPr>
            <a:spLocks noGrp="1" noChangeArrowheads="1"/>
          </p:cNvSpPr>
          <p:nvPr>
            <p:ph idx="1"/>
          </p:nvPr>
        </p:nvSpPr>
        <p:spPr/>
        <p:txBody>
          <a:bodyPr/>
          <a:lstStyle/>
          <a:p>
            <a:pPr eaLnBrk="1" hangingPunct="1">
              <a:lnSpc>
                <a:spcPct val="130000"/>
              </a:lnSpc>
              <a:buSzPct val="100000"/>
              <a:buFont typeface="Arial" panose="020B0604020202020204" pitchFamily="34" charset="0"/>
              <a:buChar char="•"/>
              <a:defRPr/>
            </a:pPr>
            <a:r>
              <a:rPr lang="en-US" altLang="ja-JP" sz="1800" dirty="0">
                <a:latin typeface="+mj-lt"/>
                <a:ea typeface="ＭＳ Ｐゴシック" pitchFamily="50" charset="-128"/>
                <a:cs typeface="Arial" pitchFamily="34" charset="0"/>
              </a:rPr>
              <a:t>Two types of applications are available</a:t>
            </a:r>
            <a:endParaRPr lang="en-US" altLang="ja-JP" sz="1800" b="1" dirty="0">
              <a:effectLst>
                <a:outerShdw blurRad="38100" dist="38100" dir="2700000" algn="tl">
                  <a:srgbClr val="C0C0C0"/>
                </a:outerShdw>
              </a:effectLst>
              <a:latin typeface="+mj-lt"/>
              <a:ea typeface="ＭＳ Ｐゴシック" pitchFamily="50" charset="-128"/>
              <a:cs typeface="Arial" pitchFamily="34" charset="0"/>
            </a:endParaRPr>
          </a:p>
          <a:p>
            <a:pPr lvl="1">
              <a:lnSpc>
                <a:spcPct val="130000"/>
              </a:lnSpc>
              <a:buSzPct val="80000"/>
              <a:buFont typeface="Arial Narrow" panose="020B0606020202030204" pitchFamily="34" charset="0"/>
              <a:buChar char="―"/>
              <a:defRPr/>
            </a:pPr>
            <a:r>
              <a:rPr lang="en-US" altLang="ja-JP" sz="1800" dirty="0">
                <a:latin typeface="+mj-lt"/>
                <a:ea typeface="ＭＳ Ｐゴシック" pitchFamily="34" charset="-128"/>
              </a:rPr>
              <a:t>Web application (</a:t>
            </a:r>
            <a:r>
              <a:rPr lang="en-US" altLang="ja-JP" sz="1800" b="1" dirty="0">
                <a:latin typeface="+mj-lt"/>
                <a:ea typeface="ＭＳ Ｐゴシック" pitchFamily="34" charset="-128"/>
                <a:hlinkClick r:id="rId3"/>
              </a:rPr>
              <a:t>http://www.ipcc-nggip.iges.or.jp/EFDB/main.php</a:t>
            </a:r>
            <a:r>
              <a:rPr lang="en-US" altLang="ja-JP" sz="1800" dirty="0">
                <a:latin typeface="+mj-lt"/>
                <a:ea typeface="ＭＳ Ｐゴシック" pitchFamily="34" charset="-128"/>
              </a:rPr>
              <a:t>)</a:t>
            </a:r>
          </a:p>
          <a:p>
            <a:pPr lvl="1">
              <a:lnSpc>
                <a:spcPct val="130000"/>
              </a:lnSpc>
              <a:buSzPct val="80000"/>
              <a:buFont typeface="Arial Narrow" panose="020B0606020202030204" pitchFamily="34" charset="0"/>
              <a:buChar char="―"/>
              <a:defRPr/>
            </a:pPr>
            <a:r>
              <a:rPr lang="en-US" altLang="ja-JP" sz="1800" dirty="0">
                <a:latin typeface="+mj-lt"/>
                <a:ea typeface="ＭＳ Ｐゴシック" pitchFamily="34" charset="-128"/>
              </a:rPr>
              <a:t>Offline application (e.g. DVD)</a:t>
            </a:r>
          </a:p>
          <a:p>
            <a:pPr lvl="1">
              <a:lnSpc>
                <a:spcPct val="130000"/>
              </a:lnSpc>
              <a:buSzPct val="80000"/>
              <a:buFont typeface="Arial Narrow" panose="020B0606020202030204" pitchFamily="34" charset="0"/>
              <a:buChar char="―"/>
              <a:defRPr/>
            </a:pPr>
            <a:endParaRPr lang="en-US" altLang="ja-JP" sz="1800" dirty="0">
              <a:latin typeface="+mj-lt"/>
              <a:ea typeface="ＭＳ Ｐゴシック" pitchFamily="34" charset="-128"/>
            </a:endParaRPr>
          </a:p>
          <a:p>
            <a:pPr eaLnBrk="1" hangingPunct="1">
              <a:lnSpc>
                <a:spcPct val="130000"/>
              </a:lnSpc>
              <a:buSzPct val="100000"/>
              <a:buFont typeface="Arial" panose="020B0604020202020204" pitchFamily="34" charset="0"/>
              <a:buChar char="•"/>
              <a:defRPr/>
            </a:pPr>
            <a:r>
              <a:rPr lang="en-US" altLang="ja-JP" sz="1800" dirty="0">
                <a:latin typeface="+mj-lt"/>
                <a:ea typeface="ＭＳ Ｐゴシック" pitchFamily="50" charset="-128"/>
                <a:cs typeface="Arial" pitchFamily="34" charset="0"/>
              </a:rPr>
              <a:t>The web application is the core of this system. New data will be made available in the web application first </a:t>
            </a:r>
          </a:p>
          <a:p>
            <a:pPr eaLnBrk="1" hangingPunct="1">
              <a:lnSpc>
                <a:spcPct val="130000"/>
              </a:lnSpc>
              <a:buSzPct val="100000"/>
              <a:buFont typeface="Arial" panose="020B0604020202020204" pitchFamily="34" charset="0"/>
              <a:buChar char="•"/>
              <a:defRPr/>
            </a:pPr>
            <a:endParaRPr lang="en-US" altLang="ja-JP" sz="1800" dirty="0">
              <a:latin typeface="+mj-lt"/>
              <a:ea typeface="ＭＳ Ｐゴシック" pitchFamily="50" charset="-128"/>
              <a:cs typeface="Arial" pitchFamily="34" charset="0"/>
            </a:endParaRPr>
          </a:p>
          <a:p>
            <a:pPr>
              <a:lnSpc>
                <a:spcPct val="130000"/>
              </a:lnSpc>
              <a:buSzPct val="100000"/>
              <a:defRPr/>
            </a:pPr>
            <a:r>
              <a:rPr lang="en-US" altLang="ja-JP" sz="1800" dirty="0">
                <a:latin typeface="+mj-lt"/>
                <a:ea typeface="ＭＳ Ｐゴシック" pitchFamily="50" charset="-128"/>
                <a:cs typeface="Arial" pitchFamily="34" charset="0"/>
              </a:rPr>
              <a:t>The offline application works with MS Access MDB file, which contains the copy of the web database</a:t>
            </a:r>
          </a:p>
          <a:p>
            <a:pPr lvl="1">
              <a:lnSpc>
                <a:spcPct val="130000"/>
              </a:lnSpc>
              <a:buSzPct val="80000"/>
              <a:buFont typeface="Arial Narrow" panose="020B0606020202030204" pitchFamily="34" charset="0"/>
              <a:buChar char="―"/>
              <a:defRPr/>
            </a:pPr>
            <a:r>
              <a:rPr lang="en-US" altLang="ja-JP" sz="1800" dirty="0">
                <a:latin typeface="+mj-lt"/>
                <a:ea typeface="ＭＳ Ｐゴシック" pitchFamily="34" charset="-128"/>
              </a:rPr>
              <a:t>Can be used on a stand-alone PC</a:t>
            </a:r>
          </a:p>
          <a:p>
            <a:pPr lvl="1">
              <a:lnSpc>
                <a:spcPct val="130000"/>
              </a:lnSpc>
              <a:buSzPct val="80000"/>
              <a:buFont typeface="Arial Narrow" panose="020B0606020202030204" pitchFamily="34" charset="0"/>
              <a:buChar char="―"/>
              <a:defRPr/>
            </a:pPr>
            <a:r>
              <a:rPr lang="en-US" altLang="ja-JP" sz="1800" dirty="0">
                <a:latin typeface="+mj-lt"/>
                <a:ea typeface="ＭＳ Ｐゴシック" pitchFamily="34" charset="-128"/>
              </a:rPr>
              <a:t>Available for download at the EFDB website </a:t>
            </a:r>
          </a:p>
          <a:p>
            <a:pPr marL="457200" lvl="1" indent="0">
              <a:lnSpc>
                <a:spcPct val="130000"/>
              </a:lnSpc>
              <a:buSzPct val="80000"/>
              <a:buNone/>
              <a:defRPr/>
            </a:pPr>
            <a:r>
              <a:rPr lang="en-US" altLang="ja-JP" sz="1800" b="1" dirty="0">
                <a:latin typeface="+mj-lt"/>
                <a:ea typeface="ＭＳ Ｐゴシック" pitchFamily="34" charset="-128"/>
                <a:hlinkClick r:id="rId3"/>
              </a:rPr>
              <a:t>http://www.ipcc-nggip.iges.or.jp/EFDB/main.php</a:t>
            </a:r>
            <a:endParaRPr lang="en-US" altLang="ja-JP" sz="1800" b="1" dirty="0">
              <a:latin typeface="+mj-lt"/>
              <a:ea typeface="ＭＳ Ｐゴシック" pitchFamily="34" charset="-128"/>
            </a:endParaRPr>
          </a:p>
          <a:p>
            <a:pPr marL="457200" lvl="1" indent="0">
              <a:lnSpc>
                <a:spcPct val="130000"/>
              </a:lnSpc>
              <a:buSzPct val="80000"/>
              <a:buNone/>
              <a:defRPr/>
            </a:pPr>
            <a:endParaRPr lang="en-US" altLang="ja-JP" sz="2000" dirty="0">
              <a:solidFill>
                <a:srgbClr val="0070C0"/>
              </a:solidFill>
              <a:latin typeface="Arial Narrow" panose="020B0606020202030204" pitchFamily="34" charset="0"/>
              <a:ea typeface="ＭＳ Ｐゴシック" pitchFamily="34" charset="-128"/>
            </a:endParaRPr>
          </a:p>
          <a:p>
            <a:pPr marL="457200" lvl="1" indent="0">
              <a:lnSpc>
                <a:spcPct val="130000"/>
              </a:lnSpc>
              <a:buSzPct val="100000"/>
              <a:buNone/>
              <a:defRPr/>
            </a:pPr>
            <a:endParaRPr lang="en-US" altLang="ja-JP" dirty="0">
              <a:solidFill>
                <a:srgbClr val="0070C0"/>
              </a:solidFill>
              <a:latin typeface="Arial Narrow" panose="020B0606020202030204" pitchFamily="34" charset="0"/>
              <a:ea typeface="ＭＳ Ｐゴシック" pitchFamily="34" charset="-128"/>
            </a:endParaRPr>
          </a:p>
          <a:p>
            <a:pPr lvl="1">
              <a:lnSpc>
                <a:spcPct val="130000"/>
              </a:lnSpc>
              <a:buSzPct val="100000"/>
              <a:buFont typeface="Arial Narrow" panose="020B0606020202030204" pitchFamily="34" charset="0"/>
              <a:buChar char="―"/>
              <a:defRPr/>
            </a:pPr>
            <a:endParaRPr lang="en-US" altLang="ja-JP" dirty="0">
              <a:solidFill>
                <a:srgbClr val="0070C0"/>
              </a:solidFill>
              <a:latin typeface="Arial Narrow" panose="020B0606020202030204" pitchFamily="34" charset="0"/>
              <a:ea typeface="ＭＳ Ｐゴシック" pitchFamily="34" charset="-128"/>
            </a:endParaRPr>
          </a:p>
          <a:p>
            <a:pPr>
              <a:lnSpc>
                <a:spcPct val="130000"/>
              </a:lnSpc>
              <a:buSzPct val="100000"/>
              <a:defRPr/>
            </a:pPr>
            <a:endParaRPr lang="en-US" altLang="ja-JP" dirty="0">
              <a:solidFill>
                <a:srgbClr val="0070C0"/>
              </a:solidFill>
              <a:latin typeface="Arial Narrow" panose="020B0606020202030204" pitchFamily="34" charset="0"/>
              <a:ea typeface="ＭＳ Ｐゴシック" pitchFamily="50" charset="-128"/>
              <a:cs typeface="Arial" pitchFamily="34" charset="0"/>
            </a:endParaRPr>
          </a:p>
        </p:txBody>
      </p:sp>
      <p:sp>
        <p:nvSpPr>
          <p:cNvPr id="5" name="Rectangle 36"/>
          <p:cNvSpPr>
            <a:spLocks noGrp="1" noChangeArrowheads="1"/>
          </p:cNvSpPr>
          <p:nvPr>
            <p:ph type="dt" sz="quarter" idx="4294967295"/>
          </p:nvPr>
        </p:nvSpPr>
        <p:spPr>
          <a:xfrm>
            <a:off x="2555776" y="6521935"/>
            <a:ext cx="5230812"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dirty="0"/>
              <a:t>Training Materials for National Greenhouse Gas Inventories</a:t>
            </a:r>
            <a:endParaRPr lang="de-DE" altLang="en-US" sz="1200" dirty="0"/>
          </a:p>
        </p:txBody>
      </p:sp>
      <p:sp>
        <p:nvSpPr>
          <p:cNvPr id="6" name="Rectangle 37"/>
          <p:cNvSpPr>
            <a:spLocks noGrp="1" noChangeArrowheads="1"/>
          </p:cNvSpPr>
          <p:nvPr>
            <p:ph type="ftr" sz="quarter" idx="4294967295"/>
          </p:nvPr>
        </p:nvSpPr>
        <p:spPr>
          <a:xfrm>
            <a:off x="3088010" y="6226840"/>
            <a:ext cx="3098800"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i="0" dirty="0"/>
              <a:t>Consultative Group of Experts (CGE)</a:t>
            </a:r>
            <a:endParaRPr lang="de-DE" altLang="en-US" sz="1200" b="1" i="0" dirty="0"/>
          </a:p>
        </p:txBody>
      </p:sp>
      <p:sp>
        <p:nvSpPr>
          <p:cNvPr id="4" name="Rectangle 3"/>
          <p:cNvSpPr/>
          <p:nvPr/>
        </p:nvSpPr>
        <p:spPr>
          <a:xfrm>
            <a:off x="8460432" y="6237312"/>
            <a:ext cx="288032" cy="323165"/>
          </a:xfrm>
          <a:prstGeom prst="rect">
            <a:avLst/>
          </a:prstGeom>
        </p:spPr>
        <p:txBody>
          <a:bodyPr wrap="square">
            <a:spAutoFit/>
          </a:bodyPr>
          <a:lstStyle/>
          <a:p>
            <a:fld id="{AAEF72BF-65D0-402F-936E-810A03B388F7}" type="slidenum">
              <a:rPr lang="en-US" altLang="en-US">
                <a:solidFill>
                  <a:prstClr val="black"/>
                </a:solidFill>
                <a:cs typeface="Arial"/>
              </a:rPr>
              <a:pPr/>
              <a:t>6</a:t>
            </a:fld>
            <a:endParaRPr lang="en-US" dirty="0"/>
          </a:p>
        </p:txBody>
      </p:sp>
    </p:spTree>
    <p:extLst>
      <p:ext uri="{BB962C8B-B14F-4D97-AF65-F5344CB8AC3E}">
        <p14:creationId xmlns:p14="http://schemas.microsoft.com/office/powerpoint/2010/main" val="440212163"/>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ChangeArrowheads="1"/>
          </p:cNvSpPr>
          <p:nvPr/>
        </p:nvSpPr>
        <p:spPr bwMode="auto">
          <a:xfrm>
            <a:off x="323850" y="44450"/>
            <a:ext cx="8562975" cy="649288"/>
          </a:xfrm>
          <a:prstGeom prst="rect">
            <a:avLst/>
          </a:prstGeom>
          <a:noFill/>
          <a:ln w="9525">
            <a:noFill/>
            <a:miter lim="800000"/>
            <a:headEnd/>
            <a:tailEnd/>
          </a:ln>
        </p:spPr>
        <p:txBody>
          <a:bodyPr anchor="ctr"/>
          <a:lstStyle/>
          <a:p>
            <a:pPr>
              <a:defRPr/>
            </a:pPr>
            <a:endParaRPr lang="en-US" sz="2800" dirty="0">
              <a:solidFill>
                <a:schemeClr val="tx2"/>
              </a:solidFill>
              <a:latin typeface="+mj-lt"/>
              <a:ea typeface="+mj-ea"/>
              <a:cs typeface="+mj-cs"/>
            </a:endParaRPr>
          </a:p>
        </p:txBody>
      </p:sp>
      <p:pic>
        <p:nvPicPr>
          <p:cNvPr id="3" name="図 2"/>
          <p:cNvPicPr>
            <a:picLocks noChangeAspect="1"/>
          </p:cNvPicPr>
          <p:nvPr/>
        </p:nvPicPr>
        <p:blipFill>
          <a:blip r:embed="rId3"/>
          <a:stretch>
            <a:fillRect/>
          </a:stretch>
        </p:blipFill>
        <p:spPr>
          <a:xfrm>
            <a:off x="0" y="657360"/>
            <a:ext cx="9144000" cy="6200640"/>
          </a:xfrm>
          <a:prstGeom prst="rect">
            <a:avLst/>
          </a:prstGeom>
        </p:spPr>
      </p:pic>
      <p:sp>
        <p:nvSpPr>
          <p:cNvPr id="5" name="Title 4"/>
          <p:cNvSpPr>
            <a:spLocks noGrp="1"/>
          </p:cNvSpPr>
          <p:nvPr>
            <p:ph type="title"/>
          </p:nvPr>
        </p:nvSpPr>
        <p:spPr>
          <a:xfrm>
            <a:off x="633412" y="394691"/>
            <a:ext cx="7869238" cy="314325"/>
          </a:xfrm>
        </p:spPr>
        <p:txBody>
          <a:bodyPr/>
          <a:lstStyle/>
          <a:p>
            <a:r>
              <a:rPr lang="en-US" dirty="0"/>
              <a:t>Web</a:t>
            </a:r>
            <a:r>
              <a:rPr kumimoji="1" lang="en-US" sz="3200" b="1" dirty="0">
                <a:solidFill>
                  <a:srgbClr val="990002"/>
                </a:solidFill>
                <a:latin typeface="Arial Narrow" panose="020B0606020202030204" pitchFamily="34" charset="0"/>
                <a:ea typeface="ＭＳ Ｐゴシック" pitchFamily="50" charset="-128"/>
                <a:cs typeface="Arial" pitchFamily="34" charset="0"/>
              </a:rPr>
              <a:t> </a:t>
            </a:r>
            <a:r>
              <a:rPr lang="en-US" dirty="0"/>
              <a:t>application</a:t>
            </a:r>
            <a:br>
              <a:rPr lang="en-US" dirty="0"/>
            </a:br>
            <a:endParaRPr lang="en-US" dirty="0"/>
          </a:p>
        </p:txBody>
      </p:sp>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37736601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en-US" altLang="ja-JP" kern="1200" dirty="0"/>
              <a:t>Data</a:t>
            </a:r>
            <a:r>
              <a:rPr lang="en-US" altLang="ja-JP" sz="3200" kern="1200" dirty="0">
                <a:latin typeface="Arial Narrow" panose="020B0606020202030204" pitchFamily="34" charset="0"/>
                <a:ea typeface="ＭＳ Ｐゴシック" pitchFamily="50" charset="-128"/>
                <a:cs typeface="Arial" pitchFamily="34" charset="0"/>
              </a:rPr>
              <a:t> </a:t>
            </a:r>
            <a:r>
              <a:rPr lang="en-US" altLang="ja-JP" kern="1200" dirty="0"/>
              <a:t>search</a:t>
            </a:r>
            <a:endParaRPr lang="ja-JP" altLang="en-US" kern="1200" dirty="0"/>
          </a:p>
        </p:txBody>
      </p:sp>
      <p:sp>
        <p:nvSpPr>
          <p:cNvPr id="4" name="Content Placeholder 3"/>
          <p:cNvSpPr>
            <a:spLocks noGrp="1"/>
          </p:cNvSpPr>
          <p:nvPr>
            <p:ph idx="1"/>
          </p:nvPr>
        </p:nvSpPr>
        <p:spPr/>
        <p:txBody>
          <a:bodyPr/>
          <a:lstStyle/>
          <a:p>
            <a:endParaRPr lang="en-US"/>
          </a:p>
        </p:txBody>
      </p:sp>
      <p:pic>
        <p:nvPicPr>
          <p:cNvPr id="3" name="図 2"/>
          <p:cNvPicPr>
            <a:picLocks noChangeAspect="1"/>
          </p:cNvPicPr>
          <p:nvPr/>
        </p:nvPicPr>
        <p:blipFill>
          <a:blip r:embed="rId2"/>
          <a:stretch>
            <a:fillRect/>
          </a:stretch>
        </p:blipFill>
        <p:spPr>
          <a:xfrm>
            <a:off x="167258" y="649071"/>
            <a:ext cx="8976742" cy="6206066"/>
          </a:xfrm>
          <a:prstGeom prst="rect">
            <a:avLst/>
          </a:prstGeom>
        </p:spPr>
      </p:pic>
    </p:spTree>
    <p:extLst>
      <p:ext uri="{BB962C8B-B14F-4D97-AF65-F5344CB8AC3E}">
        <p14:creationId xmlns:p14="http://schemas.microsoft.com/office/powerpoint/2010/main" val="101460250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Populating EFDB</a:t>
            </a:r>
          </a:p>
        </p:txBody>
      </p:sp>
      <p:sp>
        <p:nvSpPr>
          <p:cNvPr id="2" name="Content Placeholder 1"/>
          <p:cNvSpPr>
            <a:spLocks noGrp="1"/>
          </p:cNvSpPr>
          <p:nvPr>
            <p:ph idx="1"/>
          </p:nvPr>
        </p:nvSpPr>
        <p:spPr>
          <a:xfrm>
            <a:off x="603474" y="826432"/>
            <a:ext cx="7867650" cy="4327525"/>
          </a:xfrm>
        </p:spPr>
        <p:txBody>
          <a:bodyPr/>
          <a:lstStyle/>
          <a:p>
            <a:endParaRPr lang="en-US" dirty="0"/>
          </a:p>
        </p:txBody>
      </p:sp>
      <p:sp>
        <p:nvSpPr>
          <p:cNvPr id="17" name="Rectangle 36"/>
          <p:cNvSpPr>
            <a:spLocks noGrp="1" noChangeArrowheads="1"/>
          </p:cNvSpPr>
          <p:nvPr>
            <p:ph type="dt" sz="quarter" idx="4294967295"/>
          </p:nvPr>
        </p:nvSpPr>
        <p:spPr>
          <a:xfrm>
            <a:off x="2437533" y="6573597"/>
            <a:ext cx="5230812" cy="1793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dirty="0"/>
              <a:t>Training Materials for National Greenhouse Gas Inventories</a:t>
            </a:r>
            <a:endParaRPr lang="de-DE" altLang="en-US" sz="1200" dirty="0"/>
          </a:p>
        </p:txBody>
      </p:sp>
      <p:sp>
        <p:nvSpPr>
          <p:cNvPr id="18" name="Rectangle 37"/>
          <p:cNvSpPr>
            <a:spLocks noGrp="1" noChangeArrowheads="1"/>
          </p:cNvSpPr>
          <p:nvPr>
            <p:ph type="ftr" sz="quarter" idx="4294967295"/>
          </p:nvPr>
        </p:nvSpPr>
        <p:spPr>
          <a:xfrm>
            <a:off x="3085249" y="6383338"/>
            <a:ext cx="3098800"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i="0" dirty="0"/>
              <a:t>Consultative Group of Experts (CGE)</a:t>
            </a:r>
            <a:endParaRPr lang="de-DE" altLang="en-US" sz="1200" b="1" i="0" dirty="0"/>
          </a:p>
        </p:txBody>
      </p:sp>
      <p:sp>
        <p:nvSpPr>
          <p:cNvPr id="4" name="Rectangle 3"/>
          <p:cNvSpPr/>
          <p:nvPr/>
        </p:nvSpPr>
        <p:spPr>
          <a:xfrm>
            <a:off x="8460432" y="6237312"/>
            <a:ext cx="288032" cy="323165"/>
          </a:xfrm>
          <a:prstGeom prst="rect">
            <a:avLst/>
          </a:prstGeom>
        </p:spPr>
        <p:txBody>
          <a:bodyPr wrap="square">
            <a:spAutoFit/>
          </a:bodyPr>
          <a:lstStyle/>
          <a:p>
            <a:fld id="{AAEF72BF-65D0-402F-936E-810A03B388F7}" type="slidenum">
              <a:rPr lang="en-US" altLang="en-US">
                <a:solidFill>
                  <a:prstClr val="black"/>
                </a:solidFill>
                <a:cs typeface="Arial"/>
              </a:rPr>
              <a:pPr/>
              <a:t>9</a:t>
            </a:fld>
            <a:endParaRPr lang="en-US" dirty="0"/>
          </a:p>
        </p:txBody>
      </p:sp>
      <p:sp>
        <p:nvSpPr>
          <p:cNvPr id="19" name="Flowchart: Magnetic Disk 18"/>
          <p:cNvSpPr/>
          <p:nvPr/>
        </p:nvSpPr>
        <p:spPr>
          <a:xfrm>
            <a:off x="3330456" y="764704"/>
            <a:ext cx="2341208" cy="1977810"/>
          </a:xfrm>
          <a:prstGeom prst="flowChartMagneticDisk">
            <a:avLst/>
          </a:prstGeom>
          <a:solidFill>
            <a:srgbClr val="C47900"/>
          </a:solidFill>
          <a:ln w="42500" cap="flat" cmpd="sng" algn="ctr">
            <a:solidFill>
              <a:srgbClr val="C47900">
                <a:shade val="50000"/>
              </a:srgbClr>
            </a:solidFill>
            <a:prstDash val="solid"/>
          </a:ln>
          <a:effectLst/>
          <a:scene3d>
            <a:camera prst="orthographicFront"/>
            <a:lightRig rig="threePt" dir="t"/>
          </a:scene3d>
          <a:sp3d>
            <a:bevelT/>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FFFFFF"/>
                </a:solidFill>
                <a:effectLst/>
                <a:uLnTx/>
                <a:uFillTx/>
                <a:latin typeface="+mj-lt"/>
                <a:ea typeface="+mn-ea"/>
                <a:cs typeface="+mn-cs"/>
              </a:rPr>
              <a:t>EFDB</a:t>
            </a:r>
          </a:p>
        </p:txBody>
      </p:sp>
      <p:pic>
        <p:nvPicPr>
          <p:cNvPr id="20" name="Picture 19" descr="Picture2.png"/>
          <p:cNvPicPr>
            <a:picLocks noChangeAspect="1"/>
          </p:cNvPicPr>
          <p:nvPr/>
        </p:nvPicPr>
        <p:blipFill>
          <a:blip r:embed="rId2" cstate="print"/>
          <a:stretch>
            <a:fillRect/>
          </a:stretch>
        </p:blipFill>
        <p:spPr>
          <a:xfrm>
            <a:off x="899592" y="831688"/>
            <a:ext cx="1152501" cy="20322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1" name="Right Arrow 20"/>
          <p:cNvSpPr/>
          <p:nvPr/>
        </p:nvSpPr>
        <p:spPr>
          <a:xfrm>
            <a:off x="2142797" y="1402082"/>
            <a:ext cx="1135264" cy="722486"/>
          </a:xfrm>
          <a:prstGeom prst="rightArrow">
            <a:avLst/>
          </a:prstGeom>
          <a:solidFill>
            <a:srgbClr val="C47900"/>
          </a:solidFill>
          <a:ln w="42500" cap="flat" cmpd="sng" algn="ctr">
            <a:solidFill>
              <a:srgbClr val="C47900">
                <a:shade val="50000"/>
              </a:srgbClr>
            </a:solidFill>
            <a:prstDash val="solid"/>
          </a:ln>
          <a:effectLst/>
          <a:scene3d>
            <a:camera prst="orthographicFront"/>
            <a:lightRig rig="threePt" dir="t"/>
          </a:scene3d>
          <a:sp3d>
            <a:bevelT/>
          </a:sp3d>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ja-JP" sz="1400" b="1" i="0" u="none" strike="noStrike" kern="0" cap="none" spc="0" normalizeH="0" baseline="0" noProof="0" dirty="0">
                <a:ln>
                  <a:noFill/>
                </a:ln>
                <a:solidFill>
                  <a:srgbClr val="FFFFFF"/>
                </a:solidFill>
                <a:effectLst/>
                <a:uLnTx/>
                <a:uFillTx/>
                <a:latin typeface="+mj-lt"/>
                <a:ea typeface="ＭＳ Ｐゴシック" pitchFamily="50" charset="-128"/>
                <a:cs typeface="+mn-cs"/>
              </a:rPr>
              <a:t>Defaults</a:t>
            </a:r>
            <a:endParaRPr kumimoji="0" lang="en-GB" altLang="ja-JP" sz="1800" b="1" i="0" u="none" strike="noStrike" kern="0" cap="none" spc="0" normalizeH="0" baseline="0" noProof="0" dirty="0">
              <a:ln>
                <a:noFill/>
              </a:ln>
              <a:solidFill>
                <a:srgbClr val="FFFFFF"/>
              </a:solidFill>
              <a:effectLst/>
              <a:uLnTx/>
              <a:uFillTx/>
              <a:latin typeface="+mj-lt"/>
              <a:ea typeface="ＭＳ Ｐゴシック" pitchFamily="50" charset="-128"/>
              <a:cs typeface="+mn-cs"/>
            </a:endParaRPr>
          </a:p>
        </p:txBody>
      </p:sp>
      <p:grpSp>
        <p:nvGrpSpPr>
          <p:cNvPr id="22" name="Group 11"/>
          <p:cNvGrpSpPr>
            <a:grpSpLocks/>
          </p:cNvGrpSpPr>
          <p:nvPr/>
        </p:nvGrpSpPr>
        <p:grpSpPr bwMode="auto">
          <a:xfrm>
            <a:off x="3946144" y="4137161"/>
            <a:ext cx="1345935" cy="2099951"/>
            <a:chOff x="5837273" y="2105247"/>
            <a:chExt cx="1190848" cy="1904742"/>
          </a:xfrm>
        </p:grpSpPr>
        <p:sp>
          <p:nvSpPr>
            <p:cNvPr id="23" name="Flowchart: Process 22"/>
            <p:cNvSpPr/>
            <p:nvPr/>
          </p:nvSpPr>
          <p:spPr>
            <a:xfrm>
              <a:off x="5837273" y="2105247"/>
              <a:ext cx="1190847" cy="1828799"/>
            </a:xfrm>
            <a:prstGeom prst="flowChartProcess">
              <a:avLst/>
            </a:prstGeom>
            <a:solidFill>
              <a:srgbClr val="990002">
                <a:lumMod val="60000"/>
                <a:lumOff val="40000"/>
              </a:srgbClr>
            </a:solidFill>
            <a:ln w="42500" cap="flat" cmpd="sng" algn="ctr">
              <a:solidFill>
                <a:srgbClr val="990002"/>
              </a:solidFill>
              <a:prstDash val="solid"/>
            </a:ln>
            <a:effectLst/>
            <a:scene3d>
              <a:camera prst="orthographicFront"/>
              <a:lightRig rig="threePt" dir="t"/>
            </a:scene3d>
            <a:sp3d>
              <a:bevelT/>
            </a:sp3d>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FFFFFF"/>
                  </a:solidFill>
                  <a:effectLst/>
                  <a:uLnTx/>
                  <a:uFillTx/>
                  <a:latin typeface="+mj-lt"/>
                  <a:ea typeface="+mn-ea"/>
                  <a:cs typeface="+mn-cs"/>
                </a:rPr>
                <a:t>Editorial Board </a:t>
              </a:r>
              <a:r>
                <a:rPr kumimoji="0" lang="en-GB" sz="2400" b="1" i="0" u="none" strike="noStrike" kern="0" cap="none" spc="0" normalizeH="0" baseline="0" noProof="0" dirty="0">
                  <a:ln>
                    <a:noFill/>
                  </a:ln>
                  <a:solidFill>
                    <a:srgbClr val="FFFFFF"/>
                  </a:solidFill>
                  <a:effectLst/>
                  <a:uLnTx/>
                  <a:uFillTx/>
                  <a:latin typeface="+mj-lt"/>
                  <a:ea typeface="+mn-ea"/>
                  <a:cs typeface="+mn-cs"/>
                </a:rPr>
                <a:t>(EB)</a:t>
              </a:r>
            </a:p>
          </p:txBody>
        </p:sp>
        <p:pic>
          <p:nvPicPr>
            <p:cNvPr id="24" name="Picture 4" descr="C:\Program Files\Microsoft Office\MEDIA\CAGCAT10\j0233018.wmf"/>
            <p:cNvPicPr>
              <a:picLocks noChangeAspect="1" noChangeArrowheads="1"/>
            </p:cNvPicPr>
            <p:nvPr/>
          </p:nvPicPr>
          <p:blipFill>
            <a:blip r:embed="rId3" cstate="print"/>
            <a:srcRect/>
            <a:stretch>
              <a:fillRect/>
            </a:stretch>
          </p:blipFill>
          <p:spPr bwMode="auto">
            <a:xfrm>
              <a:off x="5864767" y="2995786"/>
              <a:ext cx="1163354" cy="1014203"/>
            </a:xfrm>
            <a:prstGeom prst="rect">
              <a:avLst/>
            </a:prstGeom>
            <a:ln>
              <a:noFill/>
            </a:ln>
            <a:effectLst>
              <a:softEdge rad="112500"/>
            </a:effectLst>
          </p:spPr>
        </p:pic>
      </p:grpSp>
      <p:sp>
        <p:nvSpPr>
          <p:cNvPr id="25" name="Right Arrow 24"/>
          <p:cNvSpPr/>
          <p:nvPr/>
        </p:nvSpPr>
        <p:spPr>
          <a:xfrm rot="16200000">
            <a:off x="3913874" y="3037146"/>
            <a:ext cx="1371795" cy="775623"/>
          </a:xfrm>
          <a:prstGeom prst="rightArrow">
            <a:avLst/>
          </a:prstGeom>
          <a:solidFill>
            <a:srgbClr val="C47900"/>
          </a:solidFill>
          <a:ln w="42500" cap="flat" cmpd="sng" algn="ctr">
            <a:solidFill>
              <a:srgbClr val="C47900">
                <a:shade val="50000"/>
              </a:srgbClr>
            </a:solidFill>
            <a:prstDash val="solid"/>
          </a:ln>
          <a:effectLst/>
          <a:scene3d>
            <a:camera prst="orthographicFront"/>
            <a:lightRig rig="threePt" dir="t"/>
          </a:scene3d>
          <a:sp3d>
            <a:bevelT/>
          </a:sp3d>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ja-JP" sz="1400" b="1" i="0" u="none" strike="noStrike" kern="0" cap="none" spc="0" normalizeH="0" baseline="0" noProof="0" dirty="0">
                <a:ln>
                  <a:noFill/>
                </a:ln>
                <a:solidFill>
                  <a:srgbClr val="FFFFFF"/>
                </a:solidFill>
                <a:effectLst/>
                <a:uLnTx/>
                <a:uFillTx/>
                <a:latin typeface="+mj-lt"/>
                <a:ea typeface="ＭＳ Ｐゴシック" pitchFamily="50" charset="-128"/>
                <a:cs typeface="+mn-cs"/>
              </a:rPr>
              <a:t>Accepted Data</a:t>
            </a:r>
            <a:endParaRPr kumimoji="0" lang="en-GB" altLang="ja-JP" sz="1800" b="1" i="0" u="none" strike="noStrike" kern="0" cap="none" spc="0" normalizeH="0" baseline="0" noProof="0" dirty="0">
              <a:ln>
                <a:noFill/>
              </a:ln>
              <a:solidFill>
                <a:srgbClr val="FFFFFF"/>
              </a:solidFill>
              <a:effectLst/>
              <a:uLnTx/>
              <a:uFillTx/>
              <a:latin typeface="+mj-lt"/>
              <a:ea typeface="ＭＳ Ｐゴシック" pitchFamily="50" charset="-128"/>
              <a:cs typeface="+mn-cs"/>
            </a:endParaRPr>
          </a:p>
        </p:txBody>
      </p:sp>
      <p:sp>
        <p:nvSpPr>
          <p:cNvPr id="26" name="Flowchart: Process 25"/>
          <p:cNvSpPr/>
          <p:nvPr/>
        </p:nvSpPr>
        <p:spPr bwMode="auto">
          <a:xfrm>
            <a:off x="6660232" y="798488"/>
            <a:ext cx="1395779" cy="2016224"/>
          </a:xfrm>
          <a:prstGeom prst="flowChartProcess">
            <a:avLst/>
          </a:prstGeom>
          <a:solidFill>
            <a:srgbClr val="FFC000"/>
          </a:solidFill>
          <a:ln w="42500" cap="flat" cmpd="sng" algn="ctr">
            <a:solidFill>
              <a:srgbClr val="FFC000"/>
            </a:solidFill>
            <a:prstDash val="solid"/>
          </a:ln>
          <a:effectLst/>
          <a:scene3d>
            <a:camera prst="orthographicFront"/>
            <a:lightRig rig="threePt" dir="t"/>
          </a:scene3d>
          <a:sp3d>
            <a:bevelT/>
          </a:sp3d>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FFFFFF"/>
              </a:solidFill>
              <a:effectLst/>
              <a:uLnTx/>
              <a:uFillTx/>
              <a:latin typeface="+mj-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mj-lt"/>
                <a:ea typeface="+mn-ea"/>
                <a:cs typeface="+mn-cs"/>
              </a:rPr>
              <a:t>Data </a:t>
            </a:r>
            <a:r>
              <a:rPr kumimoji="0" lang="en-GB" sz="2200" b="1" i="0" u="none" strike="noStrike" kern="0" cap="none" spc="0" normalizeH="0" baseline="0" noProof="0" dirty="0">
                <a:ln>
                  <a:noFill/>
                </a:ln>
                <a:solidFill>
                  <a:srgbClr val="FFFFFF"/>
                </a:solidFill>
                <a:effectLst/>
                <a:uLnTx/>
                <a:uFillTx/>
                <a:latin typeface="+mj-lt"/>
                <a:ea typeface="+mn-ea"/>
                <a:cs typeface="+mn-cs"/>
              </a:rPr>
              <a:t>Provider</a:t>
            </a:r>
          </a:p>
        </p:txBody>
      </p:sp>
      <p:sp>
        <p:nvSpPr>
          <p:cNvPr id="27" name="Right Arrow 26"/>
          <p:cNvSpPr/>
          <p:nvPr/>
        </p:nvSpPr>
        <p:spPr>
          <a:xfrm flipH="1">
            <a:off x="5292080" y="4764704"/>
            <a:ext cx="1152128" cy="649845"/>
          </a:xfrm>
          <a:prstGeom prst="rightArrow">
            <a:avLst/>
          </a:prstGeom>
          <a:solidFill>
            <a:srgbClr val="C47900"/>
          </a:solidFill>
          <a:ln w="42500" cap="flat" cmpd="sng" algn="ctr">
            <a:solidFill>
              <a:srgbClr val="C47900">
                <a:shade val="50000"/>
              </a:srgbClr>
            </a:solidFill>
            <a:prstDash val="solid"/>
          </a:ln>
          <a:effectLst/>
          <a:scene3d>
            <a:camera prst="orthographicFront"/>
            <a:lightRig rig="threePt" dir="t"/>
          </a:scene3d>
          <a:sp3d>
            <a:bevelT/>
          </a:sp3d>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ja-JP" sz="1400" b="1" i="0" u="none" strike="noStrike" kern="0" cap="none" spc="0" normalizeH="0" baseline="0" noProof="0" dirty="0">
                <a:ln>
                  <a:noFill/>
                </a:ln>
                <a:solidFill>
                  <a:srgbClr val="FFFFFF"/>
                </a:solidFill>
                <a:effectLst/>
                <a:uLnTx/>
                <a:uFillTx/>
                <a:latin typeface="+mj-lt"/>
                <a:ea typeface="ＭＳ Ｐゴシック" pitchFamily="50" charset="-128"/>
                <a:cs typeface="+mn-cs"/>
              </a:rPr>
              <a:t>Data</a:t>
            </a:r>
            <a:endParaRPr kumimoji="0" lang="en-GB" altLang="ja-JP" sz="1800" b="1" i="0" u="none" strike="noStrike" kern="0" cap="none" spc="0" normalizeH="0" baseline="0" noProof="0" dirty="0">
              <a:ln>
                <a:noFill/>
              </a:ln>
              <a:solidFill>
                <a:srgbClr val="FFFFFF"/>
              </a:solidFill>
              <a:effectLst/>
              <a:uLnTx/>
              <a:uFillTx/>
              <a:latin typeface="+mj-lt"/>
              <a:ea typeface="ＭＳ Ｐゴシック" pitchFamily="50" charset="-128"/>
              <a:cs typeface="+mn-cs"/>
            </a:endParaRPr>
          </a:p>
        </p:txBody>
      </p:sp>
      <p:sp>
        <p:nvSpPr>
          <p:cNvPr id="28" name="Flowchart: Process 27"/>
          <p:cNvSpPr/>
          <p:nvPr/>
        </p:nvSpPr>
        <p:spPr bwMode="auto">
          <a:xfrm>
            <a:off x="6444208" y="4137161"/>
            <a:ext cx="1800200" cy="2012771"/>
          </a:xfrm>
          <a:prstGeom prst="flowChartProcess">
            <a:avLst/>
          </a:prstGeom>
          <a:solidFill>
            <a:srgbClr val="004F00">
              <a:lumMod val="90000"/>
              <a:lumOff val="10000"/>
            </a:srgbClr>
          </a:solidFill>
          <a:ln w="42500" cap="flat" cmpd="sng" algn="ctr">
            <a:solidFill>
              <a:srgbClr val="004F00">
                <a:lumMod val="50000"/>
                <a:lumOff val="50000"/>
              </a:srgbClr>
            </a:solidFill>
            <a:prstDash val="solid"/>
          </a:ln>
          <a:effectLst/>
          <a:scene3d>
            <a:camera prst="orthographicFront"/>
            <a:lightRig rig="threePt" dir="t"/>
          </a:scene3d>
          <a:sp3d>
            <a:bevelT/>
          </a:sp3d>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mj-lt"/>
                <a:ea typeface="+mn-ea"/>
                <a:cs typeface="+mn-cs"/>
              </a:rPr>
              <a:t>TSU</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FFFFFF"/>
                </a:solidFill>
                <a:effectLst/>
                <a:uLnTx/>
                <a:uFillTx/>
                <a:latin typeface="+mj-lt"/>
                <a:ea typeface="+mn-ea"/>
                <a:cs typeface="+mn-cs"/>
              </a:rPr>
              <a:t>- </a:t>
            </a:r>
            <a:r>
              <a:rPr kumimoji="0" lang="en-GB" sz="1600" b="1" i="0" u="none" strike="noStrike" kern="0" cap="none" spc="0" normalizeH="0" baseline="0" noProof="0" dirty="0">
                <a:ln>
                  <a:noFill/>
                </a:ln>
                <a:solidFill>
                  <a:srgbClr val="FFFFFF"/>
                </a:solidFill>
                <a:effectLst/>
                <a:uLnTx/>
                <a:uFillTx/>
                <a:latin typeface="+mj-lt"/>
                <a:ea typeface="+mn-ea"/>
                <a:cs typeface="+mn-cs"/>
              </a:rPr>
              <a:t>Initial check of data proposals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FFFFFF"/>
                </a:solidFill>
                <a:effectLst/>
                <a:uLnTx/>
                <a:uFillTx/>
                <a:latin typeface="+mj-lt"/>
                <a:ea typeface="+mn-ea"/>
                <a:cs typeface="+mn-cs"/>
              </a:rPr>
              <a:t>- Collection of new data and preparation of data proposals </a:t>
            </a:r>
          </a:p>
        </p:txBody>
      </p:sp>
      <p:sp>
        <p:nvSpPr>
          <p:cNvPr id="29" name="Flowchart: Process 28"/>
          <p:cNvSpPr/>
          <p:nvPr/>
        </p:nvSpPr>
        <p:spPr bwMode="auto">
          <a:xfrm>
            <a:off x="851923" y="4110856"/>
            <a:ext cx="1334283" cy="2016224"/>
          </a:xfrm>
          <a:prstGeom prst="flowChartProcess">
            <a:avLst/>
          </a:prstGeom>
          <a:solidFill>
            <a:srgbClr val="004F00">
              <a:lumMod val="90000"/>
              <a:lumOff val="10000"/>
            </a:srgbClr>
          </a:solidFill>
          <a:ln w="42500" cap="flat" cmpd="sng" algn="ctr">
            <a:solidFill>
              <a:srgbClr val="004F00">
                <a:lumMod val="50000"/>
                <a:lumOff val="50000"/>
              </a:srgbClr>
            </a:solidFill>
            <a:prstDash val="solid"/>
          </a:ln>
          <a:effectLst/>
          <a:scene3d>
            <a:camera prst="orthographicFront"/>
            <a:lightRig rig="threePt" dir="t"/>
          </a:scene3d>
          <a:sp3d>
            <a:bevelT/>
          </a:sp3d>
        </p:spPr>
        <p:txBody>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altLang="ja-JP" sz="2000" b="1" i="0" u="none" strike="noStrike" kern="0" cap="none" spc="0" normalizeH="0" baseline="0" noProof="0" dirty="0">
              <a:ln>
                <a:noFill/>
              </a:ln>
              <a:solidFill>
                <a:srgbClr val="FFFFFF"/>
              </a:solidFill>
              <a:effectLst/>
              <a:uLnTx/>
              <a:uFillTx/>
              <a:latin typeface="+mj-lt"/>
              <a:ea typeface="ＭＳ Ｐゴシック" pitchFamily="50" charset="-128"/>
              <a:cs typeface="+mn-cs"/>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ja-JP" sz="2400" b="1" i="0" u="none" strike="noStrike" kern="0" cap="none" spc="0" normalizeH="0" baseline="0" noProof="0" dirty="0">
                <a:ln>
                  <a:noFill/>
                </a:ln>
                <a:solidFill>
                  <a:srgbClr val="FFFFFF"/>
                </a:solidFill>
                <a:effectLst/>
                <a:uLnTx/>
                <a:uFillTx/>
                <a:latin typeface="+mj-lt"/>
                <a:ea typeface="ＭＳ Ｐゴシック" pitchFamily="50" charset="-128"/>
                <a:cs typeface="+mn-cs"/>
              </a:rPr>
              <a:t>Data Meeting</a:t>
            </a:r>
          </a:p>
        </p:txBody>
      </p:sp>
      <p:sp>
        <p:nvSpPr>
          <p:cNvPr id="30" name="Left-Right Arrow 29"/>
          <p:cNvSpPr/>
          <p:nvPr/>
        </p:nvSpPr>
        <p:spPr>
          <a:xfrm rot="16200000">
            <a:off x="6696236" y="3138746"/>
            <a:ext cx="1296143" cy="648074"/>
          </a:xfrm>
          <a:prstGeom prst="leftRightArrow">
            <a:avLst/>
          </a:prstGeom>
          <a:solidFill>
            <a:srgbClr val="C47900"/>
          </a:solidFill>
          <a:ln w="42500" cap="flat" cmpd="sng" algn="ctr">
            <a:solidFill>
              <a:srgbClr val="C47900">
                <a:shade val="50000"/>
              </a:srgbClr>
            </a:solidFill>
            <a:prstDash val="solid"/>
          </a:ln>
          <a:effectLst/>
          <a:scene3d>
            <a:camera prst="orthographicFront"/>
            <a:lightRig rig="threePt" dir="t"/>
          </a:scene3d>
          <a:sp3d>
            <a:bevelT/>
          </a:sp3d>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ja-JP" sz="1400" b="1" i="0" u="none" strike="noStrike" kern="0" cap="none" spc="0" normalizeH="0" baseline="0" noProof="0" dirty="0">
                <a:ln>
                  <a:noFill/>
                </a:ln>
                <a:solidFill>
                  <a:srgbClr val="FFFFFF"/>
                </a:solidFill>
                <a:effectLst/>
                <a:uLnTx/>
                <a:uFillTx/>
                <a:latin typeface="+mj-lt"/>
                <a:ea typeface="ＭＳ Ｐゴシック" pitchFamily="50" charset="-128"/>
                <a:cs typeface="+mn-cs"/>
              </a:rPr>
              <a:t>Data</a:t>
            </a:r>
          </a:p>
        </p:txBody>
      </p:sp>
      <p:sp>
        <p:nvSpPr>
          <p:cNvPr id="31" name="Right Arrow 12"/>
          <p:cNvSpPr/>
          <p:nvPr/>
        </p:nvSpPr>
        <p:spPr>
          <a:xfrm>
            <a:off x="2186206" y="4703385"/>
            <a:ext cx="1737722" cy="775623"/>
          </a:xfrm>
          <a:prstGeom prst="rightArrow">
            <a:avLst/>
          </a:prstGeom>
          <a:solidFill>
            <a:srgbClr val="C47900"/>
          </a:solidFill>
          <a:ln w="42500" cap="flat" cmpd="sng" algn="ctr">
            <a:solidFill>
              <a:srgbClr val="C47900">
                <a:shade val="50000"/>
              </a:srgbClr>
            </a:solidFill>
            <a:prstDash val="solid"/>
          </a:ln>
          <a:effectLst/>
          <a:scene3d>
            <a:camera prst="orthographicFront"/>
            <a:lightRig rig="threePt" dir="t"/>
          </a:scene3d>
          <a:sp3d>
            <a:bevelT/>
          </a:sp3d>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ja-JP" sz="1400" b="1" i="0" u="none" strike="noStrike" kern="0" cap="none" spc="0" normalizeH="0" baseline="0" noProof="0" dirty="0">
                <a:ln>
                  <a:noFill/>
                </a:ln>
                <a:solidFill>
                  <a:srgbClr val="FFFFFF"/>
                </a:solidFill>
                <a:effectLst/>
                <a:uLnTx/>
                <a:uFillTx/>
                <a:latin typeface="+mj-lt"/>
                <a:ea typeface="ＭＳ Ｐゴシック" pitchFamily="50" charset="-128"/>
                <a:cs typeface="+mn-cs"/>
              </a:rPr>
              <a:t>Data</a:t>
            </a:r>
            <a:endParaRPr kumimoji="0" lang="en-GB" altLang="ja-JP" sz="1800" b="1" i="0" u="none" strike="noStrike" kern="0" cap="none" spc="0" normalizeH="0" baseline="0" noProof="0" dirty="0">
              <a:ln>
                <a:noFill/>
              </a:ln>
              <a:solidFill>
                <a:srgbClr val="FFFFFF"/>
              </a:solidFill>
              <a:effectLst/>
              <a:uLnTx/>
              <a:uFillTx/>
              <a:latin typeface="+mj-lt"/>
              <a:ea typeface="ＭＳ Ｐゴシック" pitchFamily="50" charset="-128"/>
              <a:cs typeface="+mn-cs"/>
            </a:endParaRPr>
          </a:p>
        </p:txBody>
      </p:sp>
    </p:spTree>
    <p:extLst>
      <p:ext uri="{BB962C8B-B14F-4D97-AF65-F5344CB8AC3E}">
        <p14:creationId xmlns:p14="http://schemas.microsoft.com/office/powerpoint/2010/main" val="2998607233"/>
      </p:ext>
    </p:extLst>
  </p:cSld>
  <p:clrMapOvr>
    <a:masterClrMapping/>
  </p:clrMapOvr>
  <p:transition spd="slow">
    <p:wipe/>
  </p:transition>
</p:sld>
</file>

<file path=ppt/theme/theme1.xml><?xml version="1.0" encoding="utf-8"?>
<a:theme xmlns:a="http://schemas.openxmlformats.org/drawingml/2006/main" name=" UNFCCC PowerPoint">
  <a:themeElements>
    <a:clrScheme name="blank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NFCCC quote">
  <a:themeElements>
    <a:clrScheme name="UNFCCC quot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UNFCCC quo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lnDef>
  </a:objectDefaults>
  <a:extraClrSchemeLst>
    <a:extraClrScheme>
      <a:clrScheme name="UNFCCC quot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NFCCC_Master 70pt title">
  <a:themeElements>
    <a:clrScheme name="UNFCCC_Master 70pt titl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UNFCCC_Master 70pt tit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lnDef>
  </a:objectDefaults>
  <a:extraClrSchemeLst>
    <a:extraClrScheme>
      <a:clrScheme name="UNFCCC_Master 70pt titl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0F70CB2BEB3E4B9239167C339B484B" ma:contentTypeVersion="2" ma:contentTypeDescription="Create a new document." ma:contentTypeScope="" ma:versionID="cd49b3c25af256f9b0e84d1ff9f5658c">
  <xsd:schema xmlns:xsd="http://www.w3.org/2001/XMLSchema" xmlns:xs="http://www.w3.org/2001/XMLSchema" xmlns:p="http://schemas.microsoft.com/office/2006/metadata/properties" xmlns:ns2="fd44d591-518f-414d-9c58-168d47e8a02c" targetNamespace="http://schemas.microsoft.com/office/2006/metadata/properties" ma:root="true" ma:fieldsID="e4a07d9ff8b6a9e3d9f8ddec7f9a7c95" ns2:_="">
    <xsd:import namespace="fd44d591-518f-414d-9c58-168d47e8a02c"/>
    <xsd:element name="properties">
      <xsd:complexType>
        <xsd:sequence>
          <xsd:element name="documentManagement">
            <xsd:complexType>
              <xsd:all>
                <xsd:element ref="ns2:_dlc_DocId" minOccurs="0"/>
                <xsd:element ref="ns2:_dlc_DocIdUrl" minOccurs="0"/>
                <xsd:element ref="ns2:_dlc_DocIdPersistId" minOccurs="0"/>
                <xsd:element ref="ns2:Doc_x0020_type" minOccurs="0"/>
                <xsd:element ref="ns2:Occasion" minOccurs="0"/>
                <xsd:element ref="ns2:Occasion_x003a_ActivityTex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44d591-518f-414d-9c58-168d47e8a02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Doc_x0020_type" ma:index="11" nillable="true" ma:displayName="Doc type" ma:default="Minutes" ma:format="Dropdown" ma:internalName="Doc_x0020_type">
      <xsd:simpleType>
        <xsd:restriction base="dms:Choice">
          <xsd:enumeration value="Minutes"/>
          <xsd:enumeration value="Agenda"/>
          <xsd:enumeration value="Presentation"/>
          <xsd:enumeration value="Background documents"/>
          <xsd:enumeration value="Reference materials"/>
          <xsd:enumeration value="Other"/>
          <xsd:enumeration value="Training Presentation"/>
          <xsd:enumeration value="Training Handbook"/>
          <xsd:enumeration value="Document"/>
          <xsd:enumeration value="Archive"/>
        </xsd:restriction>
      </xsd:simpleType>
    </xsd:element>
    <xsd:element name="Occasion" ma:index="12" nillable="true" ma:displayName="Occasion" ma:list="{6e86d4ec-4cb6-4442-9968-65ae73616959}" ma:internalName="Occasion" ma:showField="Title" ma:web="fd44d591-518f-414d-9c58-168d47e8a02c">
      <xsd:simpleType>
        <xsd:restriction base="dms:Lookup"/>
      </xsd:simpleType>
    </xsd:element>
    <xsd:element name="Occasion_x003a_ActivityText" ma:index="13" nillable="true" ma:displayName="Occasion:ActivityText" ma:list="{6e86d4ec-4cb6-4442-9968-65ae73616959}" ma:internalName="Occasion_x003A_ActivityText" ma:readOnly="true" ma:showField="ActivityText" ma:web="fd44d591-518f-414d-9c58-168d47e8a02c">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Occasion xmlns="fd44d591-518f-414d-9c58-168d47e8a02c">22</Occasion>
    <Doc_x0020_type xmlns="fd44d591-518f-414d-9c58-168d47e8a02c">Presentation</Doc_x0020_type>
    <_dlc_DocId xmlns="fd44d591-518f-414d-9c58-168d47e8a02c">XPNSPWEK3DPS-467863604-211</_dlc_DocId>
    <_dlc_DocIdUrl xmlns="fd44d591-518f-414d-9c58-168d47e8a02c">
      <Url>https://process.unfccc.int/sites/CGE/_layouts/DocIdRedir.aspx?ID=XPNSPWEK3DPS-467863604-211</Url>
      <Description>XPNSPWEK3DPS-467863604-211</Description>
    </_dlc_DocIdUrl>
  </documentManagement>
</p:properties>
</file>

<file path=customXml/itemProps1.xml><?xml version="1.0" encoding="utf-8"?>
<ds:datastoreItem xmlns:ds="http://schemas.openxmlformats.org/officeDocument/2006/customXml" ds:itemID="{8F4F5161-24D0-4251-8447-4C35DF6B53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44d591-518f-414d-9c58-168d47e8a0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2AFF86-C779-4A78-B40A-4157B04FAE9E}">
  <ds:schemaRefs>
    <ds:schemaRef ds:uri="http://schemas.microsoft.com/sharepoint/events"/>
  </ds:schemaRefs>
</ds:datastoreItem>
</file>

<file path=customXml/itemProps3.xml><?xml version="1.0" encoding="utf-8"?>
<ds:datastoreItem xmlns:ds="http://schemas.openxmlformats.org/officeDocument/2006/customXml" ds:itemID="{2DF5D10A-DC1F-48BB-AE7B-9CE572DB9116}">
  <ds:schemaRefs>
    <ds:schemaRef ds:uri="http://schemas.microsoft.com/sharepoint/v3/contenttype/forms"/>
  </ds:schemaRefs>
</ds:datastoreItem>
</file>

<file path=customXml/itemProps4.xml><?xml version="1.0" encoding="utf-8"?>
<ds:datastoreItem xmlns:ds="http://schemas.openxmlformats.org/officeDocument/2006/customXml" ds:itemID="{D5935F11-7DAC-494E-8288-8D1B3E5533E9}">
  <ds:schemaRefs>
    <ds:schemaRef ds:uri="http://purl.org/dc/elements/1.1/"/>
    <ds:schemaRef ds:uri="http://schemas.openxmlformats.org/package/2006/metadata/core-properties"/>
    <ds:schemaRef ds:uri="http://purl.org/dc/dcmitype/"/>
    <ds:schemaRef ds:uri="http://purl.org/dc/terms/"/>
    <ds:schemaRef ds:uri="http://schemas.microsoft.com/office/infopath/2007/PartnerControls"/>
    <ds:schemaRef ds:uri="http://schemas.microsoft.com/office/2006/documentManagement/types"/>
    <ds:schemaRef ds:uri="fd44d591-518f-414d-9c58-168d47e8a02c"/>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913</Words>
  <Application>Microsoft Office PowerPoint</Application>
  <PresentationFormat>On-screen Show (4:3)</PresentationFormat>
  <Paragraphs>113</Paragraphs>
  <Slides>12</Slides>
  <Notes>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12</vt:i4>
      </vt:variant>
    </vt:vector>
  </HeadingPairs>
  <TitlesOfParts>
    <vt:vector size="21" baseType="lpstr">
      <vt:lpstr>ＭＳ Ｐゴシック</vt:lpstr>
      <vt:lpstr>ＭＳ Ｐ明朝</vt:lpstr>
      <vt:lpstr>Arial</vt:lpstr>
      <vt:lpstr>Arial Narrow</vt:lpstr>
      <vt:lpstr>Times New Roman</vt:lpstr>
      <vt:lpstr>Wingdings</vt:lpstr>
      <vt:lpstr> UNFCCC PowerPoint</vt:lpstr>
      <vt:lpstr>UNFCCC quote</vt:lpstr>
      <vt:lpstr>UNFCCC_Master 70pt title</vt:lpstr>
      <vt:lpstr>      </vt:lpstr>
      <vt:lpstr>Foreword, Copyright and Disclaimer</vt:lpstr>
      <vt:lpstr>IPCC EFDB </vt:lpstr>
      <vt:lpstr>IPCC EFDB </vt:lpstr>
      <vt:lpstr>Growing importance</vt:lpstr>
      <vt:lpstr>How to access EFDB</vt:lpstr>
      <vt:lpstr>Web application </vt:lpstr>
      <vt:lpstr>Data search</vt:lpstr>
      <vt:lpstr>Populating EFDB</vt:lpstr>
      <vt:lpstr>Criteria for inclusion of new data</vt:lpstr>
      <vt:lpstr>Enhancement and improvement of EFDB</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2015-02-18T16:07:10Z</dcterms:created>
  <dcterms:modified xsi:type="dcterms:W3CDTF">2017-09-05T12:24:06Z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0x010100130F70CB2BEB3E4B9239167C339B484B</vt:lpwstr>
  </property>
  <property fmtid="{D5CDD505-2E9C-101B-9397-08002B2CF9AE}" pid="3" name="_dlc_DocIdItemGuid">
    <vt:lpwstr>f5ca2427-6380-4874-8098-ac1a13d92ed5</vt:lpwstr>
  </property>
</Properties>
</file>