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9" r:id="rId2"/>
    <p:sldId id="303" r:id="rId3"/>
    <p:sldId id="293" r:id="rId4"/>
    <p:sldId id="295" r:id="rId5"/>
    <p:sldId id="297" r:id="rId6"/>
    <p:sldId id="298" r:id="rId7"/>
    <p:sldId id="304" r:id="rId8"/>
    <p:sldId id="299" r:id="rId9"/>
    <p:sldId id="300" r:id="rId10"/>
    <p:sldId id="305" r:id="rId11"/>
    <p:sldId id="306" r:id="rId12"/>
    <p:sldId id="307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yam" initials="P" lastIdx="1" clrIdx="0"/>
  <p:cmAuthor id="1" name="UNFCCC" initials="U" lastIdx="8" clrIdx="1"/>
  <p:cmAuthor id="2" name="Ritika Tewari" initials="R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9E1F8-A47D-4CFB-8CB1-03C09B36EEC7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5D2C71F-36E5-4B53-8696-01FB3891EE70}">
      <dgm:prSet phldrT="[Text]"/>
      <dgm:spPr/>
      <dgm:t>
        <a:bodyPr/>
        <a:lstStyle/>
        <a:p>
          <a:r>
            <a:rPr lang="en-US" dirty="0" smtClean="0"/>
            <a:t>Indicator</a:t>
          </a:r>
          <a:endParaRPr lang="en-US" dirty="0"/>
        </a:p>
      </dgm:t>
    </dgm:pt>
    <dgm:pt modelId="{62AC6427-8A5B-4519-B305-9E5099D4BD75}" type="parTrans" cxnId="{BD71F05D-7920-4C4E-99A2-04DD67D1AD56}">
      <dgm:prSet/>
      <dgm:spPr/>
      <dgm:t>
        <a:bodyPr/>
        <a:lstStyle/>
        <a:p>
          <a:endParaRPr lang="en-US"/>
        </a:p>
      </dgm:t>
    </dgm:pt>
    <dgm:pt modelId="{BBB1E732-8A77-4F3B-92CE-E826AFEC78FF}" type="sibTrans" cxnId="{BD71F05D-7920-4C4E-99A2-04DD67D1AD56}">
      <dgm:prSet/>
      <dgm:spPr/>
      <dgm:t>
        <a:bodyPr/>
        <a:lstStyle/>
        <a:p>
          <a:endParaRPr lang="en-US"/>
        </a:p>
      </dgm:t>
    </dgm:pt>
    <dgm:pt modelId="{B7FE238A-E1FD-43BE-AA2B-4DAA65E9A16F}">
      <dgm:prSet phldrT="[Text]"/>
      <dgm:spPr/>
      <dgm:t>
        <a:bodyPr/>
        <a:lstStyle/>
        <a:p>
          <a:r>
            <a:rPr lang="en-US" dirty="0" smtClean="0"/>
            <a:t>Reference Year (2005)</a:t>
          </a:r>
          <a:endParaRPr lang="en-US" dirty="0"/>
        </a:p>
      </dgm:t>
    </dgm:pt>
    <dgm:pt modelId="{F7AD41E6-705B-426A-B0AB-AD1249DC44A2}" type="parTrans" cxnId="{722FE315-3F75-478E-8946-03A8855A4DDB}">
      <dgm:prSet/>
      <dgm:spPr/>
      <dgm:t>
        <a:bodyPr/>
        <a:lstStyle/>
        <a:p>
          <a:endParaRPr lang="en-US"/>
        </a:p>
      </dgm:t>
    </dgm:pt>
    <dgm:pt modelId="{A5158630-D671-4A6D-AA37-3CF70F7DC21A}" type="sibTrans" cxnId="{722FE315-3F75-478E-8946-03A8855A4DDB}">
      <dgm:prSet/>
      <dgm:spPr/>
      <dgm:t>
        <a:bodyPr/>
        <a:lstStyle/>
        <a:p>
          <a:endParaRPr lang="en-US"/>
        </a:p>
      </dgm:t>
    </dgm:pt>
    <dgm:pt modelId="{3AF292FC-ED18-4B95-AF6C-D5C6631682D6}">
      <dgm:prSet phldrT="[Text]"/>
      <dgm:spPr/>
      <dgm:t>
        <a:bodyPr/>
        <a:lstStyle/>
        <a:p>
          <a:r>
            <a:rPr lang="en-US" dirty="0" smtClean="0"/>
            <a:t>Year (2015)</a:t>
          </a:r>
          <a:endParaRPr lang="en-US" dirty="0"/>
        </a:p>
      </dgm:t>
    </dgm:pt>
    <dgm:pt modelId="{39096C8F-F69D-46F8-A754-3D25E4C0A5F8}" type="parTrans" cxnId="{5F829D17-A7EC-4CA1-A213-670C86DA338F}">
      <dgm:prSet/>
      <dgm:spPr/>
      <dgm:t>
        <a:bodyPr/>
        <a:lstStyle/>
        <a:p>
          <a:endParaRPr lang="en-US"/>
        </a:p>
      </dgm:t>
    </dgm:pt>
    <dgm:pt modelId="{891C55F9-BCEC-4A7C-9D70-5F51D76C87EF}" type="sibTrans" cxnId="{5F829D17-A7EC-4CA1-A213-670C86DA338F}">
      <dgm:prSet/>
      <dgm:spPr/>
      <dgm:t>
        <a:bodyPr/>
        <a:lstStyle/>
        <a:p>
          <a:endParaRPr lang="en-US"/>
        </a:p>
      </dgm:t>
    </dgm:pt>
    <dgm:pt modelId="{53006CD9-78B1-4E38-8ABB-3A580B4E1111}">
      <dgm:prSet phldrT="[Text]"/>
      <dgm:spPr/>
      <dgm:t>
        <a:bodyPr/>
        <a:lstStyle/>
        <a:p>
          <a:r>
            <a:rPr lang="en-US" dirty="0" smtClean="0"/>
            <a:t>Indicator 1</a:t>
          </a:r>
          <a:endParaRPr lang="en-US" dirty="0"/>
        </a:p>
      </dgm:t>
    </dgm:pt>
    <dgm:pt modelId="{2CE1C85E-F650-45DD-BC43-9DA3F5C7503A}" type="parTrans" cxnId="{89DF32FA-D734-4DBA-840E-505C7C16B076}">
      <dgm:prSet/>
      <dgm:spPr/>
      <dgm:t>
        <a:bodyPr/>
        <a:lstStyle/>
        <a:p>
          <a:endParaRPr lang="en-US"/>
        </a:p>
      </dgm:t>
    </dgm:pt>
    <dgm:pt modelId="{4F54B021-3D8C-42F8-86E8-6673151B6094}" type="sibTrans" cxnId="{89DF32FA-D734-4DBA-840E-505C7C16B076}">
      <dgm:prSet/>
      <dgm:spPr/>
      <dgm:t>
        <a:bodyPr/>
        <a:lstStyle/>
        <a:p>
          <a:endParaRPr lang="en-US"/>
        </a:p>
      </dgm:t>
    </dgm:pt>
    <dgm:pt modelId="{21D2EC0B-5163-4458-BA3F-91AC9495C414}">
      <dgm:prSet phldrT="[Text]"/>
      <dgm:spPr/>
      <dgm:t>
        <a:bodyPr/>
        <a:lstStyle/>
        <a:p>
          <a:r>
            <a:rPr lang="en-US" dirty="0" smtClean="0"/>
            <a:t>…</a:t>
          </a:r>
        </a:p>
      </dgm:t>
    </dgm:pt>
    <dgm:pt modelId="{8DB940E5-981E-4F0D-BEF6-0FC73372A105}" type="parTrans" cxnId="{E0E95EEC-E19A-4B56-9F08-DA542E3C4C86}">
      <dgm:prSet/>
      <dgm:spPr/>
      <dgm:t>
        <a:bodyPr/>
        <a:lstStyle/>
        <a:p>
          <a:endParaRPr lang="en-US"/>
        </a:p>
      </dgm:t>
    </dgm:pt>
    <dgm:pt modelId="{994595EA-B83E-4645-A117-D587411DFA67}" type="sibTrans" cxnId="{E0E95EEC-E19A-4B56-9F08-DA542E3C4C86}">
      <dgm:prSet/>
      <dgm:spPr/>
      <dgm:t>
        <a:bodyPr/>
        <a:lstStyle/>
        <a:p>
          <a:endParaRPr lang="en-US"/>
        </a:p>
      </dgm:t>
    </dgm:pt>
    <dgm:pt modelId="{C05B0A0B-E479-4721-9C35-8FD7401BD51E}">
      <dgm:prSet phldrT="[Text]"/>
      <dgm:spPr/>
      <dgm:t>
        <a:bodyPr/>
        <a:lstStyle/>
        <a:p>
          <a:r>
            <a:rPr lang="en-US" dirty="0" smtClean="0"/>
            <a:t>...</a:t>
          </a:r>
          <a:endParaRPr lang="en-US" dirty="0"/>
        </a:p>
      </dgm:t>
    </dgm:pt>
    <dgm:pt modelId="{E38E2097-021C-4358-994B-D9DE3F9C9C4B}" type="parTrans" cxnId="{96E4FD40-4BD2-4596-9FA9-4BCB6D082F3E}">
      <dgm:prSet/>
      <dgm:spPr/>
      <dgm:t>
        <a:bodyPr/>
        <a:lstStyle/>
        <a:p>
          <a:endParaRPr lang="en-US"/>
        </a:p>
      </dgm:t>
    </dgm:pt>
    <dgm:pt modelId="{82EE2466-5139-4B8F-8A24-D2A126B6987D}" type="sibTrans" cxnId="{96E4FD40-4BD2-4596-9FA9-4BCB6D082F3E}">
      <dgm:prSet/>
      <dgm:spPr/>
      <dgm:t>
        <a:bodyPr/>
        <a:lstStyle/>
        <a:p>
          <a:endParaRPr lang="en-US"/>
        </a:p>
      </dgm:t>
    </dgm:pt>
    <dgm:pt modelId="{82B7FD78-D26F-4B22-AC8D-162FE202CDD3}">
      <dgm:prSet phldrT="[Text]"/>
      <dgm:spPr/>
      <dgm:t>
        <a:bodyPr/>
        <a:lstStyle/>
        <a:p>
          <a:r>
            <a:rPr lang="en-US" dirty="0" smtClean="0"/>
            <a:t>GHG Impact</a:t>
          </a:r>
          <a:endParaRPr lang="en-US" dirty="0"/>
        </a:p>
      </dgm:t>
    </dgm:pt>
    <dgm:pt modelId="{083709CB-A4FF-42CC-B629-716CE215DF86}" type="parTrans" cxnId="{DE04E87B-2F34-428A-BD7B-DD637882046C}">
      <dgm:prSet/>
      <dgm:spPr/>
      <dgm:t>
        <a:bodyPr/>
        <a:lstStyle/>
        <a:p>
          <a:endParaRPr lang="en-US"/>
        </a:p>
      </dgm:t>
    </dgm:pt>
    <dgm:pt modelId="{49C423A8-F283-4180-A6F2-DC15403CE5AF}" type="sibTrans" cxnId="{DE04E87B-2F34-428A-BD7B-DD637882046C}">
      <dgm:prSet/>
      <dgm:spPr/>
      <dgm:t>
        <a:bodyPr/>
        <a:lstStyle/>
        <a:p>
          <a:endParaRPr lang="en-US"/>
        </a:p>
      </dgm:t>
    </dgm:pt>
    <dgm:pt modelId="{5D7C0B09-41A5-40D7-BD98-505457D55915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EE286720-AB8C-4A60-A164-105889D8FB42}" type="parTrans" cxnId="{B2056C73-B965-40BE-81C4-2136007A5F4D}">
      <dgm:prSet/>
      <dgm:spPr/>
      <dgm:t>
        <a:bodyPr/>
        <a:lstStyle/>
        <a:p>
          <a:endParaRPr lang="en-US"/>
        </a:p>
      </dgm:t>
    </dgm:pt>
    <dgm:pt modelId="{AC555DB3-24B7-4CA6-B421-E93AFB63A996}" type="sibTrans" cxnId="{B2056C73-B965-40BE-81C4-2136007A5F4D}">
      <dgm:prSet/>
      <dgm:spPr/>
      <dgm:t>
        <a:bodyPr/>
        <a:lstStyle/>
        <a:p>
          <a:endParaRPr lang="en-US"/>
        </a:p>
      </dgm:t>
    </dgm:pt>
    <dgm:pt modelId="{84B3C5F9-BEA5-4E46-80CA-9E4410FAC003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161A92A5-2994-4AB3-AE94-573EE53C1F2B}" type="parTrans" cxnId="{5216A697-FED9-412B-8A3D-2092A36F3F8B}">
      <dgm:prSet/>
      <dgm:spPr/>
      <dgm:t>
        <a:bodyPr/>
        <a:lstStyle/>
        <a:p>
          <a:endParaRPr lang="en-US"/>
        </a:p>
      </dgm:t>
    </dgm:pt>
    <dgm:pt modelId="{29167A3F-B995-4AD2-A9D2-97D8DB21193F}" type="sibTrans" cxnId="{5216A697-FED9-412B-8A3D-2092A36F3F8B}">
      <dgm:prSet/>
      <dgm:spPr/>
      <dgm:t>
        <a:bodyPr/>
        <a:lstStyle/>
        <a:p>
          <a:endParaRPr lang="en-US"/>
        </a:p>
      </dgm:t>
    </dgm:pt>
    <dgm:pt modelId="{4BF9E539-BE2B-4B7B-9BC0-E7981419A67E}">
      <dgm:prSet phldrT="[Text]"/>
      <dgm:spPr/>
      <dgm:t>
        <a:bodyPr/>
        <a:lstStyle/>
        <a:p>
          <a:r>
            <a:rPr lang="en-US" dirty="0" smtClean="0"/>
            <a:t>Target Year (2020)</a:t>
          </a:r>
          <a:endParaRPr lang="en-US" dirty="0"/>
        </a:p>
      </dgm:t>
    </dgm:pt>
    <dgm:pt modelId="{2630BBB4-4708-4D67-AE82-01E71D19BBE3}" type="parTrans" cxnId="{17F1E94D-F249-4945-A55B-09E3CE185870}">
      <dgm:prSet/>
      <dgm:spPr/>
      <dgm:t>
        <a:bodyPr/>
        <a:lstStyle/>
        <a:p>
          <a:endParaRPr lang="en-US"/>
        </a:p>
      </dgm:t>
    </dgm:pt>
    <dgm:pt modelId="{86B80360-137D-4211-B30B-22C2653CB6E3}" type="sibTrans" cxnId="{17F1E94D-F249-4945-A55B-09E3CE185870}">
      <dgm:prSet/>
      <dgm:spPr/>
      <dgm:t>
        <a:bodyPr/>
        <a:lstStyle/>
        <a:p>
          <a:endParaRPr lang="en-US"/>
        </a:p>
      </dgm:t>
    </dgm:pt>
    <dgm:pt modelId="{52879278-CBD6-42F7-A7FF-15817D79F230}">
      <dgm:prSet phldrT="[Text]"/>
      <dgm:spPr/>
      <dgm:t>
        <a:bodyPr/>
        <a:lstStyle/>
        <a:p>
          <a:r>
            <a:rPr lang="en-US" dirty="0" smtClean="0"/>
            <a:t>…</a:t>
          </a:r>
        </a:p>
      </dgm:t>
    </dgm:pt>
    <dgm:pt modelId="{2B998C4D-A9EB-4DDB-976D-E1167261919C}" type="parTrans" cxnId="{EB5BAC67-5A84-405D-A6A9-EF16C59C7A72}">
      <dgm:prSet/>
      <dgm:spPr/>
      <dgm:t>
        <a:bodyPr/>
        <a:lstStyle/>
        <a:p>
          <a:endParaRPr lang="en-US"/>
        </a:p>
      </dgm:t>
    </dgm:pt>
    <dgm:pt modelId="{9035C13A-3F46-4631-B508-3C7C99B8187C}" type="sibTrans" cxnId="{EB5BAC67-5A84-405D-A6A9-EF16C59C7A72}">
      <dgm:prSet/>
      <dgm:spPr/>
      <dgm:t>
        <a:bodyPr/>
        <a:lstStyle/>
        <a:p>
          <a:endParaRPr lang="en-US"/>
        </a:p>
      </dgm:t>
    </dgm:pt>
    <dgm:pt modelId="{BA231587-6AEC-4B07-ABAE-DE7AD3A86706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21CDB46E-7213-474B-A179-89B1598C6382}" type="parTrans" cxnId="{84524B13-7781-43C3-BD0C-348232282075}">
      <dgm:prSet/>
      <dgm:spPr/>
      <dgm:t>
        <a:bodyPr/>
        <a:lstStyle/>
        <a:p>
          <a:endParaRPr lang="en-US"/>
        </a:p>
      </dgm:t>
    </dgm:pt>
    <dgm:pt modelId="{61F77035-02F0-4C7C-B879-53E37F74BD56}" type="sibTrans" cxnId="{84524B13-7781-43C3-BD0C-348232282075}">
      <dgm:prSet/>
      <dgm:spPr/>
      <dgm:t>
        <a:bodyPr/>
        <a:lstStyle/>
        <a:p>
          <a:endParaRPr lang="en-US"/>
        </a:p>
      </dgm:t>
    </dgm:pt>
    <dgm:pt modelId="{8BBB9D65-07E1-423B-A52B-2215EDDB1170}">
      <dgm:prSet phldrT="[Text]"/>
      <dgm:spPr/>
      <dgm:t>
        <a:bodyPr/>
        <a:lstStyle/>
        <a:p>
          <a:r>
            <a:rPr lang="en-US" dirty="0" smtClean="0"/>
            <a:t>Indicator 2</a:t>
          </a:r>
          <a:endParaRPr lang="en-US" dirty="0"/>
        </a:p>
      </dgm:t>
    </dgm:pt>
    <dgm:pt modelId="{F11F47E6-15B3-4FA6-A154-6FDF7A11EB0D}" type="parTrans" cxnId="{16F33C1A-E05E-4D78-A2D5-7EDD18073BDA}">
      <dgm:prSet/>
      <dgm:spPr/>
      <dgm:t>
        <a:bodyPr/>
        <a:lstStyle/>
        <a:p>
          <a:endParaRPr lang="en-US"/>
        </a:p>
      </dgm:t>
    </dgm:pt>
    <dgm:pt modelId="{11844F99-70AF-4057-B3CB-8B51D0201E60}" type="sibTrans" cxnId="{16F33C1A-E05E-4D78-A2D5-7EDD18073BDA}">
      <dgm:prSet/>
      <dgm:spPr/>
      <dgm:t>
        <a:bodyPr/>
        <a:lstStyle/>
        <a:p>
          <a:endParaRPr lang="en-US"/>
        </a:p>
      </dgm:t>
    </dgm:pt>
    <dgm:pt modelId="{E478850F-DA90-41FD-95E8-A85BA92B1801}">
      <dgm:prSet phldrT="[Text]"/>
      <dgm:spPr/>
      <dgm:t>
        <a:bodyPr/>
        <a:lstStyle/>
        <a:p>
          <a:r>
            <a:rPr lang="en-US" dirty="0" smtClean="0"/>
            <a:t>...</a:t>
          </a:r>
          <a:endParaRPr lang="en-US" dirty="0"/>
        </a:p>
      </dgm:t>
    </dgm:pt>
    <dgm:pt modelId="{B698F042-3586-4A15-A109-A0F55C98BBEF}" type="parTrans" cxnId="{D6FEC19F-386A-4DF5-8BD4-53A0339ED3BF}">
      <dgm:prSet/>
      <dgm:spPr/>
      <dgm:t>
        <a:bodyPr/>
        <a:lstStyle/>
        <a:p>
          <a:endParaRPr lang="en-US"/>
        </a:p>
      </dgm:t>
    </dgm:pt>
    <dgm:pt modelId="{A7F6A321-5391-454A-AE34-D8B97C22CCC9}" type="sibTrans" cxnId="{D6FEC19F-386A-4DF5-8BD4-53A0339ED3BF}">
      <dgm:prSet/>
      <dgm:spPr/>
      <dgm:t>
        <a:bodyPr/>
        <a:lstStyle/>
        <a:p>
          <a:endParaRPr lang="en-US"/>
        </a:p>
      </dgm:t>
    </dgm:pt>
    <dgm:pt modelId="{1BC2E029-027C-474F-AEDA-33A769D8EDC6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CBC799FC-DEFC-427E-9CE7-F4FA22E1FFFA}" type="parTrans" cxnId="{7AA5D13D-6557-4581-96D5-349D7C77D12E}">
      <dgm:prSet/>
      <dgm:spPr/>
      <dgm:t>
        <a:bodyPr/>
        <a:lstStyle/>
        <a:p>
          <a:endParaRPr lang="en-US"/>
        </a:p>
      </dgm:t>
    </dgm:pt>
    <dgm:pt modelId="{BEE5A3C6-3CD4-470D-A628-3DA9198E78BC}" type="sibTrans" cxnId="{7AA5D13D-6557-4581-96D5-349D7C77D12E}">
      <dgm:prSet/>
      <dgm:spPr/>
      <dgm:t>
        <a:bodyPr/>
        <a:lstStyle/>
        <a:p>
          <a:endParaRPr lang="en-US"/>
        </a:p>
      </dgm:t>
    </dgm:pt>
    <dgm:pt modelId="{CCE3CB3C-5913-4A1E-B045-00CCBE201879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6350AC6C-3FC4-4210-945D-E0BB5879B2AD}" type="parTrans" cxnId="{900DE88D-B084-4EAE-BB35-15BCD4289CBC}">
      <dgm:prSet/>
      <dgm:spPr/>
      <dgm:t>
        <a:bodyPr/>
        <a:lstStyle/>
        <a:p>
          <a:endParaRPr lang="en-US"/>
        </a:p>
      </dgm:t>
    </dgm:pt>
    <dgm:pt modelId="{20069E10-8478-462D-808A-971534FA8F3E}" type="sibTrans" cxnId="{900DE88D-B084-4EAE-BB35-15BCD4289CBC}">
      <dgm:prSet/>
      <dgm:spPr/>
      <dgm:t>
        <a:bodyPr/>
        <a:lstStyle/>
        <a:p>
          <a:endParaRPr lang="en-US"/>
        </a:p>
      </dgm:t>
    </dgm:pt>
    <dgm:pt modelId="{0690ADA4-FABB-41A3-A5A8-743873CA14DD}" type="pres">
      <dgm:prSet presAssocID="{F229E1F8-A47D-4CFB-8CB1-03C09B36EEC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A0FB948-2D22-4B49-9F5A-607319662662}" type="pres">
      <dgm:prSet presAssocID="{85D2C71F-36E5-4B53-8696-01FB3891EE70}" presName="compNode" presStyleCnt="0"/>
      <dgm:spPr/>
    </dgm:pt>
    <dgm:pt modelId="{16822F8C-8FA7-4FAC-86DC-2BAA5673C4E0}" type="pres">
      <dgm:prSet presAssocID="{85D2C71F-36E5-4B53-8696-01FB3891EE70}" presName="aNode" presStyleLbl="bgShp" presStyleIdx="0" presStyleCnt="4"/>
      <dgm:spPr/>
      <dgm:t>
        <a:bodyPr/>
        <a:lstStyle/>
        <a:p>
          <a:endParaRPr lang="en-IN"/>
        </a:p>
      </dgm:t>
    </dgm:pt>
    <dgm:pt modelId="{7B1563A9-6212-4DEE-92FC-638AEB106B88}" type="pres">
      <dgm:prSet presAssocID="{85D2C71F-36E5-4B53-8696-01FB3891EE70}" presName="textNode" presStyleLbl="bgShp" presStyleIdx="0" presStyleCnt="4"/>
      <dgm:spPr/>
      <dgm:t>
        <a:bodyPr/>
        <a:lstStyle/>
        <a:p>
          <a:endParaRPr lang="en-IN"/>
        </a:p>
      </dgm:t>
    </dgm:pt>
    <dgm:pt modelId="{E06B3CE9-D4EE-4F24-BCE3-5B32985ACD48}" type="pres">
      <dgm:prSet presAssocID="{85D2C71F-36E5-4B53-8696-01FB3891EE70}" presName="compChildNode" presStyleCnt="0"/>
      <dgm:spPr/>
    </dgm:pt>
    <dgm:pt modelId="{3AAFFA6E-EDD2-4648-A825-E8D50FDE9942}" type="pres">
      <dgm:prSet presAssocID="{85D2C71F-36E5-4B53-8696-01FB3891EE70}" presName="theInnerList" presStyleCnt="0"/>
      <dgm:spPr/>
    </dgm:pt>
    <dgm:pt modelId="{DCDEBD85-CF68-446A-92F6-3C1DE1B0CC1B}" type="pres">
      <dgm:prSet presAssocID="{B7FE238A-E1FD-43BE-AA2B-4DAA65E9A16F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D82A9-F6B0-4FD4-9B0C-8F323F6B48E8}" type="pres">
      <dgm:prSet presAssocID="{B7FE238A-E1FD-43BE-AA2B-4DAA65E9A16F}" presName="aSpace2" presStyleCnt="0"/>
      <dgm:spPr/>
    </dgm:pt>
    <dgm:pt modelId="{61FCF026-3385-4AE8-9620-79179F94E6B6}" type="pres">
      <dgm:prSet presAssocID="{3AF292FC-ED18-4B95-AF6C-D5C6631682D6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5932E-CED7-4534-B3D4-71176F084CD8}" type="pres">
      <dgm:prSet presAssocID="{3AF292FC-ED18-4B95-AF6C-D5C6631682D6}" presName="aSpace2" presStyleCnt="0"/>
      <dgm:spPr/>
    </dgm:pt>
    <dgm:pt modelId="{6440BC28-2D8F-4C95-AF5C-72862E05FB9A}" type="pres">
      <dgm:prSet presAssocID="{4BF9E539-BE2B-4B7B-9BC0-E7981419A67E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E1308-A282-468E-9F89-B29B21F1ECD3}" type="pres">
      <dgm:prSet presAssocID="{85D2C71F-36E5-4B53-8696-01FB3891EE70}" presName="aSpace" presStyleCnt="0"/>
      <dgm:spPr/>
    </dgm:pt>
    <dgm:pt modelId="{D0BBF759-2DBA-4FF5-80E7-7D02382DA5DB}" type="pres">
      <dgm:prSet presAssocID="{53006CD9-78B1-4E38-8ABB-3A580B4E1111}" presName="compNode" presStyleCnt="0"/>
      <dgm:spPr/>
    </dgm:pt>
    <dgm:pt modelId="{497898C1-AA01-4635-B7C6-C38265B6A96F}" type="pres">
      <dgm:prSet presAssocID="{53006CD9-78B1-4E38-8ABB-3A580B4E1111}" presName="aNode" presStyleLbl="bgShp" presStyleIdx="1" presStyleCnt="4"/>
      <dgm:spPr/>
      <dgm:t>
        <a:bodyPr/>
        <a:lstStyle/>
        <a:p>
          <a:endParaRPr lang="en-US"/>
        </a:p>
      </dgm:t>
    </dgm:pt>
    <dgm:pt modelId="{92D67EF4-7562-4799-B267-CE49FCFDC50D}" type="pres">
      <dgm:prSet presAssocID="{53006CD9-78B1-4E38-8ABB-3A580B4E1111}" presName="textNode" presStyleLbl="bgShp" presStyleIdx="1" presStyleCnt="4"/>
      <dgm:spPr/>
      <dgm:t>
        <a:bodyPr/>
        <a:lstStyle/>
        <a:p>
          <a:endParaRPr lang="en-US"/>
        </a:p>
      </dgm:t>
    </dgm:pt>
    <dgm:pt modelId="{6DEC0590-4F8D-4BD8-BD34-90CAAD523D6B}" type="pres">
      <dgm:prSet presAssocID="{53006CD9-78B1-4E38-8ABB-3A580B4E1111}" presName="compChildNode" presStyleCnt="0"/>
      <dgm:spPr/>
    </dgm:pt>
    <dgm:pt modelId="{48252EF9-D722-4F38-99F3-3744AB5B421B}" type="pres">
      <dgm:prSet presAssocID="{53006CD9-78B1-4E38-8ABB-3A580B4E1111}" presName="theInnerList" presStyleCnt="0"/>
      <dgm:spPr/>
    </dgm:pt>
    <dgm:pt modelId="{C25D1F7E-E139-4F62-81C4-54A712A484DC}" type="pres">
      <dgm:prSet presAssocID="{1BC2E029-027C-474F-AEDA-33A769D8EDC6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605707-193B-43C4-80CC-E77B21AEC1C8}" type="pres">
      <dgm:prSet presAssocID="{1BC2E029-027C-474F-AEDA-33A769D8EDC6}" presName="aSpace2" presStyleCnt="0"/>
      <dgm:spPr/>
    </dgm:pt>
    <dgm:pt modelId="{5F2960E2-EB6C-41F9-B293-1234DD8CFCF3}" type="pres">
      <dgm:prSet presAssocID="{CCE3CB3C-5913-4A1E-B045-00CCBE201879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AF44F9-A21E-4BF8-88B7-AC31E2AC8C45}" type="pres">
      <dgm:prSet presAssocID="{CCE3CB3C-5913-4A1E-B045-00CCBE201879}" presName="aSpace2" presStyleCnt="0"/>
      <dgm:spPr/>
    </dgm:pt>
    <dgm:pt modelId="{0AE116B8-BB82-4959-ABC2-6E1494BB2A7B}" type="pres">
      <dgm:prSet presAssocID="{E478850F-DA90-41FD-95E8-A85BA92B180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701645-C08F-4095-9D21-2C78E5BF9C94}" type="pres">
      <dgm:prSet presAssocID="{53006CD9-78B1-4E38-8ABB-3A580B4E1111}" presName="aSpace" presStyleCnt="0"/>
      <dgm:spPr/>
    </dgm:pt>
    <dgm:pt modelId="{C7C7406C-66FD-416D-AFE2-F954FEDA9A0F}" type="pres">
      <dgm:prSet presAssocID="{8BBB9D65-07E1-423B-A52B-2215EDDB1170}" presName="compNode" presStyleCnt="0"/>
      <dgm:spPr/>
    </dgm:pt>
    <dgm:pt modelId="{C6052C53-83A9-416B-B3E1-AC10918FF802}" type="pres">
      <dgm:prSet presAssocID="{8BBB9D65-07E1-423B-A52B-2215EDDB1170}" presName="aNode" presStyleLbl="bgShp" presStyleIdx="2" presStyleCnt="4"/>
      <dgm:spPr/>
      <dgm:t>
        <a:bodyPr/>
        <a:lstStyle/>
        <a:p>
          <a:endParaRPr lang="en-US"/>
        </a:p>
      </dgm:t>
    </dgm:pt>
    <dgm:pt modelId="{4C36CE46-C0AE-4DAC-9D5B-E85138BCFF1B}" type="pres">
      <dgm:prSet presAssocID="{8BBB9D65-07E1-423B-A52B-2215EDDB1170}" presName="textNode" presStyleLbl="bgShp" presStyleIdx="2" presStyleCnt="4"/>
      <dgm:spPr/>
      <dgm:t>
        <a:bodyPr/>
        <a:lstStyle/>
        <a:p>
          <a:endParaRPr lang="en-US"/>
        </a:p>
      </dgm:t>
    </dgm:pt>
    <dgm:pt modelId="{852EBC6F-8CA0-43A0-AA85-9AC2AE5370FD}" type="pres">
      <dgm:prSet presAssocID="{8BBB9D65-07E1-423B-A52B-2215EDDB1170}" presName="compChildNode" presStyleCnt="0"/>
      <dgm:spPr/>
    </dgm:pt>
    <dgm:pt modelId="{4F475C18-0200-494A-847A-8C326688D596}" type="pres">
      <dgm:prSet presAssocID="{8BBB9D65-07E1-423B-A52B-2215EDDB1170}" presName="theInnerList" presStyleCnt="0"/>
      <dgm:spPr/>
    </dgm:pt>
    <dgm:pt modelId="{3576AA66-05F9-42C1-B2D2-C00518F2101F}" type="pres">
      <dgm:prSet presAssocID="{21D2EC0B-5163-4458-BA3F-91AC9495C414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F8B22-9D96-4F5B-95C4-D907599610FB}" type="pres">
      <dgm:prSet presAssocID="{21D2EC0B-5163-4458-BA3F-91AC9495C414}" presName="aSpace2" presStyleCnt="0"/>
      <dgm:spPr/>
    </dgm:pt>
    <dgm:pt modelId="{C4F1C3B3-4062-48EE-BBAA-144A528AEB76}" type="pres">
      <dgm:prSet presAssocID="{52879278-CBD6-42F7-A7FF-15817D79F230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D0CB10-A4F5-4130-AE2B-01772379BF1A}" type="pres">
      <dgm:prSet presAssocID="{52879278-CBD6-42F7-A7FF-15817D79F230}" presName="aSpace2" presStyleCnt="0"/>
      <dgm:spPr/>
    </dgm:pt>
    <dgm:pt modelId="{A915C242-71BD-4E2F-811E-BFD776640D78}" type="pres">
      <dgm:prSet presAssocID="{C05B0A0B-E479-4721-9C35-8FD7401BD51E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1993CE-1D96-4446-9CA1-AB146C9590BE}" type="pres">
      <dgm:prSet presAssocID="{8BBB9D65-07E1-423B-A52B-2215EDDB1170}" presName="aSpace" presStyleCnt="0"/>
      <dgm:spPr/>
    </dgm:pt>
    <dgm:pt modelId="{863DFB02-B899-48AA-BC94-4B8D6999B382}" type="pres">
      <dgm:prSet presAssocID="{82B7FD78-D26F-4B22-AC8D-162FE202CDD3}" presName="compNode" presStyleCnt="0"/>
      <dgm:spPr/>
    </dgm:pt>
    <dgm:pt modelId="{FCAD39E1-1EF1-4826-8301-AF5BBF9F86A6}" type="pres">
      <dgm:prSet presAssocID="{82B7FD78-D26F-4B22-AC8D-162FE202CDD3}" presName="aNode" presStyleLbl="bgShp" presStyleIdx="3" presStyleCnt="4"/>
      <dgm:spPr/>
      <dgm:t>
        <a:bodyPr/>
        <a:lstStyle/>
        <a:p>
          <a:endParaRPr lang="en-IN"/>
        </a:p>
      </dgm:t>
    </dgm:pt>
    <dgm:pt modelId="{FE780528-3B06-4272-95ED-93E4A880733E}" type="pres">
      <dgm:prSet presAssocID="{82B7FD78-D26F-4B22-AC8D-162FE202CDD3}" presName="textNode" presStyleLbl="bgShp" presStyleIdx="3" presStyleCnt="4"/>
      <dgm:spPr/>
      <dgm:t>
        <a:bodyPr/>
        <a:lstStyle/>
        <a:p>
          <a:endParaRPr lang="en-IN"/>
        </a:p>
      </dgm:t>
    </dgm:pt>
    <dgm:pt modelId="{16102CD9-EEA6-4D71-85EB-ECF5A16B81E0}" type="pres">
      <dgm:prSet presAssocID="{82B7FD78-D26F-4B22-AC8D-162FE202CDD3}" presName="compChildNode" presStyleCnt="0"/>
      <dgm:spPr/>
    </dgm:pt>
    <dgm:pt modelId="{AF5DD3A5-137B-4724-91EB-0BB7593F0769}" type="pres">
      <dgm:prSet presAssocID="{82B7FD78-D26F-4B22-AC8D-162FE202CDD3}" presName="theInnerList" presStyleCnt="0"/>
      <dgm:spPr/>
    </dgm:pt>
    <dgm:pt modelId="{8D66C92E-9CC7-4CED-B2AB-F0AA61D4740A}" type="pres">
      <dgm:prSet presAssocID="{5D7C0B09-41A5-40D7-BD98-505457D5591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D48091-6D1F-4E0C-8B63-3E54E615C6DA}" type="pres">
      <dgm:prSet presAssocID="{5D7C0B09-41A5-40D7-BD98-505457D55915}" presName="aSpace2" presStyleCnt="0"/>
      <dgm:spPr/>
    </dgm:pt>
    <dgm:pt modelId="{8CD9EB6B-3E24-48DF-89C4-5E1871F05078}" type="pres">
      <dgm:prSet presAssocID="{BA231587-6AEC-4B07-ABAE-DE7AD3A86706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43548F-C07F-4D35-A9EB-0E65B745FD32}" type="pres">
      <dgm:prSet presAssocID="{BA231587-6AEC-4B07-ABAE-DE7AD3A86706}" presName="aSpace2" presStyleCnt="0"/>
      <dgm:spPr/>
    </dgm:pt>
    <dgm:pt modelId="{6E29BF63-8EFC-4CDB-BDF4-E03DE714481B}" type="pres">
      <dgm:prSet presAssocID="{84B3C5F9-BEA5-4E46-80CA-9E4410FAC003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22FE315-3F75-478E-8946-03A8855A4DDB}" srcId="{85D2C71F-36E5-4B53-8696-01FB3891EE70}" destId="{B7FE238A-E1FD-43BE-AA2B-4DAA65E9A16F}" srcOrd="0" destOrd="0" parTransId="{F7AD41E6-705B-426A-B0AB-AD1249DC44A2}" sibTransId="{A5158630-D671-4A6D-AA37-3CF70F7DC21A}"/>
    <dgm:cxn modelId="{8A5044B9-52D2-4AEE-9D5E-94EDD5C903F2}" type="presOf" srcId="{CCE3CB3C-5913-4A1E-B045-00CCBE201879}" destId="{5F2960E2-EB6C-41F9-B293-1234DD8CFCF3}" srcOrd="0" destOrd="0" presId="urn:microsoft.com/office/officeart/2005/8/layout/lProcess2"/>
    <dgm:cxn modelId="{5F829D17-A7EC-4CA1-A213-670C86DA338F}" srcId="{85D2C71F-36E5-4B53-8696-01FB3891EE70}" destId="{3AF292FC-ED18-4B95-AF6C-D5C6631682D6}" srcOrd="1" destOrd="0" parTransId="{39096C8F-F69D-46F8-A754-3D25E4C0A5F8}" sibTransId="{891C55F9-BCEC-4A7C-9D70-5F51D76C87EF}"/>
    <dgm:cxn modelId="{B2056C73-B965-40BE-81C4-2136007A5F4D}" srcId="{82B7FD78-D26F-4B22-AC8D-162FE202CDD3}" destId="{5D7C0B09-41A5-40D7-BD98-505457D55915}" srcOrd="0" destOrd="0" parTransId="{EE286720-AB8C-4A60-A164-105889D8FB42}" sibTransId="{AC555DB3-24B7-4CA6-B421-E93AFB63A996}"/>
    <dgm:cxn modelId="{80778CB3-E995-49A5-81CB-8B0E19EFCBC8}" type="presOf" srcId="{82B7FD78-D26F-4B22-AC8D-162FE202CDD3}" destId="{FCAD39E1-1EF1-4826-8301-AF5BBF9F86A6}" srcOrd="0" destOrd="0" presId="urn:microsoft.com/office/officeart/2005/8/layout/lProcess2"/>
    <dgm:cxn modelId="{0DF5159C-943B-4F74-8660-8DF76E969087}" type="presOf" srcId="{84B3C5F9-BEA5-4E46-80CA-9E4410FAC003}" destId="{6E29BF63-8EFC-4CDB-BDF4-E03DE714481B}" srcOrd="0" destOrd="0" presId="urn:microsoft.com/office/officeart/2005/8/layout/lProcess2"/>
    <dgm:cxn modelId="{7051635D-3E1C-4BE8-9BAB-95978A3512D3}" type="presOf" srcId="{3AF292FC-ED18-4B95-AF6C-D5C6631682D6}" destId="{61FCF026-3385-4AE8-9620-79179F94E6B6}" srcOrd="0" destOrd="0" presId="urn:microsoft.com/office/officeart/2005/8/layout/lProcess2"/>
    <dgm:cxn modelId="{A1C9218C-9054-4C7A-953A-910109E19E37}" type="presOf" srcId="{85D2C71F-36E5-4B53-8696-01FB3891EE70}" destId="{16822F8C-8FA7-4FAC-86DC-2BAA5673C4E0}" srcOrd="0" destOrd="0" presId="urn:microsoft.com/office/officeart/2005/8/layout/lProcess2"/>
    <dgm:cxn modelId="{7ED0BAF0-84E3-42C3-85AD-07E87AE9F4C0}" type="presOf" srcId="{21D2EC0B-5163-4458-BA3F-91AC9495C414}" destId="{3576AA66-05F9-42C1-B2D2-C00518F2101F}" srcOrd="0" destOrd="0" presId="urn:microsoft.com/office/officeart/2005/8/layout/lProcess2"/>
    <dgm:cxn modelId="{DCA9985F-1FDF-4B55-A34A-F3C35C40A114}" type="presOf" srcId="{F229E1F8-A47D-4CFB-8CB1-03C09B36EEC7}" destId="{0690ADA4-FABB-41A3-A5A8-743873CA14DD}" srcOrd="0" destOrd="0" presId="urn:microsoft.com/office/officeart/2005/8/layout/lProcess2"/>
    <dgm:cxn modelId="{FC70729B-9DFC-4F4C-98F4-3252D419B509}" type="presOf" srcId="{1BC2E029-027C-474F-AEDA-33A769D8EDC6}" destId="{C25D1F7E-E139-4F62-81C4-54A712A484DC}" srcOrd="0" destOrd="0" presId="urn:microsoft.com/office/officeart/2005/8/layout/lProcess2"/>
    <dgm:cxn modelId="{0A13C1E7-6D33-4F42-9AE4-1C305A219688}" type="presOf" srcId="{82B7FD78-D26F-4B22-AC8D-162FE202CDD3}" destId="{FE780528-3B06-4272-95ED-93E4A880733E}" srcOrd="1" destOrd="0" presId="urn:microsoft.com/office/officeart/2005/8/layout/lProcess2"/>
    <dgm:cxn modelId="{497E7220-CDC8-4906-A7E7-8CA5D40F88DB}" type="presOf" srcId="{53006CD9-78B1-4E38-8ABB-3A580B4E1111}" destId="{92D67EF4-7562-4799-B267-CE49FCFDC50D}" srcOrd="1" destOrd="0" presId="urn:microsoft.com/office/officeart/2005/8/layout/lProcess2"/>
    <dgm:cxn modelId="{EB5BAC67-5A84-405D-A6A9-EF16C59C7A72}" srcId="{8BBB9D65-07E1-423B-A52B-2215EDDB1170}" destId="{52879278-CBD6-42F7-A7FF-15817D79F230}" srcOrd="1" destOrd="0" parTransId="{2B998C4D-A9EB-4DDB-976D-E1167261919C}" sibTransId="{9035C13A-3F46-4631-B508-3C7C99B8187C}"/>
    <dgm:cxn modelId="{96E4FD40-4BD2-4596-9FA9-4BCB6D082F3E}" srcId="{8BBB9D65-07E1-423B-A52B-2215EDDB1170}" destId="{C05B0A0B-E479-4721-9C35-8FD7401BD51E}" srcOrd="2" destOrd="0" parTransId="{E38E2097-021C-4358-994B-D9DE3F9C9C4B}" sibTransId="{82EE2466-5139-4B8F-8A24-D2A126B6987D}"/>
    <dgm:cxn modelId="{88561C4B-FF45-45DB-93C7-F4F150FB016F}" type="presOf" srcId="{53006CD9-78B1-4E38-8ABB-3A580B4E1111}" destId="{497898C1-AA01-4635-B7C6-C38265B6A96F}" srcOrd="0" destOrd="0" presId="urn:microsoft.com/office/officeart/2005/8/layout/lProcess2"/>
    <dgm:cxn modelId="{6918460D-ADB5-4935-B378-8B6293FE8EF4}" type="presOf" srcId="{5D7C0B09-41A5-40D7-BD98-505457D55915}" destId="{8D66C92E-9CC7-4CED-B2AB-F0AA61D4740A}" srcOrd="0" destOrd="0" presId="urn:microsoft.com/office/officeart/2005/8/layout/lProcess2"/>
    <dgm:cxn modelId="{E0E95EEC-E19A-4B56-9F08-DA542E3C4C86}" srcId="{8BBB9D65-07E1-423B-A52B-2215EDDB1170}" destId="{21D2EC0B-5163-4458-BA3F-91AC9495C414}" srcOrd="0" destOrd="0" parTransId="{8DB940E5-981E-4F0D-BEF6-0FC73372A105}" sibTransId="{994595EA-B83E-4645-A117-D587411DFA67}"/>
    <dgm:cxn modelId="{DE04E87B-2F34-428A-BD7B-DD637882046C}" srcId="{F229E1F8-A47D-4CFB-8CB1-03C09B36EEC7}" destId="{82B7FD78-D26F-4B22-AC8D-162FE202CDD3}" srcOrd="3" destOrd="0" parTransId="{083709CB-A4FF-42CC-B629-716CE215DF86}" sibTransId="{49C423A8-F283-4180-A6F2-DC15403CE5AF}"/>
    <dgm:cxn modelId="{8C8CC1E5-30DC-47F2-9B0D-74BE9AF68260}" type="presOf" srcId="{8BBB9D65-07E1-423B-A52B-2215EDDB1170}" destId="{C6052C53-83A9-416B-B3E1-AC10918FF802}" srcOrd="0" destOrd="0" presId="urn:microsoft.com/office/officeart/2005/8/layout/lProcess2"/>
    <dgm:cxn modelId="{04EDB7CE-8E43-4479-99C2-A89DAE5ECA4E}" type="presOf" srcId="{8BBB9D65-07E1-423B-A52B-2215EDDB1170}" destId="{4C36CE46-C0AE-4DAC-9D5B-E85138BCFF1B}" srcOrd="1" destOrd="0" presId="urn:microsoft.com/office/officeart/2005/8/layout/lProcess2"/>
    <dgm:cxn modelId="{89DF32FA-D734-4DBA-840E-505C7C16B076}" srcId="{F229E1F8-A47D-4CFB-8CB1-03C09B36EEC7}" destId="{53006CD9-78B1-4E38-8ABB-3A580B4E1111}" srcOrd="1" destOrd="0" parTransId="{2CE1C85E-F650-45DD-BC43-9DA3F5C7503A}" sibTransId="{4F54B021-3D8C-42F8-86E8-6673151B6094}"/>
    <dgm:cxn modelId="{D6FEC19F-386A-4DF5-8BD4-53A0339ED3BF}" srcId="{53006CD9-78B1-4E38-8ABB-3A580B4E1111}" destId="{E478850F-DA90-41FD-95E8-A85BA92B1801}" srcOrd="2" destOrd="0" parTransId="{B698F042-3586-4A15-A109-A0F55C98BBEF}" sibTransId="{A7F6A321-5391-454A-AE34-D8B97C22CCC9}"/>
    <dgm:cxn modelId="{F6E63BAA-E17D-4AC6-8D10-AFD1ECF47C6E}" type="presOf" srcId="{4BF9E539-BE2B-4B7B-9BC0-E7981419A67E}" destId="{6440BC28-2D8F-4C95-AF5C-72862E05FB9A}" srcOrd="0" destOrd="0" presId="urn:microsoft.com/office/officeart/2005/8/layout/lProcess2"/>
    <dgm:cxn modelId="{BD71F05D-7920-4C4E-99A2-04DD67D1AD56}" srcId="{F229E1F8-A47D-4CFB-8CB1-03C09B36EEC7}" destId="{85D2C71F-36E5-4B53-8696-01FB3891EE70}" srcOrd="0" destOrd="0" parTransId="{62AC6427-8A5B-4519-B305-9E5099D4BD75}" sibTransId="{BBB1E732-8A77-4F3B-92CE-E826AFEC78FF}"/>
    <dgm:cxn modelId="{84524B13-7781-43C3-BD0C-348232282075}" srcId="{82B7FD78-D26F-4B22-AC8D-162FE202CDD3}" destId="{BA231587-6AEC-4B07-ABAE-DE7AD3A86706}" srcOrd="1" destOrd="0" parTransId="{21CDB46E-7213-474B-A179-89B1598C6382}" sibTransId="{61F77035-02F0-4C7C-B879-53E37F74BD56}"/>
    <dgm:cxn modelId="{17F1E94D-F249-4945-A55B-09E3CE185870}" srcId="{85D2C71F-36E5-4B53-8696-01FB3891EE70}" destId="{4BF9E539-BE2B-4B7B-9BC0-E7981419A67E}" srcOrd="2" destOrd="0" parTransId="{2630BBB4-4708-4D67-AE82-01E71D19BBE3}" sibTransId="{86B80360-137D-4211-B30B-22C2653CB6E3}"/>
    <dgm:cxn modelId="{2B972F86-561C-4B76-83A2-2929F5D614CD}" type="presOf" srcId="{B7FE238A-E1FD-43BE-AA2B-4DAA65E9A16F}" destId="{DCDEBD85-CF68-446A-92F6-3C1DE1B0CC1B}" srcOrd="0" destOrd="0" presId="urn:microsoft.com/office/officeart/2005/8/layout/lProcess2"/>
    <dgm:cxn modelId="{761ED06F-45B1-4FAB-B70C-DE864A34FE7D}" type="presOf" srcId="{BA231587-6AEC-4B07-ABAE-DE7AD3A86706}" destId="{8CD9EB6B-3E24-48DF-89C4-5E1871F05078}" srcOrd="0" destOrd="0" presId="urn:microsoft.com/office/officeart/2005/8/layout/lProcess2"/>
    <dgm:cxn modelId="{A1FB0B8A-2E8A-4805-B3F5-3FCEAB30B6DD}" type="presOf" srcId="{52879278-CBD6-42F7-A7FF-15817D79F230}" destId="{C4F1C3B3-4062-48EE-BBAA-144A528AEB76}" srcOrd="0" destOrd="0" presId="urn:microsoft.com/office/officeart/2005/8/layout/lProcess2"/>
    <dgm:cxn modelId="{7DD1E77F-6FDF-4154-A4B9-789888502069}" type="presOf" srcId="{E478850F-DA90-41FD-95E8-A85BA92B1801}" destId="{0AE116B8-BB82-4959-ABC2-6E1494BB2A7B}" srcOrd="0" destOrd="0" presId="urn:microsoft.com/office/officeart/2005/8/layout/lProcess2"/>
    <dgm:cxn modelId="{0AA3129C-2499-4641-A827-5905B8FE4B56}" type="presOf" srcId="{85D2C71F-36E5-4B53-8696-01FB3891EE70}" destId="{7B1563A9-6212-4DEE-92FC-638AEB106B88}" srcOrd="1" destOrd="0" presId="urn:microsoft.com/office/officeart/2005/8/layout/lProcess2"/>
    <dgm:cxn modelId="{A95C38B2-59A6-4E99-98C9-1ADB4A5B4BD7}" type="presOf" srcId="{C05B0A0B-E479-4721-9C35-8FD7401BD51E}" destId="{A915C242-71BD-4E2F-811E-BFD776640D78}" srcOrd="0" destOrd="0" presId="urn:microsoft.com/office/officeart/2005/8/layout/lProcess2"/>
    <dgm:cxn modelId="{900DE88D-B084-4EAE-BB35-15BCD4289CBC}" srcId="{53006CD9-78B1-4E38-8ABB-3A580B4E1111}" destId="{CCE3CB3C-5913-4A1E-B045-00CCBE201879}" srcOrd="1" destOrd="0" parTransId="{6350AC6C-3FC4-4210-945D-E0BB5879B2AD}" sibTransId="{20069E10-8478-462D-808A-971534FA8F3E}"/>
    <dgm:cxn modelId="{16F33C1A-E05E-4D78-A2D5-7EDD18073BDA}" srcId="{F229E1F8-A47D-4CFB-8CB1-03C09B36EEC7}" destId="{8BBB9D65-07E1-423B-A52B-2215EDDB1170}" srcOrd="2" destOrd="0" parTransId="{F11F47E6-15B3-4FA6-A154-6FDF7A11EB0D}" sibTransId="{11844F99-70AF-4057-B3CB-8B51D0201E60}"/>
    <dgm:cxn modelId="{7AA5D13D-6557-4581-96D5-349D7C77D12E}" srcId="{53006CD9-78B1-4E38-8ABB-3A580B4E1111}" destId="{1BC2E029-027C-474F-AEDA-33A769D8EDC6}" srcOrd="0" destOrd="0" parTransId="{CBC799FC-DEFC-427E-9CE7-F4FA22E1FFFA}" sibTransId="{BEE5A3C6-3CD4-470D-A628-3DA9198E78BC}"/>
    <dgm:cxn modelId="{5216A697-FED9-412B-8A3D-2092A36F3F8B}" srcId="{82B7FD78-D26F-4B22-AC8D-162FE202CDD3}" destId="{84B3C5F9-BEA5-4E46-80CA-9E4410FAC003}" srcOrd="2" destOrd="0" parTransId="{161A92A5-2994-4AB3-AE94-573EE53C1F2B}" sibTransId="{29167A3F-B995-4AD2-A9D2-97D8DB21193F}"/>
    <dgm:cxn modelId="{7FE18119-C25A-4339-8D74-40A232503F15}" type="presParOf" srcId="{0690ADA4-FABB-41A3-A5A8-743873CA14DD}" destId="{1A0FB948-2D22-4B49-9F5A-607319662662}" srcOrd="0" destOrd="0" presId="urn:microsoft.com/office/officeart/2005/8/layout/lProcess2"/>
    <dgm:cxn modelId="{8D846B06-78F5-4BB9-AEB2-3BD742EC70E8}" type="presParOf" srcId="{1A0FB948-2D22-4B49-9F5A-607319662662}" destId="{16822F8C-8FA7-4FAC-86DC-2BAA5673C4E0}" srcOrd="0" destOrd="0" presId="urn:microsoft.com/office/officeart/2005/8/layout/lProcess2"/>
    <dgm:cxn modelId="{88E1564D-1B71-4CB6-B4DE-28D716590EBC}" type="presParOf" srcId="{1A0FB948-2D22-4B49-9F5A-607319662662}" destId="{7B1563A9-6212-4DEE-92FC-638AEB106B88}" srcOrd="1" destOrd="0" presId="urn:microsoft.com/office/officeart/2005/8/layout/lProcess2"/>
    <dgm:cxn modelId="{F037EAAF-07B7-4747-9DF8-B12D0DD4B3D0}" type="presParOf" srcId="{1A0FB948-2D22-4B49-9F5A-607319662662}" destId="{E06B3CE9-D4EE-4F24-BCE3-5B32985ACD48}" srcOrd="2" destOrd="0" presId="urn:microsoft.com/office/officeart/2005/8/layout/lProcess2"/>
    <dgm:cxn modelId="{AC1625C1-CA3C-49C1-A8DA-365DD0F28E9E}" type="presParOf" srcId="{E06B3CE9-D4EE-4F24-BCE3-5B32985ACD48}" destId="{3AAFFA6E-EDD2-4648-A825-E8D50FDE9942}" srcOrd="0" destOrd="0" presId="urn:microsoft.com/office/officeart/2005/8/layout/lProcess2"/>
    <dgm:cxn modelId="{A7CC6DD3-E3EE-4526-B9B5-B4CD8EE21CCC}" type="presParOf" srcId="{3AAFFA6E-EDD2-4648-A825-E8D50FDE9942}" destId="{DCDEBD85-CF68-446A-92F6-3C1DE1B0CC1B}" srcOrd="0" destOrd="0" presId="urn:microsoft.com/office/officeart/2005/8/layout/lProcess2"/>
    <dgm:cxn modelId="{881DC614-FB75-442A-93F6-65815997DAE8}" type="presParOf" srcId="{3AAFFA6E-EDD2-4648-A825-E8D50FDE9942}" destId="{E37D82A9-F6B0-4FD4-9B0C-8F323F6B48E8}" srcOrd="1" destOrd="0" presId="urn:microsoft.com/office/officeart/2005/8/layout/lProcess2"/>
    <dgm:cxn modelId="{8D4D6E0E-28DA-4F0E-8112-1E95825CB340}" type="presParOf" srcId="{3AAFFA6E-EDD2-4648-A825-E8D50FDE9942}" destId="{61FCF026-3385-4AE8-9620-79179F94E6B6}" srcOrd="2" destOrd="0" presId="urn:microsoft.com/office/officeart/2005/8/layout/lProcess2"/>
    <dgm:cxn modelId="{B575D942-23DA-4129-B6BC-D8F60AB5DB8C}" type="presParOf" srcId="{3AAFFA6E-EDD2-4648-A825-E8D50FDE9942}" destId="{A595932E-CED7-4534-B3D4-71176F084CD8}" srcOrd="3" destOrd="0" presId="urn:microsoft.com/office/officeart/2005/8/layout/lProcess2"/>
    <dgm:cxn modelId="{E9B8E78C-9817-4872-9089-1B3263C38680}" type="presParOf" srcId="{3AAFFA6E-EDD2-4648-A825-E8D50FDE9942}" destId="{6440BC28-2D8F-4C95-AF5C-72862E05FB9A}" srcOrd="4" destOrd="0" presId="urn:microsoft.com/office/officeart/2005/8/layout/lProcess2"/>
    <dgm:cxn modelId="{A10791D0-2C18-40A3-ACB8-4688DD40539B}" type="presParOf" srcId="{0690ADA4-FABB-41A3-A5A8-743873CA14DD}" destId="{4B9E1308-A282-468E-9F89-B29B21F1ECD3}" srcOrd="1" destOrd="0" presId="urn:microsoft.com/office/officeart/2005/8/layout/lProcess2"/>
    <dgm:cxn modelId="{6420F8AD-E2CA-4569-BF66-C8C226480392}" type="presParOf" srcId="{0690ADA4-FABB-41A3-A5A8-743873CA14DD}" destId="{D0BBF759-2DBA-4FF5-80E7-7D02382DA5DB}" srcOrd="2" destOrd="0" presId="urn:microsoft.com/office/officeart/2005/8/layout/lProcess2"/>
    <dgm:cxn modelId="{A418C07D-B047-419F-8DE0-963E906DB18F}" type="presParOf" srcId="{D0BBF759-2DBA-4FF5-80E7-7D02382DA5DB}" destId="{497898C1-AA01-4635-B7C6-C38265B6A96F}" srcOrd="0" destOrd="0" presId="urn:microsoft.com/office/officeart/2005/8/layout/lProcess2"/>
    <dgm:cxn modelId="{59073B6D-3754-43FD-8ADD-584F87E47E0D}" type="presParOf" srcId="{D0BBF759-2DBA-4FF5-80E7-7D02382DA5DB}" destId="{92D67EF4-7562-4799-B267-CE49FCFDC50D}" srcOrd="1" destOrd="0" presId="urn:microsoft.com/office/officeart/2005/8/layout/lProcess2"/>
    <dgm:cxn modelId="{08502D92-1035-4130-8658-4FFBE04A42BD}" type="presParOf" srcId="{D0BBF759-2DBA-4FF5-80E7-7D02382DA5DB}" destId="{6DEC0590-4F8D-4BD8-BD34-90CAAD523D6B}" srcOrd="2" destOrd="0" presId="urn:microsoft.com/office/officeart/2005/8/layout/lProcess2"/>
    <dgm:cxn modelId="{807C7F83-E702-4F46-A88B-6AF5058F0E66}" type="presParOf" srcId="{6DEC0590-4F8D-4BD8-BD34-90CAAD523D6B}" destId="{48252EF9-D722-4F38-99F3-3744AB5B421B}" srcOrd="0" destOrd="0" presId="urn:microsoft.com/office/officeart/2005/8/layout/lProcess2"/>
    <dgm:cxn modelId="{830DECFE-9791-4332-9C40-DF7ED7BA8C67}" type="presParOf" srcId="{48252EF9-D722-4F38-99F3-3744AB5B421B}" destId="{C25D1F7E-E139-4F62-81C4-54A712A484DC}" srcOrd="0" destOrd="0" presId="urn:microsoft.com/office/officeart/2005/8/layout/lProcess2"/>
    <dgm:cxn modelId="{B9F55D8A-35BF-4E95-B1D0-767EC5DDCD3E}" type="presParOf" srcId="{48252EF9-D722-4F38-99F3-3744AB5B421B}" destId="{86605707-193B-43C4-80CC-E77B21AEC1C8}" srcOrd="1" destOrd="0" presId="urn:microsoft.com/office/officeart/2005/8/layout/lProcess2"/>
    <dgm:cxn modelId="{4B97E67D-25F0-4147-9976-2BA4E389CBA8}" type="presParOf" srcId="{48252EF9-D722-4F38-99F3-3744AB5B421B}" destId="{5F2960E2-EB6C-41F9-B293-1234DD8CFCF3}" srcOrd="2" destOrd="0" presId="urn:microsoft.com/office/officeart/2005/8/layout/lProcess2"/>
    <dgm:cxn modelId="{2E21994D-CAC1-47B5-B00D-73E3238BE173}" type="presParOf" srcId="{48252EF9-D722-4F38-99F3-3744AB5B421B}" destId="{3FAF44F9-A21E-4BF8-88B7-AC31E2AC8C45}" srcOrd="3" destOrd="0" presId="urn:microsoft.com/office/officeart/2005/8/layout/lProcess2"/>
    <dgm:cxn modelId="{2DDD3DF4-926F-40AE-AAC2-9C6E8B7598C3}" type="presParOf" srcId="{48252EF9-D722-4F38-99F3-3744AB5B421B}" destId="{0AE116B8-BB82-4959-ABC2-6E1494BB2A7B}" srcOrd="4" destOrd="0" presId="urn:microsoft.com/office/officeart/2005/8/layout/lProcess2"/>
    <dgm:cxn modelId="{B9D82E0B-3369-4482-BA64-61C4A52ECCB3}" type="presParOf" srcId="{0690ADA4-FABB-41A3-A5A8-743873CA14DD}" destId="{6F701645-C08F-4095-9D21-2C78E5BF9C94}" srcOrd="3" destOrd="0" presId="urn:microsoft.com/office/officeart/2005/8/layout/lProcess2"/>
    <dgm:cxn modelId="{EB23A5E2-7A8F-4A1C-A822-A15423D31D6C}" type="presParOf" srcId="{0690ADA4-FABB-41A3-A5A8-743873CA14DD}" destId="{C7C7406C-66FD-416D-AFE2-F954FEDA9A0F}" srcOrd="4" destOrd="0" presId="urn:microsoft.com/office/officeart/2005/8/layout/lProcess2"/>
    <dgm:cxn modelId="{B4D902B7-FC94-4E44-8EC8-A6C3DA64833F}" type="presParOf" srcId="{C7C7406C-66FD-416D-AFE2-F954FEDA9A0F}" destId="{C6052C53-83A9-416B-B3E1-AC10918FF802}" srcOrd="0" destOrd="0" presId="urn:microsoft.com/office/officeart/2005/8/layout/lProcess2"/>
    <dgm:cxn modelId="{AAA6002E-50C7-4DCA-A2F4-02A557FEF09D}" type="presParOf" srcId="{C7C7406C-66FD-416D-AFE2-F954FEDA9A0F}" destId="{4C36CE46-C0AE-4DAC-9D5B-E85138BCFF1B}" srcOrd="1" destOrd="0" presId="urn:microsoft.com/office/officeart/2005/8/layout/lProcess2"/>
    <dgm:cxn modelId="{62218540-889E-4882-BF72-1D9152EB94B3}" type="presParOf" srcId="{C7C7406C-66FD-416D-AFE2-F954FEDA9A0F}" destId="{852EBC6F-8CA0-43A0-AA85-9AC2AE5370FD}" srcOrd="2" destOrd="0" presId="urn:microsoft.com/office/officeart/2005/8/layout/lProcess2"/>
    <dgm:cxn modelId="{F8DA39C9-2273-422A-B628-4BB46A971246}" type="presParOf" srcId="{852EBC6F-8CA0-43A0-AA85-9AC2AE5370FD}" destId="{4F475C18-0200-494A-847A-8C326688D596}" srcOrd="0" destOrd="0" presId="urn:microsoft.com/office/officeart/2005/8/layout/lProcess2"/>
    <dgm:cxn modelId="{DE8371DF-3FCB-4517-9BD6-DB338A7CAC61}" type="presParOf" srcId="{4F475C18-0200-494A-847A-8C326688D596}" destId="{3576AA66-05F9-42C1-B2D2-C00518F2101F}" srcOrd="0" destOrd="0" presId="urn:microsoft.com/office/officeart/2005/8/layout/lProcess2"/>
    <dgm:cxn modelId="{099E95E8-963B-4927-8AA7-1F03F8958047}" type="presParOf" srcId="{4F475C18-0200-494A-847A-8C326688D596}" destId="{3CEF8B22-9D96-4F5B-95C4-D907599610FB}" srcOrd="1" destOrd="0" presId="urn:microsoft.com/office/officeart/2005/8/layout/lProcess2"/>
    <dgm:cxn modelId="{030CDF76-FED1-48D5-A5F1-98C02628268C}" type="presParOf" srcId="{4F475C18-0200-494A-847A-8C326688D596}" destId="{C4F1C3B3-4062-48EE-BBAA-144A528AEB76}" srcOrd="2" destOrd="0" presId="urn:microsoft.com/office/officeart/2005/8/layout/lProcess2"/>
    <dgm:cxn modelId="{109D31F8-6298-4129-9E5E-55286CC82C23}" type="presParOf" srcId="{4F475C18-0200-494A-847A-8C326688D596}" destId="{C8D0CB10-A4F5-4130-AE2B-01772379BF1A}" srcOrd="3" destOrd="0" presId="urn:microsoft.com/office/officeart/2005/8/layout/lProcess2"/>
    <dgm:cxn modelId="{2C02737A-B654-4492-B9E6-5BD68184758A}" type="presParOf" srcId="{4F475C18-0200-494A-847A-8C326688D596}" destId="{A915C242-71BD-4E2F-811E-BFD776640D78}" srcOrd="4" destOrd="0" presId="urn:microsoft.com/office/officeart/2005/8/layout/lProcess2"/>
    <dgm:cxn modelId="{82D0C269-34D1-439E-A7FC-DA3E6C2B5D8D}" type="presParOf" srcId="{0690ADA4-FABB-41A3-A5A8-743873CA14DD}" destId="{5E1993CE-1D96-4446-9CA1-AB146C9590BE}" srcOrd="5" destOrd="0" presId="urn:microsoft.com/office/officeart/2005/8/layout/lProcess2"/>
    <dgm:cxn modelId="{EE4A078F-393A-4161-B0F5-4B01E207702C}" type="presParOf" srcId="{0690ADA4-FABB-41A3-A5A8-743873CA14DD}" destId="{863DFB02-B899-48AA-BC94-4B8D6999B382}" srcOrd="6" destOrd="0" presId="urn:microsoft.com/office/officeart/2005/8/layout/lProcess2"/>
    <dgm:cxn modelId="{76ADCD72-8B4F-4CA1-9595-5C9FC0A9BFEC}" type="presParOf" srcId="{863DFB02-B899-48AA-BC94-4B8D6999B382}" destId="{FCAD39E1-1EF1-4826-8301-AF5BBF9F86A6}" srcOrd="0" destOrd="0" presId="urn:microsoft.com/office/officeart/2005/8/layout/lProcess2"/>
    <dgm:cxn modelId="{359A81F2-514C-4AD2-9976-AACC5C4CF497}" type="presParOf" srcId="{863DFB02-B899-48AA-BC94-4B8D6999B382}" destId="{FE780528-3B06-4272-95ED-93E4A880733E}" srcOrd="1" destOrd="0" presId="urn:microsoft.com/office/officeart/2005/8/layout/lProcess2"/>
    <dgm:cxn modelId="{E70A6029-EF48-418E-9DF5-DD78556DED76}" type="presParOf" srcId="{863DFB02-B899-48AA-BC94-4B8D6999B382}" destId="{16102CD9-EEA6-4D71-85EB-ECF5A16B81E0}" srcOrd="2" destOrd="0" presId="urn:microsoft.com/office/officeart/2005/8/layout/lProcess2"/>
    <dgm:cxn modelId="{1076BE8B-5F61-4A66-AA9B-D31397B20248}" type="presParOf" srcId="{16102CD9-EEA6-4D71-85EB-ECF5A16B81E0}" destId="{AF5DD3A5-137B-4724-91EB-0BB7593F0769}" srcOrd="0" destOrd="0" presId="urn:microsoft.com/office/officeart/2005/8/layout/lProcess2"/>
    <dgm:cxn modelId="{61140A61-2D45-4CA2-A8ED-E75C2C6CD4FF}" type="presParOf" srcId="{AF5DD3A5-137B-4724-91EB-0BB7593F0769}" destId="{8D66C92E-9CC7-4CED-B2AB-F0AA61D4740A}" srcOrd="0" destOrd="0" presId="urn:microsoft.com/office/officeart/2005/8/layout/lProcess2"/>
    <dgm:cxn modelId="{19840F43-D7FC-42E0-AD84-B864D02E7D09}" type="presParOf" srcId="{AF5DD3A5-137B-4724-91EB-0BB7593F0769}" destId="{C5D48091-6D1F-4E0C-8B63-3E54E615C6DA}" srcOrd="1" destOrd="0" presId="urn:microsoft.com/office/officeart/2005/8/layout/lProcess2"/>
    <dgm:cxn modelId="{A4FED520-82E7-4BAE-99D7-BB87C650A443}" type="presParOf" srcId="{AF5DD3A5-137B-4724-91EB-0BB7593F0769}" destId="{8CD9EB6B-3E24-48DF-89C4-5E1871F05078}" srcOrd="2" destOrd="0" presId="urn:microsoft.com/office/officeart/2005/8/layout/lProcess2"/>
    <dgm:cxn modelId="{DA781FFC-EC43-4F8D-A5D2-13F78869B3FF}" type="presParOf" srcId="{AF5DD3A5-137B-4724-91EB-0BB7593F0769}" destId="{8743548F-C07F-4D35-A9EB-0E65B745FD32}" srcOrd="3" destOrd="0" presId="urn:microsoft.com/office/officeart/2005/8/layout/lProcess2"/>
    <dgm:cxn modelId="{E9A0FBC2-0E25-4244-B5DC-A5DABDC68A41}" type="presParOf" srcId="{AF5DD3A5-137B-4724-91EB-0BB7593F0769}" destId="{6E29BF63-8EFC-4CDB-BDF4-E03DE714481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22F8C-8FA7-4FAC-86DC-2BAA5673C4E0}">
      <dsp:nvSpPr>
        <dsp:cNvPr id="0" name=""/>
        <dsp:cNvSpPr/>
      </dsp:nvSpPr>
      <dsp:spPr>
        <a:xfrm>
          <a:off x="1690" y="0"/>
          <a:ext cx="1658466" cy="4546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Indicator</a:t>
          </a:r>
          <a:endParaRPr lang="en-US" sz="3000" kern="1200" dirty="0"/>
        </a:p>
      </dsp:txBody>
      <dsp:txXfrm>
        <a:off x="1690" y="0"/>
        <a:ext cx="1658466" cy="1363980"/>
      </dsp:txXfrm>
    </dsp:sp>
    <dsp:sp modelId="{DCDEBD85-CF68-446A-92F6-3C1DE1B0CC1B}">
      <dsp:nvSpPr>
        <dsp:cNvPr id="0" name=""/>
        <dsp:cNvSpPr/>
      </dsp:nvSpPr>
      <dsp:spPr>
        <a:xfrm>
          <a:off x="167536" y="1364368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Reference Year (2005)</a:t>
          </a:r>
          <a:endParaRPr lang="en-US" sz="2000" kern="1200" dirty="0"/>
        </a:p>
      </dsp:txBody>
      <dsp:txXfrm>
        <a:off x="193698" y="1390530"/>
        <a:ext cx="1274448" cy="840900"/>
      </dsp:txXfrm>
    </dsp:sp>
    <dsp:sp modelId="{61FCF026-3385-4AE8-9620-79179F94E6B6}">
      <dsp:nvSpPr>
        <dsp:cNvPr id="0" name=""/>
        <dsp:cNvSpPr/>
      </dsp:nvSpPr>
      <dsp:spPr>
        <a:xfrm>
          <a:off x="167536" y="2395012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Year (2015)</a:t>
          </a:r>
          <a:endParaRPr lang="en-US" sz="2000" kern="1200" dirty="0"/>
        </a:p>
      </dsp:txBody>
      <dsp:txXfrm>
        <a:off x="193698" y="2421174"/>
        <a:ext cx="1274448" cy="840900"/>
      </dsp:txXfrm>
    </dsp:sp>
    <dsp:sp modelId="{6440BC28-2D8F-4C95-AF5C-72862E05FB9A}">
      <dsp:nvSpPr>
        <dsp:cNvPr id="0" name=""/>
        <dsp:cNvSpPr/>
      </dsp:nvSpPr>
      <dsp:spPr>
        <a:xfrm>
          <a:off x="167536" y="3425656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Target Year (2020)</a:t>
          </a:r>
          <a:endParaRPr lang="en-US" sz="2000" kern="1200" dirty="0"/>
        </a:p>
      </dsp:txBody>
      <dsp:txXfrm>
        <a:off x="193698" y="3451818"/>
        <a:ext cx="1274448" cy="840900"/>
      </dsp:txXfrm>
    </dsp:sp>
    <dsp:sp modelId="{497898C1-AA01-4635-B7C6-C38265B6A96F}">
      <dsp:nvSpPr>
        <dsp:cNvPr id="0" name=""/>
        <dsp:cNvSpPr/>
      </dsp:nvSpPr>
      <dsp:spPr>
        <a:xfrm>
          <a:off x="1784541" y="0"/>
          <a:ext cx="1658466" cy="4546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Indicator 1</a:t>
          </a:r>
          <a:endParaRPr lang="en-US" sz="3000" kern="1200" dirty="0"/>
        </a:p>
      </dsp:txBody>
      <dsp:txXfrm>
        <a:off x="1784541" y="0"/>
        <a:ext cx="1658466" cy="1363980"/>
      </dsp:txXfrm>
    </dsp:sp>
    <dsp:sp modelId="{C25D1F7E-E139-4F62-81C4-54A712A484DC}">
      <dsp:nvSpPr>
        <dsp:cNvPr id="0" name=""/>
        <dsp:cNvSpPr/>
      </dsp:nvSpPr>
      <dsp:spPr>
        <a:xfrm>
          <a:off x="1950387" y="1364368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1976549" y="1390530"/>
        <a:ext cx="1274448" cy="840900"/>
      </dsp:txXfrm>
    </dsp:sp>
    <dsp:sp modelId="{5F2960E2-EB6C-41F9-B293-1234DD8CFCF3}">
      <dsp:nvSpPr>
        <dsp:cNvPr id="0" name=""/>
        <dsp:cNvSpPr/>
      </dsp:nvSpPr>
      <dsp:spPr>
        <a:xfrm>
          <a:off x="1950387" y="2395012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1976549" y="2421174"/>
        <a:ext cx="1274448" cy="840900"/>
      </dsp:txXfrm>
    </dsp:sp>
    <dsp:sp modelId="{0AE116B8-BB82-4959-ABC2-6E1494BB2A7B}">
      <dsp:nvSpPr>
        <dsp:cNvPr id="0" name=""/>
        <dsp:cNvSpPr/>
      </dsp:nvSpPr>
      <dsp:spPr>
        <a:xfrm>
          <a:off x="1950387" y="3425656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...</a:t>
          </a:r>
          <a:endParaRPr lang="en-US" sz="2000" kern="1200" dirty="0"/>
        </a:p>
      </dsp:txBody>
      <dsp:txXfrm>
        <a:off x="1976549" y="3451818"/>
        <a:ext cx="1274448" cy="840900"/>
      </dsp:txXfrm>
    </dsp:sp>
    <dsp:sp modelId="{C6052C53-83A9-416B-B3E1-AC10918FF802}">
      <dsp:nvSpPr>
        <dsp:cNvPr id="0" name=""/>
        <dsp:cNvSpPr/>
      </dsp:nvSpPr>
      <dsp:spPr>
        <a:xfrm>
          <a:off x="3567392" y="0"/>
          <a:ext cx="1658466" cy="4546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Indicator 2</a:t>
          </a:r>
          <a:endParaRPr lang="en-US" sz="3000" kern="1200" dirty="0"/>
        </a:p>
      </dsp:txBody>
      <dsp:txXfrm>
        <a:off x="3567392" y="0"/>
        <a:ext cx="1658466" cy="1363980"/>
      </dsp:txXfrm>
    </dsp:sp>
    <dsp:sp modelId="{3576AA66-05F9-42C1-B2D2-C00518F2101F}">
      <dsp:nvSpPr>
        <dsp:cNvPr id="0" name=""/>
        <dsp:cNvSpPr/>
      </dsp:nvSpPr>
      <dsp:spPr>
        <a:xfrm>
          <a:off x="3733239" y="1364368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</a:p>
      </dsp:txBody>
      <dsp:txXfrm>
        <a:off x="3759401" y="1390530"/>
        <a:ext cx="1274448" cy="840900"/>
      </dsp:txXfrm>
    </dsp:sp>
    <dsp:sp modelId="{C4F1C3B3-4062-48EE-BBAA-144A528AEB76}">
      <dsp:nvSpPr>
        <dsp:cNvPr id="0" name=""/>
        <dsp:cNvSpPr/>
      </dsp:nvSpPr>
      <dsp:spPr>
        <a:xfrm>
          <a:off x="3733239" y="2395012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</a:p>
      </dsp:txBody>
      <dsp:txXfrm>
        <a:off x="3759401" y="2421174"/>
        <a:ext cx="1274448" cy="840900"/>
      </dsp:txXfrm>
    </dsp:sp>
    <dsp:sp modelId="{A915C242-71BD-4E2F-811E-BFD776640D78}">
      <dsp:nvSpPr>
        <dsp:cNvPr id="0" name=""/>
        <dsp:cNvSpPr/>
      </dsp:nvSpPr>
      <dsp:spPr>
        <a:xfrm>
          <a:off x="3733239" y="3425656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...</a:t>
          </a:r>
          <a:endParaRPr lang="en-US" sz="2000" kern="1200" dirty="0"/>
        </a:p>
      </dsp:txBody>
      <dsp:txXfrm>
        <a:off x="3759401" y="3451818"/>
        <a:ext cx="1274448" cy="840900"/>
      </dsp:txXfrm>
    </dsp:sp>
    <dsp:sp modelId="{FCAD39E1-1EF1-4826-8301-AF5BBF9F86A6}">
      <dsp:nvSpPr>
        <dsp:cNvPr id="0" name=""/>
        <dsp:cNvSpPr/>
      </dsp:nvSpPr>
      <dsp:spPr>
        <a:xfrm>
          <a:off x="5350243" y="0"/>
          <a:ext cx="1658466" cy="4546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GHG Impact</a:t>
          </a:r>
          <a:endParaRPr lang="en-US" sz="3000" kern="1200" dirty="0"/>
        </a:p>
      </dsp:txBody>
      <dsp:txXfrm>
        <a:off x="5350243" y="0"/>
        <a:ext cx="1658466" cy="1363980"/>
      </dsp:txXfrm>
    </dsp:sp>
    <dsp:sp modelId="{8D66C92E-9CC7-4CED-B2AB-F0AA61D4740A}">
      <dsp:nvSpPr>
        <dsp:cNvPr id="0" name=""/>
        <dsp:cNvSpPr/>
      </dsp:nvSpPr>
      <dsp:spPr>
        <a:xfrm>
          <a:off x="5516090" y="1364368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5542252" y="1390530"/>
        <a:ext cx="1274448" cy="840900"/>
      </dsp:txXfrm>
    </dsp:sp>
    <dsp:sp modelId="{8CD9EB6B-3E24-48DF-89C4-5E1871F05078}">
      <dsp:nvSpPr>
        <dsp:cNvPr id="0" name=""/>
        <dsp:cNvSpPr/>
      </dsp:nvSpPr>
      <dsp:spPr>
        <a:xfrm>
          <a:off x="5516090" y="2395012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5542252" y="2421174"/>
        <a:ext cx="1274448" cy="840900"/>
      </dsp:txXfrm>
    </dsp:sp>
    <dsp:sp modelId="{6E29BF63-8EFC-4CDB-BDF4-E03DE714481B}">
      <dsp:nvSpPr>
        <dsp:cNvPr id="0" name=""/>
        <dsp:cNvSpPr/>
      </dsp:nvSpPr>
      <dsp:spPr>
        <a:xfrm>
          <a:off x="5516090" y="3425656"/>
          <a:ext cx="1326772" cy="893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5542252" y="3451818"/>
        <a:ext cx="1274448" cy="84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D4603-B4A4-4E1C-BB88-C3B95F8E3FE2}" type="datetimeFigureOut">
              <a:rPr lang="en-IN" smtClean="0"/>
              <a:pPr/>
              <a:t>12/11/2013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8742-89CD-4631-8EBC-EA82FC0CFA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1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88742-89CD-4631-8EBC-EA82FC0CFA49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07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Thus, takes a hypothetical reference case as baseline scenario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377F9-1563-4FA0-BA3A-4996F84677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69100"/>
            <a:ext cx="9144000" cy="88900"/>
          </a:xfrm>
          <a:prstGeom prst="rect">
            <a:avLst/>
          </a:prstGeom>
          <a:solidFill>
            <a:srgbClr val="C2060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8" name="Picture 2" descr="COSTA cover"/>
          <p:cNvPicPr>
            <a:picLocks noChangeAspect="1" noChangeArrowheads="1"/>
          </p:cNvPicPr>
          <p:nvPr/>
        </p:nvPicPr>
        <p:blipFill>
          <a:blip r:embed="rId13" cstate="print"/>
          <a:srcRect l="10020" t="90424" r="68167" b="4495"/>
          <a:stretch>
            <a:fillRect/>
          </a:stretch>
        </p:blipFill>
        <p:spPr bwMode="auto">
          <a:xfrm>
            <a:off x="2125" y="6309320"/>
            <a:ext cx="248164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alibri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eha.pahuja@teri.res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Technical aspects of NAMAs:</a:t>
            </a:r>
            <a:br>
              <a:rPr lang="en-US" sz="2800" b="1" dirty="0" smtClean="0"/>
            </a:br>
            <a:r>
              <a:rPr lang="en-US" sz="2800" dirty="0" smtClean="0"/>
              <a:t>Options and methodologies for developing </a:t>
            </a:r>
            <a:r>
              <a:rPr lang="en-US" sz="2800" dirty="0"/>
              <a:t>b</a:t>
            </a:r>
            <a:r>
              <a:rPr lang="en-US" sz="2800" dirty="0" smtClean="0"/>
              <a:t>aselines </a:t>
            </a:r>
            <a:r>
              <a:rPr lang="en-US" sz="2800" dirty="0"/>
              <a:t>for different </a:t>
            </a:r>
            <a:r>
              <a:rPr lang="en-US" sz="2800" dirty="0" smtClean="0"/>
              <a:t>categories of NAMAs</a:t>
            </a:r>
            <a:r>
              <a:rPr lang="en-US" sz="2800" i="1" dirty="0" smtClean="0"/>
              <a:t>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467600" cy="1828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Neha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Pahuja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hlinkClick r:id="rId2"/>
              </a:rPr>
              <a:t>neha.pahuja@teri.res.in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Associate Fellow and Area </a:t>
            </a:r>
            <a:r>
              <a:rPr lang="en-US" sz="2000" dirty="0" err="1" smtClean="0">
                <a:solidFill>
                  <a:schemeClr val="tx1"/>
                </a:solidFill>
              </a:rPr>
              <a:t>Convenor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Centre for Global Environment Research, TERI</a:t>
            </a:r>
          </a:p>
          <a:p>
            <a:pPr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5410200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Calibri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b="1" i="1" dirty="0" smtClean="0">
                <a:solidFill>
                  <a:srgbClr val="C00000"/>
                </a:solidFill>
              </a:rPr>
              <a:t>In-session Technical briefing</a:t>
            </a:r>
          </a:p>
          <a:p>
            <a:r>
              <a:rPr lang="en-IN" sz="1400" b="1" i="1" dirty="0" smtClean="0">
                <a:solidFill>
                  <a:srgbClr val="C00000"/>
                </a:solidFill>
              </a:rPr>
              <a:t>Work </a:t>
            </a:r>
            <a:r>
              <a:rPr lang="en-IN" sz="1400" b="1" i="1" dirty="0">
                <a:solidFill>
                  <a:srgbClr val="C00000"/>
                </a:solidFill>
              </a:rPr>
              <a:t>programme to further the understanding of the diversity of </a:t>
            </a:r>
            <a:r>
              <a:rPr lang="en-IN" sz="1400" b="1" i="1" dirty="0" smtClean="0">
                <a:solidFill>
                  <a:srgbClr val="C00000"/>
                </a:solidFill>
              </a:rPr>
              <a:t>NAMAs, SBI </a:t>
            </a:r>
            <a:r>
              <a:rPr lang="en-IN" sz="1400" b="1" i="1" dirty="0">
                <a:solidFill>
                  <a:srgbClr val="C00000"/>
                </a:solidFill>
              </a:rPr>
              <a:t>39</a:t>
            </a:r>
          </a:p>
          <a:p>
            <a:r>
              <a:rPr lang="en-IN" sz="1400" b="1" i="1" dirty="0">
                <a:solidFill>
                  <a:srgbClr val="C00000"/>
                </a:solidFill>
              </a:rPr>
              <a:t>Tuesday 12 November </a:t>
            </a:r>
            <a:r>
              <a:rPr lang="en-IN" sz="1400" b="1" i="1" dirty="0" smtClean="0">
                <a:solidFill>
                  <a:srgbClr val="C00000"/>
                </a:solidFill>
              </a:rPr>
              <a:t>13.00</a:t>
            </a:r>
          </a:p>
          <a:p>
            <a:r>
              <a:rPr lang="en-US" sz="1400" b="1" i="1" dirty="0" smtClean="0">
                <a:solidFill>
                  <a:srgbClr val="C00000"/>
                </a:solidFill>
              </a:rPr>
              <a:t>Warsaw, Poland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6400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*This research is supported under a TERI study on ‘</a:t>
            </a:r>
            <a:r>
              <a:rPr lang="en-IN" sz="900" i="1" dirty="0"/>
              <a:t>Developing country participation in addressing climate change. Analysing issues and options for implementing NAMAs and other mechanisms(REDD Plus</a:t>
            </a:r>
            <a:r>
              <a:rPr lang="en-IN" sz="900" i="1" dirty="0" smtClean="0"/>
              <a:t>)’</a:t>
            </a:r>
            <a:endParaRPr lang="en-IN" sz="900" i="1" dirty="0"/>
          </a:p>
        </p:txBody>
      </p:sp>
    </p:spTree>
    <p:extLst>
      <p:ext uri="{BB962C8B-B14F-4D97-AF65-F5344CB8AC3E}">
        <p14:creationId xmlns:p14="http://schemas.microsoft.com/office/powerpoint/2010/main" val="32151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case approach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2884" y="1143000"/>
            <a:ext cx="8763000" cy="4876800"/>
            <a:chOff x="3505200" y="1600200"/>
            <a:chExt cx="4724400" cy="4114800"/>
          </a:xfrm>
        </p:grpSpPr>
        <p:sp>
          <p:nvSpPr>
            <p:cNvPr id="4" name="Rectangle 3"/>
            <p:cNvSpPr/>
            <p:nvPr/>
          </p:nvSpPr>
          <p:spPr>
            <a:xfrm>
              <a:off x="3505200" y="1600200"/>
              <a:ext cx="4724400" cy="411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7"/>
            <p:cNvGrpSpPr/>
            <p:nvPr/>
          </p:nvGrpSpPr>
          <p:grpSpPr>
            <a:xfrm>
              <a:off x="3505200" y="1981200"/>
              <a:ext cx="4642340" cy="3612370"/>
              <a:chOff x="1924928" y="1295400"/>
              <a:chExt cx="4642340" cy="3612370"/>
            </a:xfrm>
          </p:grpSpPr>
          <p:grpSp>
            <p:nvGrpSpPr>
              <p:cNvPr id="6" name="Group 18"/>
              <p:cNvGrpSpPr/>
              <p:nvPr/>
            </p:nvGrpSpPr>
            <p:grpSpPr>
              <a:xfrm>
                <a:off x="1924928" y="1295400"/>
                <a:ext cx="4399672" cy="3612370"/>
                <a:chOff x="1772528" y="1981200"/>
                <a:chExt cx="4399672" cy="3612370"/>
              </a:xfrm>
            </p:grpSpPr>
            <p:cxnSp>
              <p:nvCxnSpPr>
                <p:cNvPr id="9" name="Straight Arrow Connector 2"/>
                <p:cNvCxnSpPr/>
                <p:nvPr/>
              </p:nvCxnSpPr>
              <p:spPr>
                <a:xfrm>
                  <a:off x="2728031" y="5231862"/>
                  <a:ext cx="2895600" cy="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2726784" y="1981200"/>
                  <a:ext cx="0" cy="3262532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2743200" y="2514600"/>
                  <a:ext cx="2209800" cy="1828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2743200" y="3657600"/>
                  <a:ext cx="2438400" cy="68580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3962400" y="2209800"/>
                  <a:ext cx="838200" cy="285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Reference case</a:t>
                  </a:r>
                  <a:endParaRPr lang="en-US" sz="16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419600" y="3886200"/>
                  <a:ext cx="838200" cy="4934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Project activity or efficient case</a:t>
                  </a:r>
                  <a:endParaRPr lang="en-US" sz="16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772528" y="2133600"/>
                  <a:ext cx="1123072" cy="3375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GHG Emissions</a:t>
                  </a:r>
                  <a:endParaRPr lang="en-US" sz="2000" b="1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181600" y="5255977"/>
                  <a:ext cx="990600" cy="3375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Time</a:t>
                  </a:r>
                  <a:endParaRPr lang="en-US" sz="2000" b="1" dirty="0"/>
                </a:p>
              </p:txBody>
            </p:sp>
          </p:grpSp>
          <p:sp>
            <p:nvSpPr>
              <p:cNvPr id="7" name="Right Brace 6"/>
              <p:cNvSpPr/>
              <p:nvPr/>
            </p:nvSpPr>
            <p:spPr>
              <a:xfrm>
                <a:off x="5330952" y="1780736"/>
                <a:ext cx="460248" cy="1143000"/>
              </a:xfrm>
              <a:prstGeom prst="rightBrace">
                <a:avLst>
                  <a:gd name="adj1" fmla="val 29729"/>
                  <a:gd name="adj2" fmla="val 4876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29068" y="1671704"/>
                <a:ext cx="838200" cy="111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Emissions deviations as a result of mitigation action</a:t>
                </a:r>
                <a:endParaRPr lang="en-US" sz="16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Hypothetical Example of a NAMA in Transport sector</a:t>
            </a:r>
            <a:endParaRPr lang="en-IN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Key Characteristics:</a:t>
            </a:r>
          </a:p>
          <a:p>
            <a:pPr lvl="1"/>
            <a:r>
              <a:rPr lang="en-US" sz="2000" dirty="0" smtClean="0"/>
              <a:t>Overall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goal: directional and non-quantifiable</a:t>
            </a:r>
          </a:p>
          <a:p>
            <a:pPr lvl="1"/>
            <a:r>
              <a:rPr lang="en-US" sz="2000" dirty="0" smtClean="0"/>
              <a:t>List of specific policies, programs and projects (mix of directional, quantifiable) contribute to the overall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goal</a:t>
            </a:r>
          </a:p>
          <a:p>
            <a:pPr lvl="1"/>
            <a:r>
              <a:rPr lang="en-US" sz="2000" dirty="0" smtClean="0"/>
              <a:t>Many activities lead to indirect GHG benefits,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GHG inventory might not be suitable</a:t>
            </a:r>
          </a:p>
          <a:p>
            <a:pPr lvl="1"/>
            <a:r>
              <a:rPr lang="en-US" sz="2000" dirty="0" smtClean="0"/>
              <a:t>Combinational of approaches could be used</a:t>
            </a:r>
          </a:p>
          <a:p>
            <a:pPr lvl="1"/>
            <a:r>
              <a:rPr lang="en-US" sz="2000" dirty="0" smtClean="0"/>
              <a:t>Baseline metrics approach for activity 1,2,3,4,6</a:t>
            </a:r>
          </a:p>
          <a:p>
            <a:pPr lvl="2"/>
            <a:r>
              <a:rPr lang="en-US" sz="1600" dirty="0" smtClean="0"/>
              <a:t>%age of urban population using BRTS/NMV for work trips</a:t>
            </a:r>
          </a:p>
          <a:p>
            <a:pPr lvl="2"/>
            <a:r>
              <a:rPr lang="en-US" sz="1600" dirty="0" smtClean="0"/>
              <a:t>Current foot fall in existing city rail system/BRTS</a:t>
            </a:r>
          </a:p>
          <a:p>
            <a:pPr lvl="2"/>
            <a:r>
              <a:rPr lang="en-US" sz="1600" dirty="0" smtClean="0"/>
              <a:t>Fuel mix composition</a:t>
            </a:r>
          </a:p>
          <a:p>
            <a:pPr lvl="2"/>
            <a:r>
              <a:rPr lang="en-US" sz="1600" dirty="0" smtClean="0"/>
              <a:t>Qualitative: policy for technology standards for MVs</a:t>
            </a:r>
          </a:p>
          <a:p>
            <a:pPr lvl="1"/>
            <a:r>
              <a:rPr lang="en-US" sz="2000" dirty="0" smtClean="0"/>
              <a:t>CDM plus approach for 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2000" dirty="0" smtClean="0">
                <a:solidFill>
                  <a:srgbClr val="C00000"/>
                </a:solidFill>
              </a:rPr>
              <a:t>Overall goal: </a:t>
            </a:r>
            <a:r>
              <a:rPr lang="en-IN" sz="2000" i="1" dirty="0" smtClean="0"/>
              <a:t>Development </a:t>
            </a:r>
            <a:r>
              <a:rPr lang="en-IN" sz="2000" i="1" dirty="0"/>
              <a:t>of </a:t>
            </a:r>
            <a:r>
              <a:rPr lang="en-IN" sz="2000" i="1" dirty="0" smtClean="0"/>
              <a:t>a low carbon </a:t>
            </a:r>
            <a:r>
              <a:rPr lang="en-IN" sz="2000" i="1" dirty="0"/>
              <a:t>urban transport system </a:t>
            </a:r>
          </a:p>
          <a:p>
            <a:r>
              <a:rPr lang="en-IN" sz="2000" dirty="0" smtClean="0">
                <a:solidFill>
                  <a:srgbClr val="C00000"/>
                </a:solidFill>
              </a:rPr>
              <a:t>Specific activities: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Development of efficient public modes of </a:t>
            </a:r>
            <a:r>
              <a:rPr lang="en-US" sz="2300" dirty="0" smtClean="0"/>
              <a:t>transport like BRTS</a:t>
            </a:r>
            <a:endParaRPr lang="en-US" sz="2300" dirty="0"/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Development of infrastructure for </a:t>
            </a:r>
            <a:r>
              <a:rPr lang="en-US" sz="2300" dirty="0" smtClean="0"/>
              <a:t>Non-</a:t>
            </a:r>
            <a:r>
              <a:rPr lang="en-US" sz="2300" dirty="0" err="1" smtClean="0"/>
              <a:t>motorised</a:t>
            </a:r>
            <a:r>
              <a:rPr lang="en-US" sz="2300" dirty="0" smtClean="0"/>
              <a:t> </a:t>
            </a:r>
            <a:r>
              <a:rPr lang="en-US" sz="2300" dirty="0"/>
              <a:t>vehicles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300" dirty="0" smtClean="0"/>
              <a:t>Change in Fuel use: electric vehicles,  </a:t>
            </a:r>
            <a:r>
              <a:rPr lang="en-IN" sz="2300" dirty="0"/>
              <a:t>natural </a:t>
            </a:r>
            <a:r>
              <a:rPr lang="en-IN" sz="2300" dirty="0" smtClean="0"/>
              <a:t>gas, bio-fuel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Switching to efficient </a:t>
            </a:r>
            <a:r>
              <a:rPr lang="en-US" sz="2300" dirty="0" smtClean="0"/>
              <a:t>technology for </a:t>
            </a:r>
            <a:r>
              <a:rPr lang="en-US" sz="2300" dirty="0" err="1" smtClean="0"/>
              <a:t>motorised</a:t>
            </a:r>
            <a:r>
              <a:rPr lang="en-US" sz="2300" dirty="0" smtClean="0"/>
              <a:t> vehicles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Retrofitting XYZ rail system with more efficient XYZ technology </a:t>
            </a:r>
            <a:endParaRPr lang="en-US" sz="2300" dirty="0"/>
          </a:p>
          <a:p>
            <a:pPr marL="457200" indent="-457200">
              <a:buFont typeface="+mj-lt"/>
              <a:buAutoNum type="arabicPeriod"/>
            </a:pPr>
            <a:r>
              <a:rPr lang="en-IN" sz="2300" dirty="0" smtClean="0"/>
              <a:t>Conducting </a:t>
            </a:r>
            <a:r>
              <a:rPr lang="en-IN" sz="2300" dirty="0"/>
              <a:t>awareness-raising campaigns </a:t>
            </a:r>
            <a:r>
              <a:rPr lang="en-IN" sz="2300" dirty="0" smtClean="0"/>
              <a:t>to </a:t>
            </a:r>
            <a:r>
              <a:rPr lang="en-IN" sz="2300" dirty="0"/>
              <a:t>promote low carbon urban transport </a:t>
            </a:r>
            <a:endParaRPr lang="en-IN" sz="2300" dirty="0" smtClean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283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61645"/>
              </p:ext>
            </p:extLst>
          </p:nvPr>
        </p:nvGraphicFramePr>
        <p:xfrm>
          <a:off x="824345" y="1066800"/>
          <a:ext cx="8014855" cy="51376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4303"/>
                <a:gridCol w="1471502"/>
                <a:gridCol w="1551916"/>
                <a:gridCol w="1592376"/>
                <a:gridCol w="1424758"/>
              </a:tblGrid>
              <a:tr h="1297203"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Categories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Approach 1: CDM plus approach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Approach 2: Baseline metrics approach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Approach 3: GHG Inventory Approach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Approach 4: Reference case approach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253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 1</a:t>
                      </a:r>
                    </a:p>
                    <a:p>
                      <a:r>
                        <a:rPr lang="en-US" sz="1200" b="1" dirty="0" smtClean="0"/>
                        <a:t>(specific project activity)</a:t>
                      </a:r>
                    </a:p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67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(capacity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building programs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53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 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programs)</a:t>
                      </a:r>
                    </a:p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</a:tr>
              <a:tr h="7253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</a:t>
                      </a:r>
                      <a:r>
                        <a:rPr lang="en-US" b="1" baseline="0" dirty="0" smtClean="0"/>
                        <a:t> 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(Economy-wide mitigation goal)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</a:tr>
              <a:tr h="7253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Category 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(combination of any two categories)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04800" y="1447800"/>
            <a:ext cx="1752600" cy="990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7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Categories of NAMAs </a:t>
            </a:r>
            <a:br>
              <a:rPr lang="en-US" dirty="0" smtClean="0"/>
            </a:br>
            <a:r>
              <a:rPr lang="en-US" sz="2200" dirty="0" smtClean="0"/>
              <a:t>(by scope: considering scale, type of activity, sector coverage)</a:t>
            </a:r>
            <a:endParaRPr lang="en-IN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ategory 1: </a:t>
            </a:r>
            <a:r>
              <a:rPr lang="en-US" sz="2400" u="sng" dirty="0" smtClean="0"/>
              <a:t>Specific project activities</a:t>
            </a:r>
          </a:p>
          <a:p>
            <a:pPr lvl="1"/>
            <a:r>
              <a:rPr lang="en-US" sz="2000" dirty="0" smtClean="0"/>
              <a:t>Small scale activities with specific interventions</a:t>
            </a:r>
          </a:p>
          <a:p>
            <a:pPr lvl="1"/>
            <a:r>
              <a:rPr lang="en-US" sz="2000" dirty="0" smtClean="0"/>
              <a:t>Comparable to CDM projects</a:t>
            </a:r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. upgrading of X,Y, Z hydroelectric dams; installation of mini-hydroelectric plants with a capacity of Z MW/unit amounting to a total of #% MW by X(year)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Category 2: </a:t>
            </a:r>
            <a:r>
              <a:rPr lang="en-US" sz="2400" u="sng" dirty="0"/>
              <a:t>Capacity building </a:t>
            </a:r>
            <a:r>
              <a:rPr lang="en-US" sz="2400" u="sng" dirty="0" err="1"/>
              <a:t>programmes</a:t>
            </a:r>
            <a:endParaRPr lang="en-US" sz="2400" u="sng" dirty="0"/>
          </a:p>
          <a:p>
            <a:pPr lvl="1"/>
            <a:r>
              <a:rPr lang="en-US" sz="2000" dirty="0" smtClean="0"/>
              <a:t>Large scale preparatory </a:t>
            </a:r>
            <a:r>
              <a:rPr lang="en-US" sz="2000" dirty="0" err="1" smtClean="0"/>
              <a:t>programmes</a:t>
            </a:r>
            <a:endParaRPr lang="en-US" sz="2000" dirty="0" smtClean="0"/>
          </a:p>
          <a:p>
            <a:pPr lvl="1"/>
            <a:r>
              <a:rPr lang="en-US" sz="2000" dirty="0" smtClean="0"/>
              <a:t>Various (group of) activities targeted towards readiness or capacity building </a:t>
            </a:r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. promote the use of low-energy light bulbs; or preparation of national inventory</a:t>
            </a:r>
            <a:endParaRPr lang="en-IN" sz="20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Category 3: </a:t>
            </a:r>
            <a:r>
              <a:rPr lang="en-US" sz="2400" u="sng" dirty="0" err="1"/>
              <a:t>Sectoral</a:t>
            </a:r>
            <a:r>
              <a:rPr lang="en-US" sz="2400" u="sng" dirty="0"/>
              <a:t> </a:t>
            </a:r>
            <a:r>
              <a:rPr lang="en-US" sz="2400" u="sng" dirty="0" err="1" smtClean="0"/>
              <a:t>programmes</a:t>
            </a:r>
            <a:endParaRPr lang="en-US" sz="2400" u="sng" dirty="0"/>
          </a:p>
          <a:p>
            <a:pPr lvl="1"/>
            <a:r>
              <a:rPr lang="en-US" sz="2000" dirty="0" smtClean="0"/>
              <a:t>Various policies and actions plans in a specific sector or group of sector</a:t>
            </a:r>
          </a:p>
          <a:p>
            <a:pPr lvl="1"/>
            <a:r>
              <a:rPr lang="en-US" sz="2000" dirty="0" smtClean="0"/>
              <a:t>With or Without an overall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mitigation goal</a:t>
            </a:r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. national program on energy efficiency and renewable energy; or group of activities in agriculture sector; X% renewable electricity by X(year)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Category 4: </a:t>
            </a:r>
            <a:r>
              <a:rPr lang="en-US" sz="2400" u="sng" dirty="0"/>
              <a:t>Economy-wide mitigation goal</a:t>
            </a:r>
          </a:p>
          <a:p>
            <a:pPr lvl="1"/>
            <a:r>
              <a:rPr lang="en-US" sz="2000" dirty="0" smtClean="0"/>
              <a:t>With reference to BAU scenario or a reference year</a:t>
            </a:r>
          </a:p>
          <a:p>
            <a:pPr lvl="1"/>
            <a:r>
              <a:rPr lang="en-US" sz="2000" dirty="0" smtClean="0"/>
              <a:t>With or without a listing of specific activities, plans or </a:t>
            </a:r>
            <a:r>
              <a:rPr lang="en-US" sz="2000" dirty="0" err="1" smtClean="0"/>
              <a:t>programmes</a:t>
            </a:r>
            <a:endParaRPr lang="en-US" sz="2000" dirty="0" smtClean="0"/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. reduction in emissions / emissions intensity by X% below X(year) levels by X(year); or </a:t>
            </a:r>
            <a:r>
              <a:rPr lang="en-US" sz="2000" dirty="0"/>
              <a:t>reduction in emissions / emissions intensity… by X% </a:t>
            </a:r>
            <a:r>
              <a:rPr lang="en-US" sz="2000" dirty="0" smtClean="0"/>
              <a:t>as compared to BAU by X(year); or to be carbon neutral by X(year)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Category 5:</a:t>
            </a:r>
            <a:r>
              <a:rPr lang="en-US" sz="2400" dirty="0" smtClean="0"/>
              <a:t> </a:t>
            </a:r>
            <a:r>
              <a:rPr lang="en-US" sz="2400" u="sng" dirty="0" smtClean="0"/>
              <a:t>Combination of any two categories</a:t>
            </a:r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. Reduction in emissions by X% as compared to BAU by X(year) through group of activities in forestry sector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600200" y="5867400"/>
            <a:ext cx="7273635" cy="6858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500" i="1" dirty="0" smtClean="0">
                <a:solidFill>
                  <a:srgbClr val="C00000"/>
                </a:solidFill>
              </a:rPr>
              <a:t>Not all NAMAs will lead to absolute emissions reductions and/or </a:t>
            </a:r>
            <a:r>
              <a:rPr lang="en-US" sz="1500" i="1" dirty="0" err="1" smtClean="0">
                <a:solidFill>
                  <a:srgbClr val="C00000"/>
                </a:solidFill>
              </a:rPr>
              <a:t>challengings</a:t>
            </a:r>
            <a:r>
              <a:rPr lang="en-US" sz="1500" i="1" dirty="0" smtClean="0">
                <a:solidFill>
                  <a:srgbClr val="C00000"/>
                </a:solidFill>
              </a:rPr>
              <a:t> to quantify GHG impact (reductions or deviations)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500" i="1" dirty="0" smtClean="0">
                <a:solidFill>
                  <a:srgbClr val="C00000"/>
                </a:solidFill>
              </a:rPr>
              <a:t>Each category  is unique;  requires different approach for developing baselines</a:t>
            </a:r>
            <a:endParaRPr lang="en-IN" sz="15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do we need a baseline?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Baselines </a:t>
            </a:r>
            <a:r>
              <a:rPr lang="en-US" sz="2400" dirty="0" smtClean="0"/>
              <a:t>may </a:t>
            </a:r>
            <a:r>
              <a:rPr lang="en-US" sz="2400" dirty="0"/>
              <a:t>be useful </a:t>
            </a:r>
            <a:endParaRPr lang="en-US" sz="2400" dirty="0" smtClean="0"/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or developing countries </a:t>
            </a:r>
            <a:r>
              <a:rPr lang="en-US" sz="2200" dirty="0">
                <a:solidFill>
                  <a:srgbClr val="C00000"/>
                </a:solidFill>
              </a:rPr>
              <a:t>to understand their </a:t>
            </a:r>
            <a:r>
              <a:rPr lang="en-US" sz="2200" dirty="0" smtClean="0">
                <a:solidFill>
                  <a:srgbClr val="C00000"/>
                </a:solidFill>
              </a:rPr>
              <a:t>own emissions </a:t>
            </a:r>
            <a:r>
              <a:rPr lang="en-US" sz="2200" dirty="0" smtClean="0"/>
              <a:t>(present &amp; future) </a:t>
            </a:r>
            <a:r>
              <a:rPr lang="en-US" sz="2200" dirty="0"/>
              <a:t>and </a:t>
            </a:r>
            <a:r>
              <a:rPr lang="en-US" sz="2200" dirty="0" smtClean="0"/>
              <a:t>prepare development plans accordingly</a:t>
            </a:r>
            <a:endParaRPr lang="en-US" sz="2200" dirty="0"/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or developing countries  </a:t>
            </a:r>
            <a:r>
              <a:rPr lang="en-US" sz="2200" dirty="0" smtClean="0">
                <a:solidFill>
                  <a:srgbClr val="C00000"/>
                </a:solidFill>
              </a:rPr>
              <a:t>to avail support </a:t>
            </a:r>
            <a:r>
              <a:rPr lang="en-US" sz="2200" dirty="0" smtClean="0"/>
              <a:t>(finance, technology, </a:t>
            </a:r>
            <a:r>
              <a:rPr lang="en-US" sz="2200" dirty="0"/>
              <a:t>c</a:t>
            </a:r>
            <a:r>
              <a:rPr lang="en-US" sz="2200" dirty="0" smtClean="0"/>
              <a:t>apacity building) as it would facilitate measuring of emission reductions/deviations 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/>
              <a:t>aggregating emission reductions/deviations achieved across </a:t>
            </a:r>
            <a:r>
              <a:rPr lang="en-US" sz="2200" dirty="0" smtClean="0"/>
              <a:t>countries thereby reducing </a:t>
            </a:r>
            <a:r>
              <a:rPr lang="en-US" sz="2200" dirty="0" smtClean="0">
                <a:solidFill>
                  <a:srgbClr val="C00000"/>
                </a:solidFill>
              </a:rPr>
              <a:t>uncertainty in global emissions estimate</a:t>
            </a:r>
          </a:p>
          <a:p>
            <a:r>
              <a:rPr lang="en-US" sz="2400" dirty="0" smtClean="0"/>
              <a:t>However,</a:t>
            </a:r>
          </a:p>
          <a:p>
            <a:pPr lvl="1"/>
            <a:r>
              <a:rPr lang="en-US" sz="2200" dirty="0" smtClean="0"/>
              <a:t>There is </a:t>
            </a:r>
            <a:r>
              <a:rPr lang="en-US" sz="2200" dirty="0"/>
              <a:t>currently </a:t>
            </a:r>
            <a:r>
              <a:rPr lang="en-US" sz="2200" dirty="0">
                <a:solidFill>
                  <a:srgbClr val="C00000"/>
                </a:solidFill>
              </a:rPr>
              <a:t>no international guidance </a:t>
            </a:r>
            <a:r>
              <a:rPr lang="en-US" sz="2200" dirty="0"/>
              <a:t>on how to develop emissions baseline / or determine baseline emissions scenarios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70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Developing guidelines for baseline determination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1520" y="1014189"/>
            <a:ext cx="8640960" cy="492941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Key Challenges: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Different categories </a:t>
            </a:r>
            <a:r>
              <a:rPr lang="en-US" sz="2000" dirty="0" smtClean="0"/>
              <a:t>of mitigation actions (by scope: considering scale, type of activity, sector coverage)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Direct attribution </a:t>
            </a:r>
            <a:r>
              <a:rPr lang="en-US" sz="2000" dirty="0" smtClean="0"/>
              <a:t>of GHG emissions reduction to specific mitigation action seems difficult</a:t>
            </a:r>
          </a:p>
          <a:p>
            <a:pPr lvl="1"/>
            <a:r>
              <a:rPr lang="en-IN" sz="2000" dirty="0">
                <a:solidFill>
                  <a:srgbClr val="C00000"/>
                </a:solidFill>
              </a:rPr>
              <a:t>Not</a:t>
            </a:r>
            <a:r>
              <a:rPr lang="en-IN" sz="2000" dirty="0"/>
              <a:t> all NAMAs will lead to </a:t>
            </a:r>
            <a:r>
              <a:rPr lang="en-IN" sz="2000" dirty="0">
                <a:solidFill>
                  <a:srgbClr val="C00000"/>
                </a:solidFill>
              </a:rPr>
              <a:t>absolute emissions reductions </a:t>
            </a:r>
            <a:endParaRPr lang="en-IN" sz="2000" dirty="0" smtClean="0">
              <a:solidFill>
                <a:srgbClr val="C00000"/>
              </a:solidFill>
            </a:endParaRPr>
          </a:p>
          <a:p>
            <a:pPr lvl="1"/>
            <a:r>
              <a:rPr lang="en-IN" sz="2000" dirty="0" smtClean="0">
                <a:solidFill>
                  <a:srgbClr val="C00000"/>
                </a:solidFill>
              </a:rPr>
              <a:t>It is challenging to</a:t>
            </a:r>
            <a:r>
              <a:rPr lang="en-IN" sz="2000" dirty="0" smtClean="0"/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quantify </a:t>
            </a:r>
            <a:r>
              <a:rPr lang="en-IN" sz="2000" dirty="0">
                <a:solidFill>
                  <a:srgbClr val="C00000"/>
                </a:solidFill>
              </a:rPr>
              <a:t>GHG impact </a:t>
            </a:r>
            <a:r>
              <a:rPr lang="en-IN" sz="2000" dirty="0"/>
              <a:t>(reductions or deviations</a:t>
            </a:r>
            <a:r>
              <a:rPr lang="en-IN" sz="2000" dirty="0" smtClean="0"/>
              <a:t>) in many cases (more difficult with higher level of aggregation)</a:t>
            </a:r>
            <a:endParaRPr lang="en-US" sz="2000" dirty="0" smtClean="0"/>
          </a:p>
          <a:p>
            <a:pPr lvl="1"/>
            <a:r>
              <a:rPr lang="en-US" sz="2000" dirty="0" smtClean="0"/>
              <a:t>Each NAMA unique therefore one size fits all approach may not work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Key Considerations:</a:t>
            </a:r>
          </a:p>
          <a:p>
            <a:pPr lvl="1"/>
            <a:r>
              <a:rPr lang="en-US" sz="2000" dirty="0" smtClean="0"/>
              <a:t>Increase in precision may involve increase in complexity leading to increase in transaction cost</a:t>
            </a:r>
          </a:p>
          <a:p>
            <a:pPr lvl="1"/>
            <a:r>
              <a:rPr lang="en-US" sz="2000" dirty="0" smtClean="0"/>
              <a:t>Should takes into account relevant national and/or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policies and circumstances</a:t>
            </a:r>
          </a:p>
          <a:p>
            <a:pPr lvl="1"/>
            <a:r>
              <a:rPr lang="en-US" sz="2000" dirty="0" smtClean="0"/>
              <a:t>Should ensure flexibility and simplicity in approach</a:t>
            </a:r>
          </a:p>
          <a:p>
            <a:pPr lvl="1"/>
            <a:r>
              <a:rPr lang="en-US" sz="2000" dirty="0" smtClean="0"/>
              <a:t>May need combination of different approaches</a:t>
            </a:r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0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Approach 1: CDM plus approach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520" y="990600"/>
            <a:ext cx="8640960" cy="49294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Using existing CDM baseline methodologies </a:t>
            </a:r>
          </a:p>
          <a:p>
            <a:pPr lvl="1">
              <a:defRPr/>
            </a:pPr>
            <a:r>
              <a:rPr lang="en-US" sz="2200" dirty="0" smtClean="0"/>
              <a:t>The baseline for a CDM project activity is defined in 3/CMP.1, Annex, paragraph 44 as follows:</a:t>
            </a:r>
          </a:p>
          <a:p>
            <a:pPr lvl="2"/>
            <a:r>
              <a:rPr lang="en-US" sz="1800" i="1" dirty="0" smtClean="0"/>
              <a:t>The baseline for a CDM project activity is the scenario that reasonably represents the anthropogenic emissions by sources of greenhouse gases that would occur in the </a:t>
            </a:r>
            <a:r>
              <a:rPr lang="en-US" sz="1800" i="1" u="sng" dirty="0" smtClean="0"/>
              <a:t>absence of the proposed project activity </a:t>
            </a:r>
            <a:r>
              <a:rPr lang="en-US" sz="1800" i="1" dirty="0" smtClean="0"/>
              <a:t>(3/CMP.1, Annex, paragraph 44)</a:t>
            </a:r>
          </a:p>
          <a:p>
            <a:pPr lvl="1">
              <a:defRPr/>
            </a:pPr>
            <a:r>
              <a:rPr lang="en-US" sz="2200" dirty="0" smtClean="0"/>
              <a:t>However, even in case of CDM projects, the process was considered cumbersome (new developments: standardized baselines)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</a:rPr>
              <a:t>Applicable where NAMAs are listed as</a:t>
            </a:r>
          </a:p>
          <a:p>
            <a:pPr lvl="1">
              <a:defRPr/>
            </a:pPr>
            <a:r>
              <a:rPr lang="en-US" sz="2200" dirty="0" smtClean="0"/>
              <a:t>Specific projects (Category 1)</a:t>
            </a:r>
          </a:p>
          <a:p>
            <a:pPr lvl="1">
              <a:defRPr/>
            </a:pPr>
            <a:r>
              <a:rPr lang="en-US" sz="2200" dirty="0" smtClean="0"/>
              <a:t>Mitigation goals with list of specific projects contributing towards achieving the overall mitigation goal (</a:t>
            </a:r>
            <a:r>
              <a:rPr lang="en-US" sz="2200" dirty="0"/>
              <a:t>C</a:t>
            </a:r>
            <a:r>
              <a:rPr lang="en-US" sz="2200" dirty="0" smtClean="0"/>
              <a:t>ategory 5)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2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Approach 2: Baseline metrics approach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Baseline Metrics</a:t>
            </a:r>
          </a:p>
          <a:p>
            <a:pPr lvl="1"/>
            <a:r>
              <a:rPr lang="en-US" sz="2200" dirty="0" smtClean="0"/>
              <a:t>Baseline metrics to comprise of a set of indicators (observed in a reference year and measurable in coming years)</a:t>
            </a:r>
          </a:p>
          <a:p>
            <a:pPr lvl="1"/>
            <a:r>
              <a:rPr lang="en-US" sz="2200" dirty="0" smtClean="0"/>
              <a:t>Tracking the indicators overtime indicates the progress and helps to estimate impact on GHG emissions </a:t>
            </a:r>
            <a:endParaRPr lang="en-US" sz="2200" dirty="0"/>
          </a:p>
          <a:p>
            <a:pPr lvl="1"/>
            <a:r>
              <a:rPr lang="en-US" sz="2200" dirty="0" smtClean="0"/>
              <a:t>Flexibility in the choice of indicators of baseline metrics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Applicable where NAMAs are listed as</a:t>
            </a:r>
          </a:p>
          <a:p>
            <a:pPr lvl="1"/>
            <a:r>
              <a:rPr lang="en-US" sz="2200" dirty="0" smtClean="0"/>
              <a:t>Capacity building </a:t>
            </a:r>
            <a:r>
              <a:rPr lang="en-US" sz="2200" dirty="0" err="1" smtClean="0"/>
              <a:t>programmes</a:t>
            </a:r>
            <a:r>
              <a:rPr lang="en-US" sz="2200" dirty="0" smtClean="0"/>
              <a:t> (Category 2)</a:t>
            </a:r>
          </a:p>
          <a:p>
            <a:pPr lvl="1"/>
            <a:r>
              <a:rPr lang="en-US" sz="2200" dirty="0" smtClean="0"/>
              <a:t>Mitigation goals in a sector or economy-wide (Category 3,4,5)</a:t>
            </a:r>
          </a:p>
          <a:p>
            <a:pPr lvl="1"/>
            <a:r>
              <a:rPr lang="en-US" sz="2200" dirty="0" smtClean="0"/>
              <a:t>Specific project activities (Category 1)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28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Baseline metrics approach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" y="1143000"/>
            <a:ext cx="8945883" cy="4876800"/>
            <a:chOff x="3406602" y="1600200"/>
            <a:chExt cx="4822998" cy="4114800"/>
          </a:xfrm>
        </p:grpSpPr>
        <p:sp>
          <p:nvSpPr>
            <p:cNvPr id="4" name="Rectangle 3"/>
            <p:cNvSpPr/>
            <p:nvPr/>
          </p:nvSpPr>
          <p:spPr>
            <a:xfrm>
              <a:off x="3505200" y="1600200"/>
              <a:ext cx="4724400" cy="411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8"/>
            <p:cNvGrpSpPr/>
            <p:nvPr/>
          </p:nvGrpSpPr>
          <p:grpSpPr>
            <a:xfrm>
              <a:off x="3406602" y="1981200"/>
              <a:ext cx="4498270" cy="3612370"/>
              <a:chOff x="1673930" y="1981200"/>
              <a:chExt cx="4498270" cy="3612370"/>
            </a:xfrm>
          </p:grpSpPr>
          <p:cxnSp>
            <p:nvCxnSpPr>
              <p:cNvPr id="9" name="Straight Arrow Connector 2"/>
              <p:cNvCxnSpPr/>
              <p:nvPr/>
            </p:nvCxnSpPr>
            <p:spPr>
              <a:xfrm>
                <a:off x="2728031" y="5231862"/>
                <a:ext cx="28956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2726784" y="1981200"/>
                <a:ext cx="0" cy="32625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673930" y="2133600"/>
                <a:ext cx="1123072" cy="2155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Baseline metrics indicators:</a:t>
                </a:r>
              </a:p>
              <a:p>
                <a:r>
                  <a:rPr lang="en-US" sz="2000" b="1" dirty="0" smtClean="0"/>
                  <a:t>Such as, GHG Emissions, share of RE in electricity mix,</a:t>
                </a:r>
              </a:p>
              <a:p>
                <a:r>
                  <a:rPr lang="en-US" sz="2000" b="1" dirty="0" smtClean="0"/>
                  <a:t>Emissions intensity, etc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181600" y="5255977"/>
                <a:ext cx="990600" cy="337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Time</a:t>
                </a:r>
                <a:endParaRPr lang="en-US" sz="2000" b="1" dirty="0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1905000" y="5435025"/>
            <a:ext cx="155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Reference Year (</a:t>
            </a:r>
            <a:r>
              <a:rPr lang="en-US" sz="1600" dirty="0" err="1" smtClean="0"/>
              <a:t>eg</a:t>
            </a:r>
            <a:r>
              <a:rPr lang="en-US" sz="1600" dirty="0" smtClean="0"/>
              <a:t>. 2005)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79474" y="5452646"/>
            <a:ext cx="155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Target Year</a:t>
            </a:r>
          </a:p>
          <a:p>
            <a:r>
              <a:rPr lang="en-US" sz="1600" dirty="0" smtClean="0"/>
              <a:t>(</a:t>
            </a:r>
            <a:r>
              <a:rPr lang="en-US" sz="1600" dirty="0" err="1" smtClean="0"/>
              <a:t>eg</a:t>
            </a:r>
            <a:r>
              <a:rPr lang="en-US" sz="1600" dirty="0" smtClean="0"/>
              <a:t>. 2020)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1100796" y="6116785"/>
            <a:ext cx="8001000" cy="4364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C00000"/>
                </a:solidFill>
              </a:rPr>
              <a:t>Appropriate since not all NAMAs will result in absolute emissions reduction</a:t>
            </a:r>
            <a:endParaRPr lang="en-US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208324" y="1066800"/>
            <a:ext cx="1935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Baseline metrics </a:t>
            </a:r>
            <a:r>
              <a:rPr lang="en-US" sz="2000" dirty="0" smtClean="0"/>
              <a:t>to comprise of set of indicators (observed in a reference year and measurable in coming years)</a:t>
            </a:r>
          </a:p>
          <a:p>
            <a:endParaRPr lang="en-US" sz="2000" dirty="0" smtClean="0"/>
          </a:p>
          <a:p>
            <a:r>
              <a:rPr lang="en-US" sz="2000" dirty="0" smtClean="0"/>
              <a:t>Progress may be used to estimate </a:t>
            </a:r>
            <a:r>
              <a:rPr lang="en-US" sz="2000" b="1" dirty="0" smtClean="0">
                <a:solidFill>
                  <a:srgbClr val="C00000"/>
                </a:solidFill>
              </a:rPr>
              <a:t>impact on GHG emissions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133600" y="2161186"/>
            <a:ext cx="4098823" cy="21674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8852" y="2489200"/>
            <a:ext cx="4038600" cy="1854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27074" y="1947446"/>
            <a:ext cx="1554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Indicator 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60474" y="3928646"/>
            <a:ext cx="1554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Indicator 2</a:t>
            </a:r>
            <a:endParaRPr lang="en-US" sz="1600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357167980"/>
              </p:ext>
            </p:extLst>
          </p:nvPr>
        </p:nvGraphicFramePr>
        <p:xfrm>
          <a:off x="76200" y="1473200"/>
          <a:ext cx="70104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2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Approach 3: GHG Inventory Approach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GHG emissions inventory as a baseline for absolute reductions</a:t>
            </a:r>
          </a:p>
          <a:p>
            <a:pPr lvl="1"/>
            <a:r>
              <a:rPr lang="en-US" sz="2200" dirty="0" smtClean="0"/>
              <a:t>comparison of reference year inventory with target year inventory</a:t>
            </a:r>
          </a:p>
          <a:p>
            <a:pPr lvl="1"/>
            <a:r>
              <a:rPr lang="en-US" sz="2200" dirty="0" smtClean="0"/>
              <a:t>actions are not measured but the result (GHG emissions reductions)</a:t>
            </a:r>
          </a:p>
          <a:p>
            <a:pPr lvl="1" eaLnBrk="1" hangingPunct="1"/>
            <a:r>
              <a:rPr lang="en-US" sz="2200" dirty="0" smtClean="0"/>
              <a:t>existing experience of preparing inventories for NATCOMs for NA1</a:t>
            </a:r>
          </a:p>
          <a:p>
            <a:pPr lvl="1" eaLnBrk="1" hangingPunct="1"/>
            <a:endParaRPr lang="en-US" sz="22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Applicable where NAMAs are listed as</a:t>
            </a:r>
          </a:p>
          <a:p>
            <a:pPr lvl="1"/>
            <a:r>
              <a:rPr lang="en-US" sz="2200" dirty="0" smtClean="0"/>
              <a:t>Economy-wide targets such as carbon neutrality (Category 4)</a:t>
            </a:r>
          </a:p>
          <a:p>
            <a:pPr lvl="1"/>
            <a:r>
              <a:rPr lang="en-US" sz="2200" dirty="0" err="1" smtClean="0"/>
              <a:t>Sectoral</a:t>
            </a:r>
            <a:r>
              <a:rPr lang="en-US" sz="2200" dirty="0" smtClean="0"/>
              <a:t> plans with number of specific actions and policies (Category 3)</a:t>
            </a:r>
          </a:p>
          <a:p>
            <a:pPr lvl="1"/>
            <a:r>
              <a:rPr lang="en-US" sz="2200" dirty="0" smtClean="0"/>
              <a:t>Combination of two (Category 5)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64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Approach 4: Reference case approach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Defining a reference case </a:t>
            </a:r>
          </a:p>
          <a:p>
            <a:pPr lvl="1"/>
            <a:r>
              <a:rPr lang="en-US" sz="2400" dirty="0" smtClean="0"/>
              <a:t>According to IPCC AR 4, “business-as-usual” baseline/reference case assumes that future development trends follow those of the past and </a:t>
            </a:r>
            <a:r>
              <a:rPr lang="en-US" sz="2400" u="sng" dirty="0" smtClean="0"/>
              <a:t>no changes in policies </a:t>
            </a:r>
            <a:r>
              <a:rPr lang="en-US" sz="2400" dirty="0" smtClean="0"/>
              <a:t>will take place</a:t>
            </a:r>
          </a:p>
          <a:p>
            <a:pPr lvl="1"/>
            <a:r>
              <a:rPr lang="en-US" sz="2400" dirty="0" smtClean="0"/>
              <a:t>Impact on GHG emissions is equivalent to deviations from the reference case</a:t>
            </a:r>
          </a:p>
          <a:p>
            <a:pPr lvl="1"/>
            <a:r>
              <a:rPr lang="en-US" sz="2400" dirty="0" smtClean="0"/>
              <a:t>Defining reference case projecting a probable emission trajectory by selecting an appropriate model for economy (set of policies and barriers; set of assumptions for future development and growth)</a:t>
            </a:r>
            <a:endParaRPr lang="en-US" sz="2000" dirty="0" smtClean="0"/>
          </a:p>
          <a:p>
            <a:r>
              <a:rPr lang="en-US" sz="2600" dirty="0" smtClean="0">
                <a:solidFill>
                  <a:srgbClr val="C00000"/>
                </a:solidFill>
              </a:rPr>
              <a:t>Applicable where NAMAs are listed as</a:t>
            </a:r>
          </a:p>
          <a:p>
            <a:pPr lvl="1"/>
            <a:r>
              <a:rPr lang="en-US" sz="2400" dirty="0" smtClean="0"/>
              <a:t>Economy-wide targets or </a:t>
            </a:r>
            <a:r>
              <a:rPr lang="en-US" sz="2400" dirty="0" err="1" smtClean="0"/>
              <a:t>sectoral</a:t>
            </a:r>
            <a:r>
              <a:rPr lang="en-US" sz="2400" dirty="0" smtClean="0"/>
              <a:t> plans as compared to a BAU scenario (Category 3,4,5)</a:t>
            </a:r>
          </a:p>
        </p:txBody>
      </p:sp>
    </p:spTree>
    <p:extLst>
      <p:ext uri="{BB962C8B-B14F-4D97-AF65-F5344CB8AC3E}">
        <p14:creationId xmlns:p14="http://schemas.microsoft.com/office/powerpoint/2010/main" val="9586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1714</TotalTime>
  <Words>1334</Words>
  <Application>Microsoft Office PowerPoint</Application>
  <PresentationFormat>On-screen Show (4:3)</PresentationFormat>
  <Paragraphs>179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Technical aspects of NAMAs: Options and methodologies for developing baselines for different categories of NAMAs*</vt:lpstr>
      <vt:lpstr>Various Categories of NAMAs  (by scope: considering scale, type of activity, sector coverage)</vt:lpstr>
      <vt:lpstr>Why do we need a baseline?</vt:lpstr>
      <vt:lpstr>Developing guidelines for baseline determination</vt:lpstr>
      <vt:lpstr>Approach 1: CDM plus approach</vt:lpstr>
      <vt:lpstr>Approach 2: Baseline metrics approach</vt:lpstr>
      <vt:lpstr>Baseline metrics approach</vt:lpstr>
      <vt:lpstr>Approach 3: GHG Inventory Approach</vt:lpstr>
      <vt:lpstr>Approach 4: Reference case approach</vt:lpstr>
      <vt:lpstr>Reference case approach</vt:lpstr>
      <vt:lpstr>Hypothetical Example of a NAMA in Transport sector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Research Framework</dc:title>
  <dc:creator>neha pahuja</dc:creator>
  <cp:lastModifiedBy>Marie-Therese Diouf-Sperling</cp:lastModifiedBy>
  <cp:revision>289</cp:revision>
  <cp:lastPrinted>2013-11-07T07:33:26Z</cp:lastPrinted>
  <dcterms:created xsi:type="dcterms:W3CDTF">2006-08-16T00:00:00Z</dcterms:created>
  <dcterms:modified xsi:type="dcterms:W3CDTF">2013-11-12T09:32:48Z</dcterms:modified>
</cp:coreProperties>
</file>