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 id="2147483648" r:id="rId2"/>
    <p:sldMasterId id="2147483758" r:id="rId3"/>
    <p:sldMasterId id="2147483770" r:id="rId4"/>
    <p:sldMasterId id="2147483668" r:id="rId5"/>
  </p:sldMasterIdLst>
  <p:notesMasterIdLst>
    <p:notesMasterId r:id="rId26"/>
  </p:notesMasterIdLst>
  <p:sldIdLst>
    <p:sldId id="256" r:id="rId6"/>
    <p:sldId id="258" r:id="rId7"/>
    <p:sldId id="296" r:id="rId8"/>
    <p:sldId id="298" r:id="rId9"/>
    <p:sldId id="297" r:id="rId10"/>
    <p:sldId id="285" r:id="rId11"/>
    <p:sldId id="292" r:id="rId12"/>
    <p:sldId id="301" r:id="rId13"/>
    <p:sldId id="288" r:id="rId14"/>
    <p:sldId id="283" r:id="rId15"/>
    <p:sldId id="262" r:id="rId16"/>
    <p:sldId id="287" r:id="rId17"/>
    <p:sldId id="289" r:id="rId18"/>
    <p:sldId id="290" r:id="rId19"/>
    <p:sldId id="294" r:id="rId20"/>
    <p:sldId id="291" r:id="rId21"/>
    <p:sldId id="299" r:id="rId22"/>
    <p:sldId id="300" r:id="rId23"/>
    <p:sldId id="263" r:id="rId24"/>
    <p:sldId id="260" r:id="rId25"/>
  </p:sldIdLst>
  <p:sldSz cx="9144000" cy="6858000" type="screen4x3"/>
  <p:notesSz cx="6858000" cy="9144000"/>
  <p:custDataLst>
    <p:tags r:id="rId27"/>
  </p:custData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262E"/>
    <a:srgbClr val="000000"/>
    <a:srgbClr val="FECB00"/>
    <a:srgbClr val="E98300"/>
    <a:srgbClr val="ED9C33"/>
    <a:srgbClr val="F4C180"/>
    <a:srgbClr val="8B73A7"/>
    <a:srgbClr val="B6A7C8"/>
    <a:srgbClr val="DC7D82"/>
    <a:srgbClr val="988F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64578" autoAdjust="0"/>
  </p:normalViewPr>
  <p:slideViewPr>
    <p:cSldViewPr snapToObjects="1" showGuides="1">
      <p:cViewPr varScale="1">
        <p:scale>
          <a:sx n="54" d="100"/>
          <a:sy n="54" d="100"/>
        </p:scale>
        <p:origin x="-1290" y="-90"/>
      </p:cViewPr>
      <p:guideLst>
        <p:guide orient="horz" pos="164"/>
        <p:guide orient="horz" pos="4162"/>
        <p:guide orient="horz" pos="731"/>
        <p:guide orient="horz" pos="799"/>
        <p:guide orient="horz" pos="3775"/>
        <p:guide pos="1446"/>
        <p:guide pos="158"/>
        <p:guide pos="5602"/>
        <p:guide pos="4314"/>
        <p:guide pos="4218"/>
        <p:guide pos="2929"/>
        <p:guide pos="2831"/>
        <p:guide pos="154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gs" Target="tags/tag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iguel:Library:Caches:TemporaryItems:Outlook%20Temp:Rating%20NAMA_indicatorsMAYO%202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solidFill>
                  <a:srgbClr val="1F497D"/>
                </a:solidFill>
              </a:rPr>
              <a:t>Mitigation</a:t>
            </a:r>
            <a:r>
              <a:rPr lang="en-US" baseline="0">
                <a:solidFill>
                  <a:srgbClr val="1F497D"/>
                </a:solidFill>
              </a:rPr>
              <a:t> Action Program Module</a:t>
            </a:r>
          </a:p>
        </c:rich>
      </c:tx>
      <c:overlay val="0"/>
    </c:title>
    <c:autoTitleDeleted val="0"/>
    <c:plotArea>
      <c:layout>
        <c:manualLayout>
          <c:layoutTarget val="inner"/>
          <c:xMode val="edge"/>
          <c:yMode val="edge"/>
          <c:x val="0.19599674692701799"/>
          <c:y val="0.18877764223464599"/>
          <c:w val="0.54302511984883906"/>
          <c:h val="0.68881410971788004"/>
        </c:manualLayout>
      </c:layout>
      <c:radarChart>
        <c:radarStyle val="marker"/>
        <c:varyColors val="0"/>
        <c:ser>
          <c:idx val="0"/>
          <c:order val="0"/>
          <c:tx>
            <c:v>max score</c:v>
          </c:tx>
          <c:spPr>
            <a:ln>
              <a:solidFill>
                <a:srgbClr val="0070C0"/>
              </a:solidFill>
            </a:ln>
          </c:spPr>
          <c:marker>
            <c:symbol val="none"/>
          </c:marker>
          <c:dLbls>
            <c:delete val="1"/>
          </c:dLbls>
          <c:cat>
            <c:strRef>
              <c:f>[1]charts!$B$2:$H$2</c:f>
              <c:strCache>
                <c:ptCount val="7"/>
                <c:pt idx="0">
                  <c:v>Definition &amp; Scope</c:v>
                </c:pt>
                <c:pt idx="1">
                  <c:v>Objectives and Targets</c:v>
                </c:pt>
                <c:pt idx="2">
                  <c:v>Planning</c:v>
                </c:pt>
                <c:pt idx="3">
                  <c:v>Roles, Responsibilities and Authorities</c:v>
                </c:pt>
                <c:pt idx="4">
                  <c:v>Barriers</c:v>
                </c:pt>
                <c:pt idx="5">
                  <c:v>Emissions Reductions from Interventions</c:v>
                </c:pt>
                <c:pt idx="6">
                  <c:v>Monitoring and Reporting</c:v>
                </c:pt>
              </c:strCache>
            </c:strRef>
          </c:cat>
          <c:val>
            <c:numRef>
              <c:f>[1]charts!$B$3:$H$3</c:f>
              <c:numCache>
                <c:formatCode>0.00</c:formatCode>
                <c:ptCount val="7"/>
                <c:pt idx="0">
                  <c:v>14</c:v>
                </c:pt>
                <c:pt idx="1">
                  <c:v>20</c:v>
                </c:pt>
                <c:pt idx="2">
                  <c:v>22</c:v>
                </c:pt>
                <c:pt idx="3">
                  <c:v>7</c:v>
                </c:pt>
                <c:pt idx="4">
                  <c:v>7</c:v>
                </c:pt>
                <c:pt idx="5">
                  <c:v>20</c:v>
                </c:pt>
                <c:pt idx="6">
                  <c:v>10</c:v>
                </c:pt>
              </c:numCache>
            </c:numRef>
          </c:val>
        </c:ser>
        <c:ser>
          <c:idx val="1"/>
          <c:order val="1"/>
          <c:tx>
            <c:v>score</c:v>
          </c:tx>
          <c:spPr>
            <a:ln>
              <a:solidFill>
                <a:srgbClr val="C00000"/>
              </a:solidFill>
            </a:ln>
          </c:spPr>
          <c:marker>
            <c:symbol val="none"/>
          </c:marker>
          <c:dLbls>
            <c:delete val="1"/>
          </c:dLbls>
          <c:cat>
            <c:strRef>
              <c:f>[1]charts!$B$2:$H$2</c:f>
              <c:strCache>
                <c:ptCount val="7"/>
                <c:pt idx="0">
                  <c:v>Definition &amp; Scope</c:v>
                </c:pt>
                <c:pt idx="1">
                  <c:v>Objectives and Targets</c:v>
                </c:pt>
                <c:pt idx="2">
                  <c:v>Planning</c:v>
                </c:pt>
                <c:pt idx="3">
                  <c:v>Roles, Responsibilities and Authorities</c:v>
                </c:pt>
                <c:pt idx="4">
                  <c:v>Barriers</c:v>
                </c:pt>
                <c:pt idx="5">
                  <c:v>Emissions Reductions from Interventions</c:v>
                </c:pt>
                <c:pt idx="6">
                  <c:v>Monitoring and Reporting</c:v>
                </c:pt>
              </c:strCache>
            </c:strRef>
          </c:cat>
          <c:val>
            <c:numRef>
              <c:f>[1]charts!$B$4:$H$4</c:f>
              <c:numCache>
                <c:formatCode>General</c:formatCode>
                <c:ptCount val="7"/>
                <c:pt idx="0">
                  <c:v>8.0500000000000007</c:v>
                </c:pt>
                <c:pt idx="1">
                  <c:v>7</c:v>
                </c:pt>
                <c:pt idx="2">
                  <c:v>9.02</c:v>
                </c:pt>
                <c:pt idx="3">
                  <c:v>2.5550000000000002</c:v>
                </c:pt>
                <c:pt idx="4">
                  <c:v>3.5</c:v>
                </c:pt>
                <c:pt idx="5">
                  <c:v>11.8</c:v>
                </c:pt>
                <c:pt idx="6">
                  <c:v>5</c:v>
                </c:pt>
              </c:numCache>
            </c:numRef>
          </c:val>
        </c:ser>
        <c:dLbls>
          <c:showLegendKey val="0"/>
          <c:showVal val="1"/>
          <c:showCatName val="0"/>
          <c:showSerName val="0"/>
          <c:showPercent val="0"/>
          <c:showBubbleSize val="0"/>
        </c:dLbls>
        <c:axId val="100953088"/>
        <c:axId val="100958976"/>
      </c:radarChart>
      <c:catAx>
        <c:axId val="100953088"/>
        <c:scaling>
          <c:orientation val="minMax"/>
        </c:scaling>
        <c:delete val="0"/>
        <c:axPos val="b"/>
        <c:majorGridlines/>
        <c:majorTickMark val="out"/>
        <c:minorTickMark val="none"/>
        <c:tickLblPos val="nextTo"/>
        <c:txPr>
          <a:bodyPr/>
          <a:lstStyle/>
          <a:p>
            <a:pPr>
              <a:defRPr sz="1100"/>
            </a:pPr>
            <a:endParaRPr lang="en-US"/>
          </a:p>
        </c:txPr>
        <c:crossAx val="100958976"/>
        <c:crosses val="autoZero"/>
        <c:auto val="1"/>
        <c:lblAlgn val="ctr"/>
        <c:lblOffset val="100"/>
        <c:noMultiLvlLbl val="0"/>
      </c:catAx>
      <c:valAx>
        <c:axId val="100958976"/>
        <c:scaling>
          <c:orientation val="minMax"/>
        </c:scaling>
        <c:delete val="0"/>
        <c:axPos val="l"/>
        <c:numFmt formatCode="0" sourceLinked="0"/>
        <c:majorTickMark val="out"/>
        <c:minorTickMark val="none"/>
        <c:tickLblPos val="nextTo"/>
        <c:crossAx val="100953088"/>
        <c:crosses val="autoZero"/>
        <c:crossBetween val="between"/>
      </c:valAx>
    </c:plotArea>
    <c:legend>
      <c:legendPos val="r"/>
      <c:overlay val="0"/>
    </c:legend>
    <c:plotVisOnly val="1"/>
    <c:dispBlanksAs val="gap"/>
    <c:showDLblsOverMax val="0"/>
  </c:chart>
  <c:spPr>
    <a:ln w="3175">
      <a:solidFill>
        <a:schemeClr val="tx2"/>
      </a:solid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087D6C-ABBD-4738-B1B2-83994DA6EE48}" type="doc">
      <dgm:prSet loTypeId="urn:microsoft.com/office/officeart/2005/8/layout/default" loCatId="list" qsTypeId="urn:microsoft.com/office/officeart/2005/8/quickstyle/simple1" qsCatId="simple" csTypeId="urn:microsoft.com/office/officeart/2005/8/colors/accent1_5" csCatId="accent1" phldr="1"/>
      <dgm:spPr/>
      <dgm:t>
        <a:bodyPr/>
        <a:lstStyle/>
        <a:p>
          <a:endParaRPr lang="en-GB"/>
        </a:p>
      </dgm:t>
    </dgm:pt>
    <dgm:pt modelId="{4E70370D-F727-4A28-9CF1-8610550F2F91}">
      <dgm:prSet phldrT="[Text]"/>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dirty="0" smtClean="0"/>
            <a:t>Develop a mechanism for comprehensive assessment of GHG mitigation actions </a:t>
          </a:r>
          <a:endParaRPr lang="en-GB" dirty="0"/>
        </a:p>
      </dgm:t>
    </dgm:pt>
    <dgm:pt modelId="{82CEF313-4F28-46C9-9A4C-CC2FA602A5DB}" type="parTrans" cxnId="{2395AF19-5390-4676-8CBB-22461E438CB6}">
      <dgm:prSet/>
      <dgm:spPr/>
      <dgm:t>
        <a:bodyPr/>
        <a:lstStyle/>
        <a:p>
          <a:endParaRPr lang="en-GB">
            <a:solidFill>
              <a:schemeClr val="tx2"/>
            </a:solidFill>
          </a:endParaRPr>
        </a:p>
      </dgm:t>
    </dgm:pt>
    <dgm:pt modelId="{E51D3A53-01E8-4BED-BEA2-BBAD77A32E6B}" type="sibTrans" cxnId="{2395AF19-5390-4676-8CBB-22461E438CB6}">
      <dgm:prSet/>
      <dgm:spPr/>
      <dgm:t>
        <a:bodyPr/>
        <a:lstStyle/>
        <a:p>
          <a:endParaRPr lang="en-GB">
            <a:solidFill>
              <a:schemeClr val="tx2"/>
            </a:solidFill>
          </a:endParaRPr>
        </a:p>
      </dgm:t>
    </dgm:pt>
    <dgm:pt modelId="{03ADA62F-77F0-46C6-B48A-DB2F092B7F4C}">
      <dgm:prSet phldrT="[Tex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Establish a common framework to screen, evaluate and compare different mitigation programs </a:t>
          </a:r>
          <a:endParaRPr lang="en-GB" dirty="0"/>
        </a:p>
      </dgm:t>
    </dgm:pt>
    <dgm:pt modelId="{D946A0DD-0B34-489F-A7E9-696078B2B96B}" type="parTrans" cxnId="{071CB6A7-36FE-421E-B20F-5FE39F957E88}">
      <dgm:prSet/>
      <dgm:spPr/>
      <dgm:t>
        <a:bodyPr/>
        <a:lstStyle/>
        <a:p>
          <a:endParaRPr lang="en-GB">
            <a:solidFill>
              <a:schemeClr val="tx2"/>
            </a:solidFill>
          </a:endParaRPr>
        </a:p>
      </dgm:t>
    </dgm:pt>
    <dgm:pt modelId="{36789B34-E339-43E9-BD5F-0888C47283E5}" type="sibTrans" cxnId="{071CB6A7-36FE-421E-B20F-5FE39F957E88}">
      <dgm:prSet/>
      <dgm:spPr/>
      <dgm:t>
        <a:bodyPr/>
        <a:lstStyle/>
        <a:p>
          <a:endParaRPr lang="en-GB">
            <a:solidFill>
              <a:schemeClr val="tx2"/>
            </a:solidFill>
          </a:endParaRPr>
        </a:p>
      </dgm:t>
    </dgm:pt>
    <dgm:pt modelId="{3EBBAA2F-1E36-481A-8435-4B24A5070FB6}">
      <dgm:prSet phldrT="[Tex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Provide confidence to donors/investors on viability and level of risk of different mitigation programs</a:t>
          </a:r>
          <a:endParaRPr lang="en-GB" dirty="0"/>
        </a:p>
      </dgm:t>
    </dgm:pt>
    <dgm:pt modelId="{6D3C2CB6-0314-4A6F-A159-61E12A595C19}" type="parTrans" cxnId="{7DE0F1BA-4913-4E57-B27B-413DC746AFDA}">
      <dgm:prSet/>
      <dgm:spPr/>
      <dgm:t>
        <a:bodyPr/>
        <a:lstStyle/>
        <a:p>
          <a:endParaRPr lang="en-GB">
            <a:solidFill>
              <a:schemeClr val="tx2"/>
            </a:solidFill>
          </a:endParaRPr>
        </a:p>
      </dgm:t>
    </dgm:pt>
    <dgm:pt modelId="{CA6ABAC9-A4CE-4DCE-AF2C-28BFF63CD7AA}" type="sibTrans" cxnId="{7DE0F1BA-4913-4E57-B27B-413DC746AFDA}">
      <dgm:prSet/>
      <dgm:spPr/>
      <dgm:t>
        <a:bodyPr/>
        <a:lstStyle/>
        <a:p>
          <a:endParaRPr lang="en-GB">
            <a:solidFill>
              <a:schemeClr val="tx2"/>
            </a:solidFill>
          </a:endParaRPr>
        </a:p>
      </dgm:t>
    </dgm:pt>
    <dgm:pt modelId="{C7D919E8-D627-43D5-94C9-64B0C37FF88E}">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Facilitate benchmarking and identify areas for continuous improvement</a:t>
          </a:r>
          <a:endParaRPr lang="en-GB" dirty="0" smtClean="0"/>
        </a:p>
      </dgm:t>
    </dgm:pt>
    <dgm:pt modelId="{0917CCCA-4C4E-4CBA-BF94-384E4B1E6D9A}" type="parTrans" cxnId="{7D4316C2-3EE7-40A4-8FE6-4211099119E1}">
      <dgm:prSet/>
      <dgm:spPr/>
      <dgm:t>
        <a:bodyPr/>
        <a:lstStyle/>
        <a:p>
          <a:endParaRPr lang="en-GB">
            <a:solidFill>
              <a:schemeClr val="tx2"/>
            </a:solidFill>
          </a:endParaRPr>
        </a:p>
      </dgm:t>
    </dgm:pt>
    <dgm:pt modelId="{591075DF-0DF5-462B-B0FD-E0B380C097F6}" type="sibTrans" cxnId="{7D4316C2-3EE7-40A4-8FE6-4211099119E1}">
      <dgm:prSet/>
      <dgm:spPr/>
      <dgm:t>
        <a:bodyPr/>
        <a:lstStyle/>
        <a:p>
          <a:endParaRPr lang="en-GB">
            <a:solidFill>
              <a:schemeClr val="tx2"/>
            </a:solidFill>
          </a:endParaRPr>
        </a:p>
      </dgm:t>
    </dgm:pt>
    <dgm:pt modelId="{3F9E2239-A1F8-4C05-82D0-4228A3D5C531}" type="pres">
      <dgm:prSet presAssocID="{FB087D6C-ABBD-4738-B1B2-83994DA6EE48}" presName="diagram" presStyleCnt="0">
        <dgm:presLayoutVars>
          <dgm:dir/>
          <dgm:resizeHandles val="exact"/>
        </dgm:presLayoutVars>
      </dgm:prSet>
      <dgm:spPr/>
      <dgm:t>
        <a:bodyPr/>
        <a:lstStyle/>
        <a:p>
          <a:endParaRPr lang="es-ES_tradnl"/>
        </a:p>
      </dgm:t>
    </dgm:pt>
    <dgm:pt modelId="{70523F06-117D-453B-9EBA-DA7796169BAC}" type="pres">
      <dgm:prSet presAssocID="{4E70370D-F727-4A28-9CF1-8610550F2F91}" presName="node" presStyleLbl="node1" presStyleIdx="0" presStyleCnt="4">
        <dgm:presLayoutVars>
          <dgm:bulletEnabled val="1"/>
        </dgm:presLayoutVars>
      </dgm:prSet>
      <dgm:spPr/>
      <dgm:t>
        <a:bodyPr/>
        <a:lstStyle/>
        <a:p>
          <a:endParaRPr lang="es-ES_tradnl"/>
        </a:p>
      </dgm:t>
    </dgm:pt>
    <dgm:pt modelId="{594F2292-D3BC-4652-9C0B-597A27977399}" type="pres">
      <dgm:prSet presAssocID="{E51D3A53-01E8-4BED-BEA2-BBAD77A32E6B}" presName="sibTrans" presStyleCnt="0"/>
      <dgm:spPr/>
      <dgm:t>
        <a:bodyPr/>
        <a:lstStyle/>
        <a:p>
          <a:endParaRPr lang="en-US"/>
        </a:p>
      </dgm:t>
    </dgm:pt>
    <dgm:pt modelId="{3D23D8BF-C54A-459C-8593-CB67C0C29D84}" type="pres">
      <dgm:prSet presAssocID="{03ADA62F-77F0-46C6-B48A-DB2F092B7F4C}" presName="node" presStyleLbl="node1" presStyleIdx="1" presStyleCnt="4">
        <dgm:presLayoutVars>
          <dgm:bulletEnabled val="1"/>
        </dgm:presLayoutVars>
      </dgm:prSet>
      <dgm:spPr/>
      <dgm:t>
        <a:bodyPr/>
        <a:lstStyle/>
        <a:p>
          <a:endParaRPr lang="es-ES_tradnl"/>
        </a:p>
      </dgm:t>
    </dgm:pt>
    <dgm:pt modelId="{5203C4B3-7B6A-4A80-BC7E-229C974D921C}" type="pres">
      <dgm:prSet presAssocID="{36789B34-E339-43E9-BD5F-0888C47283E5}" presName="sibTrans" presStyleCnt="0"/>
      <dgm:spPr/>
      <dgm:t>
        <a:bodyPr/>
        <a:lstStyle/>
        <a:p>
          <a:endParaRPr lang="en-US"/>
        </a:p>
      </dgm:t>
    </dgm:pt>
    <dgm:pt modelId="{6F368D55-FBC3-4C25-8640-E8DF33D1BA5B}" type="pres">
      <dgm:prSet presAssocID="{3EBBAA2F-1E36-481A-8435-4B24A5070FB6}" presName="node" presStyleLbl="node1" presStyleIdx="2" presStyleCnt="4">
        <dgm:presLayoutVars>
          <dgm:bulletEnabled val="1"/>
        </dgm:presLayoutVars>
      </dgm:prSet>
      <dgm:spPr/>
      <dgm:t>
        <a:bodyPr/>
        <a:lstStyle/>
        <a:p>
          <a:endParaRPr lang="es-ES_tradnl"/>
        </a:p>
      </dgm:t>
    </dgm:pt>
    <dgm:pt modelId="{0015E87A-B157-442A-AC0C-275D023299FB}" type="pres">
      <dgm:prSet presAssocID="{CA6ABAC9-A4CE-4DCE-AF2C-28BFF63CD7AA}" presName="sibTrans" presStyleCnt="0"/>
      <dgm:spPr/>
      <dgm:t>
        <a:bodyPr/>
        <a:lstStyle/>
        <a:p>
          <a:endParaRPr lang="en-US"/>
        </a:p>
      </dgm:t>
    </dgm:pt>
    <dgm:pt modelId="{E536F2AF-DC84-43A6-ADF1-FDAA51FEF591}" type="pres">
      <dgm:prSet presAssocID="{C7D919E8-D627-43D5-94C9-64B0C37FF88E}" presName="node" presStyleLbl="node1" presStyleIdx="3" presStyleCnt="4">
        <dgm:presLayoutVars>
          <dgm:bulletEnabled val="1"/>
        </dgm:presLayoutVars>
      </dgm:prSet>
      <dgm:spPr/>
      <dgm:t>
        <a:bodyPr/>
        <a:lstStyle/>
        <a:p>
          <a:endParaRPr lang="es-ES_tradnl"/>
        </a:p>
      </dgm:t>
    </dgm:pt>
  </dgm:ptLst>
  <dgm:cxnLst>
    <dgm:cxn modelId="{7DE0F1BA-4913-4E57-B27B-413DC746AFDA}" srcId="{FB087D6C-ABBD-4738-B1B2-83994DA6EE48}" destId="{3EBBAA2F-1E36-481A-8435-4B24A5070FB6}" srcOrd="2" destOrd="0" parTransId="{6D3C2CB6-0314-4A6F-A159-61E12A595C19}" sibTransId="{CA6ABAC9-A4CE-4DCE-AF2C-28BFF63CD7AA}"/>
    <dgm:cxn modelId="{46EECDEA-786A-4A17-98A3-2C6D19E5128F}" type="presOf" srcId="{C7D919E8-D627-43D5-94C9-64B0C37FF88E}" destId="{E536F2AF-DC84-43A6-ADF1-FDAA51FEF591}" srcOrd="0" destOrd="0" presId="urn:microsoft.com/office/officeart/2005/8/layout/default"/>
    <dgm:cxn modelId="{2395AF19-5390-4676-8CBB-22461E438CB6}" srcId="{FB087D6C-ABBD-4738-B1B2-83994DA6EE48}" destId="{4E70370D-F727-4A28-9CF1-8610550F2F91}" srcOrd="0" destOrd="0" parTransId="{82CEF313-4F28-46C9-9A4C-CC2FA602A5DB}" sibTransId="{E51D3A53-01E8-4BED-BEA2-BBAD77A32E6B}"/>
    <dgm:cxn modelId="{071CB6A7-36FE-421E-B20F-5FE39F957E88}" srcId="{FB087D6C-ABBD-4738-B1B2-83994DA6EE48}" destId="{03ADA62F-77F0-46C6-B48A-DB2F092B7F4C}" srcOrd="1" destOrd="0" parTransId="{D946A0DD-0B34-489F-A7E9-696078B2B96B}" sibTransId="{36789B34-E339-43E9-BD5F-0888C47283E5}"/>
    <dgm:cxn modelId="{9F78CF75-5553-4AAC-B862-16F191CA035B}" type="presOf" srcId="{FB087D6C-ABBD-4738-B1B2-83994DA6EE48}" destId="{3F9E2239-A1F8-4C05-82D0-4228A3D5C531}" srcOrd="0" destOrd="0" presId="urn:microsoft.com/office/officeart/2005/8/layout/default"/>
    <dgm:cxn modelId="{EA087EE5-213A-4CB3-A733-08E36EB09DB3}" type="presOf" srcId="{3EBBAA2F-1E36-481A-8435-4B24A5070FB6}" destId="{6F368D55-FBC3-4C25-8640-E8DF33D1BA5B}" srcOrd="0" destOrd="0" presId="urn:microsoft.com/office/officeart/2005/8/layout/default"/>
    <dgm:cxn modelId="{AAB338A9-3089-4819-A412-4DC2F73C739D}" type="presOf" srcId="{4E70370D-F727-4A28-9CF1-8610550F2F91}" destId="{70523F06-117D-453B-9EBA-DA7796169BAC}" srcOrd="0" destOrd="0" presId="urn:microsoft.com/office/officeart/2005/8/layout/default"/>
    <dgm:cxn modelId="{0F47857B-EFA0-4156-831C-675948829560}" type="presOf" srcId="{03ADA62F-77F0-46C6-B48A-DB2F092B7F4C}" destId="{3D23D8BF-C54A-459C-8593-CB67C0C29D84}" srcOrd="0" destOrd="0" presId="urn:microsoft.com/office/officeart/2005/8/layout/default"/>
    <dgm:cxn modelId="{7D4316C2-3EE7-40A4-8FE6-4211099119E1}" srcId="{FB087D6C-ABBD-4738-B1B2-83994DA6EE48}" destId="{C7D919E8-D627-43D5-94C9-64B0C37FF88E}" srcOrd="3" destOrd="0" parTransId="{0917CCCA-4C4E-4CBA-BF94-384E4B1E6D9A}" sibTransId="{591075DF-0DF5-462B-B0FD-E0B380C097F6}"/>
    <dgm:cxn modelId="{B6530D3F-566A-4A40-B7C6-EA134F814901}" type="presParOf" srcId="{3F9E2239-A1F8-4C05-82D0-4228A3D5C531}" destId="{70523F06-117D-453B-9EBA-DA7796169BAC}" srcOrd="0" destOrd="0" presId="urn:microsoft.com/office/officeart/2005/8/layout/default"/>
    <dgm:cxn modelId="{1E10490D-CB72-49EE-A879-74A68FF4C0F7}" type="presParOf" srcId="{3F9E2239-A1F8-4C05-82D0-4228A3D5C531}" destId="{594F2292-D3BC-4652-9C0B-597A27977399}" srcOrd="1" destOrd="0" presId="urn:microsoft.com/office/officeart/2005/8/layout/default"/>
    <dgm:cxn modelId="{5F7C992E-ED56-410C-B0A6-A26124905964}" type="presParOf" srcId="{3F9E2239-A1F8-4C05-82D0-4228A3D5C531}" destId="{3D23D8BF-C54A-459C-8593-CB67C0C29D84}" srcOrd="2" destOrd="0" presId="urn:microsoft.com/office/officeart/2005/8/layout/default"/>
    <dgm:cxn modelId="{FC2357A2-55D9-49E6-96A8-7ECAA892721C}" type="presParOf" srcId="{3F9E2239-A1F8-4C05-82D0-4228A3D5C531}" destId="{5203C4B3-7B6A-4A80-BC7E-229C974D921C}" srcOrd="3" destOrd="0" presId="urn:microsoft.com/office/officeart/2005/8/layout/default"/>
    <dgm:cxn modelId="{88BAA3D1-B2F5-43D4-8CFF-B355739CA11E}" type="presParOf" srcId="{3F9E2239-A1F8-4C05-82D0-4228A3D5C531}" destId="{6F368D55-FBC3-4C25-8640-E8DF33D1BA5B}" srcOrd="4" destOrd="0" presId="urn:microsoft.com/office/officeart/2005/8/layout/default"/>
    <dgm:cxn modelId="{CDD6EA3D-795E-4C36-AB83-F379949A6635}" type="presParOf" srcId="{3F9E2239-A1F8-4C05-82D0-4228A3D5C531}" destId="{0015E87A-B157-442A-AC0C-275D023299FB}" srcOrd="5" destOrd="0" presId="urn:microsoft.com/office/officeart/2005/8/layout/default"/>
    <dgm:cxn modelId="{763850A3-41D2-4899-A030-39E9BDD026F5}" type="presParOf" srcId="{3F9E2239-A1F8-4C05-82D0-4228A3D5C531}" destId="{E536F2AF-DC84-43A6-ADF1-FDAA51FEF591}"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0E468FB-EAA8-4539-82EF-345F045E7E33}" type="doc">
      <dgm:prSet loTypeId="urn:microsoft.com/office/officeart/2005/8/layout/lProcess2" loCatId="relationship" qsTypeId="urn:microsoft.com/office/officeart/2005/8/quickstyle/simple1" qsCatId="simple" csTypeId="urn:microsoft.com/office/officeart/2005/8/colors/accent1_3" csCatId="accent1" phldr="1"/>
      <dgm:spPr/>
      <dgm:t>
        <a:bodyPr/>
        <a:lstStyle/>
        <a:p>
          <a:endParaRPr lang="es-MX"/>
        </a:p>
      </dgm:t>
    </dgm:pt>
    <dgm:pt modelId="{3B70B571-0D37-4170-BA02-2C4FE0EB908E}">
      <dgm:prSet phldrT="[Text]" custT="1"/>
      <dgm:spPr/>
      <dgm:t>
        <a:bodyPr/>
        <a:lstStyle/>
        <a:p>
          <a:r>
            <a:rPr lang="en-GB" sz="1200" b="1" dirty="0" smtClean="0"/>
            <a:t>Sustainable Development Objectives &amp; Targets</a:t>
          </a:r>
          <a:endParaRPr lang="es-MX" sz="1200" b="1" dirty="0"/>
        </a:p>
      </dgm:t>
    </dgm:pt>
    <dgm:pt modelId="{CE71073F-1918-4EFD-8650-843C87AEC299}" type="parTrans" cxnId="{67BB7AC0-C4A3-4BE6-A99F-A3AF990317EE}">
      <dgm:prSet/>
      <dgm:spPr/>
      <dgm:t>
        <a:bodyPr/>
        <a:lstStyle/>
        <a:p>
          <a:endParaRPr lang="es-MX" sz="1200" b="1"/>
        </a:p>
      </dgm:t>
    </dgm:pt>
    <dgm:pt modelId="{822B42F0-3FAC-4085-ADDF-B8EF2FEFB015}" type="sibTrans" cxnId="{67BB7AC0-C4A3-4BE6-A99F-A3AF990317EE}">
      <dgm:prSet/>
      <dgm:spPr/>
      <dgm:t>
        <a:bodyPr/>
        <a:lstStyle/>
        <a:p>
          <a:endParaRPr lang="es-MX" sz="1200" b="1"/>
        </a:p>
      </dgm:t>
    </dgm:pt>
    <dgm:pt modelId="{B55B336D-40B3-4702-B626-AB53C916E6BD}">
      <dgm:prSet phldrT="[Text]" custT="1"/>
      <dgm:spPr/>
      <dgm:t>
        <a:bodyPr/>
        <a:lstStyle/>
        <a:p>
          <a:r>
            <a:rPr lang="es-MX" sz="1200" b="1" dirty="0" err="1" smtClean="0"/>
            <a:t>Ambition</a:t>
          </a:r>
          <a:r>
            <a:rPr lang="es-MX" sz="1200" b="1" dirty="0" smtClean="0"/>
            <a:t> </a:t>
          </a:r>
          <a:r>
            <a:rPr lang="es-MX" sz="1200" b="1" dirty="0" err="1" smtClean="0"/>
            <a:t>Index</a:t>
          </a:r>
          <a:endParaRPr lang="es-MX" sz="1200" b="1" dirty="0" smtClean="0"/>
        </a:p>
        <a:p>
          <a:r>
            <a:rPr lang="es-MX" sz="1200" b="1" dirty="0" smtClean="0"/>
            <a:t>(</a:t>
          </a:r>
          <a:r>
            <a:rPr lang="es-MX" sz="1200" b="1" dirty="0" err="1" smtClean="0"/>
            <a:t>jurisdiction</a:t>
          </a:r>
          <a:r>
            <a:rPr lang="es-MX" sz="1200" b="1" dirty="0" smtClean="0"/>
            <a:t> </a:t>
          </a:r>
          <a:r>
            <a:rPr lang="es-MX" sz="1200" b="1" dirty="0" err="1" smtClean="0"/>
            <a:t>level</a:t>
          </a:r>
          <a:r>
            <a:rPr lang="es-MX" sz="1200" b="1" dirty="0" smtClean="0"/>
            <a:t>)</a:t>
          </a:r>
          <a:endParaRPr lang="es-MX" sz="1200" b="1" dirty="0"/>
        </a:p>
      </dgm:t>
    </dgm:pt>
    <dgm:pt modelId="{D66423D9-4C27-4785-9E08-340FF0EB8FAA}" type="parTrans" cxnId="{E88F6ED9-502D-4D6F-8629-EB58760419F1}">
      <dgm:prSet/>
      <dgm:spPr/>
      <dgm:t>
        <a:bodyPr/>
        <a:lstStyle/>
        <a:p>
          <a:endParaRPr lang="es-MX" sz="1200" b="1"/>
        </a:p>
      </dgm:t>
    </dgm:pt>
    <dgm:pt modelId="{71AD0228-1505-4046-9877-FE687AE3469A}" type="sibTrans" cxnId="{E88F6ED9-502D-4D6F-8629-EB58760419F1}">
      <dgm:prSet/>
      <dgm:spPr/>
      <dgm:t>
        <a:bodyPr/>
        <a:lstStyle/>
        <a:p>
          <a:endParaRPr lang="es-MX" sz="1200" b="1"/>
        </a:p>
      </dgm:t>
    </dgm:pt>
    <dgm:pt modelId="{45366A70-F890-4403-8E48-C08FB58692C3}">
      <dgm:prSet phldrT="[Text]" custT="1"/>
      <dgm:spPr/>
      <dgm:t>
        <a:bodyPr/>
        <a:lstStyle/>
        <a:p>
          <a:r>
            <a:rPr lang="en-US" sz="1200" b="1" noProof="0" dirty="0" smtClean="0"/>
            <a:t>Mitigation Action Program</a:t>
          </a:r>
          <a:endParaRPr lang="en-US" sz="1200" b="1" noProof="0" dirty="0"/>
        </a:p>
      </dgm:t>
    </dgm:pt>
    <dgm:pt modelId="{CA7718CF-5394-47BB-BAEA-6226C8103DFA}" type="parTrans" cxnId="{0B02C214-BDFB-4357-9221-DC1FD1336CFE}">
      <dgm:prSet/>
      <dgm:spPr/>
      <dgm:t>
        <a:bodyPr/>
        <a:lstStyle/>
        <a:p>
          <a:endParaRPr lang="es-MX" sz="1200" b="1"/>
        </a:p>
      </dgm:t>
    </dgm:pt>
    <dgm:pt modelId="{76D661D7-FBAB-4424-8D1E-955E2A57D801}" type="sibTrans" cxnId="{0B02C214-BDFB-4357-9221-DC1FD1336CFE}">
      <dgm:prSet/>
      <dgm:spPr/>
      <dgm:t>
        <a:bodyPr/>
        <a:lstStyle/>
        <a:p>
          <a:endParaRPr lang="es-MX" sz="1200" b="1"/>
        </a:p>
      </dgm:t>
    </dgm:pt>
    <dgm:pt modelId="{D53A3849-B532-4123-A4F6-6EC184DC9E8D}">
      <dgm:prSet custT="1"/>
      <dgm:spPr/>
      <dgm:t>
        <a:bodyPr/>
        <a:lstStyle/>
        <a:p>
          <a:r>
            <a:rPr lang="en-US" sz="1200" b="1" noProof="0" dirty="0" smtClean="0"/>
            <a:t>Mitigation Action Management Entity</a:t>
          </a:r>
          <a:endParaRPr lang="en-US" sz="1200" b="1" noProof="0" dirty="0"/>
        </a:p>
      </dgm:t>
    </dgm:pt>
    <dgm:pt modelId="{664DE1D7-EE30-4EF4-B325-D3AFCEC90FB3}" type="parTrans" cxnId="{8FBD84EB-DD43-4A61-A132-79B35881C015}">
      <dgm:prSet/>
      <dgm:spPr/>
      <dgm:t>
        <a:bodyPr/>
        <a:lstStyle/>
        <a:p>
          <a:endParaRPr lang="es-MX" sz="1200" b="1"/>
        </a:p>
      </dgm:t>
    </dgm:pt>
    <dgm:pt modelId="{BD73318A-BBD5-4436-B9AB-9BBBDD9997BA}" type="sibTrans" cxnId="{8FBD84EB-DD43-4A61-A132-79B35881C015}">
      <dgm:prSet/>
      <dgm:spPr/>
      <dgm:t>
        <a:bodyPr/>
        <a:lstStyle/>
        <a:p>
          <a:endParaRPr lang="es-MX" sz="1200" b="1"/>
        </a:p>
      </dgm:t>
    </dgm:pt>
    <dgm:pt modelId="{99C126CE-8E98-422A-88E6-7E9695EC973A}">
      <dgm:prSet custT="1"/>
      <dgm:spPr/>
      <dgm:t>
        <a:bodyPr/>
        <a:lstStyle/>
        <a:p>
          <a:r>
            <a:rPr lang="en-US" sz="1200" b="1" noProof="0" dirty="0" smtClean="0"/>
            <a:t>Investment</a:t>
          </a:r>
          <a:r>
            <a:rPr lang="es-MX" sz="1200" b="1" dirty="0" smtClean="0"/>
            <a:t> </a:t>
          </a:r>
          <a:r>
            <a:rPr lang="en-US" sz="1200" b="1" noProof="0" dirty="0" smtClean="0"/>
            <a:t>Environment</a:t>
          </a:r>
          <a:endParaRPr lang="en-US" sz="1200" b="1" noProof="0" dirty="0"/>
        </a:p>
      </dgm:t>
    </dgm:pt>
    <dgm:pt modelId="{9013C94B-CA6F-4458-9757-18DF5F069601}" type="parTrans" cxnId="{0E49102C-F73B-449D-B2DB-40496A27EB3F}">
      <dgm:prSet/>
      <dgm:spPr/>
      <dgm:t>
        <a:bodyPr/>
        <a:lstStyle/>
        <a:p>
          <a:endParaRPr lang="es-MX" sz="1200" b="1"/>
        </a:p>
      </dgm:t>
    </dgm:pt>
    <dgm:pt modelId="{81BFEB22-B930-4DE4-A8EA-F6FA3F6EBB21}" type="sibTrans" cxnId="{0E49102C-F73B-449D-B2DB-40496A27EB3F}">
      <dgm:prSet/>
      <dgm:spPr/>
      <dgm:t>
        <a:bodyPr/>
        <a:lstStyle/>
        <a:p>
          <a:endParaRPr lang="es-MX" sz="1200" b="1"/>
        </a:p>
      </dgm:t>
    </dgm:pt>
    <dgm:pt modelId="{986D4F05-079A-44B9-BD6B-B20CFC86BAB9}">
      <dgm:prSet custT="1"/>
      <dgm:spPr/>
      <dgm:t>
        <a:bodyPr/>
        <a:lstStyle/>
        <a:p>
          <a:r>
            <a:rPr lang="en-US" sz="1200" b="1" noProof="0" dirty="0" smtClean="0"/>
            <a:t>Development Benefits</a:t>
          </a:r>
          <a:endParaRPr lang="en-US" sz="1200" b="1" noProof="0" dirty="0"/>
        </a:p>
      </dgm:t>
    </dgm:pt>
    <dgm:pt modelId="{1BB8282E-6B74-467E-B047-B34616855015}" type="parTrans" cxnId="{E68A1A56-BBEF-468D-B412-721D22B338E1}">
      <dgm:prSet/>
      <dgm:spPr/>
      <dgm:t>
        <a:bodyPr/>
        <a:lstStyle/>
        <a:p>
          <a:endParaRPr lang="es-MX" sz="1200" b="1"/>
        </a:p>
      </dgm:t>
    </dgm:pt>
    <dgm:pt modelId="{C951F228-4B54-4191-8488-36E51CED8809}" type="sibTrans" cxnId="{E68A1A56-BBEF-468D-B412-721D22B338E1}">
      <dgm:prSet/>
      <dgm:spPr/>
      <dgm:t>
        <a:bodyPr/>
        <a:lstStyle/>
        <a:p>
          <a:endParaRPr lang="es-MX" sz="1200" b="1"/>
        </a:p>
      </dgm:t>
    </dgm:pt>
    <dgm:pt modelId="{08FE3BD0-4287-412A-9CA0-26B5A180D30C}">
      <dgm:prSet phldrT="[Text]" custT="1"/>
      <dgm:spPr/>
      <dgm:t>
        <a:bodyPr/>
        <a:lstStyle/>
        <a:p>
          <a:r>
            <a:rPr lang="en-US" sz="1200" b="1" noProof="0" dirty="0" smtClean="0"/>
            <a:t>Definition &amp; Scope</a:t>
          </a:r>
          <a:endParaRPr lang="en-US" sz="1200" b="1" noProof="0" dirty="0"/>
        </a:p>
      </dgm:t>
    </dgm:pt>
    <dgm:pt modelId="{A41E1ADA-5550-44CE-A5BC-39B456187C75}" type="parTrans" cxnId="{06830D73-BF34-4196-812E-758B519DFED5}">
      <dgm:prSet/>
      <dgm:spPr/>
      <dgm:t>
        <a:bodyPr/>
        <a:lstStyle/>
        <a:p>
          <a:endParaRPr lang="es-MX" sz="1200" b="1"/>
        </a:p>
      </dgm:t>
    </dgm:pt>
    <dgm:pt modelId="{7C04ABA7-AAAA-48D0-AD5A-AED289706304}" type="sibTrans" cxnId="{06830D73-BF34-4196-812E-758B519DFED5}">
      <dgm:prSet/>
      <dgm:spPr/>
      <dgm:t>
        <a:bodyPr/>
        <a:lstStyle/>
        <a:p>
          <a:endParaRPr lang="es-MX" sz="1200" b="1"/>
        </a:p>
      </dgm:t>
    </dgm:pt>
    <dgm:pt modelId="{AD551AAA-1233-4688-A3DC-2BBAA0E7196B}">
      <dgm:prSet custT="1"/>
      <dgm:spPr/>
      <dgm:t>
        <a:bodyPr/>
        <a:lstStyle/>
        <a:p>
          <a:r>
            <a:rPr lang="en-US" sz="1200" b="1" noProof="0" dirty="0" smtClean="0"/>
            <a:t>Objectives &amp; Targets</a:t>
          </a:r>
          <a:endParaRPr lang="en-US" sz="1200" b="1" noProof="0" dirty="0"/>
        </a:p>
      </dgm:t>
    </dgm:pt>
    <dgm:pt modelId="{3B4741BE-9593-4D51-BB2E-6BA222A5264B}" type="parTrans" cxnId="{B8F0230F-D6C9-4121-88BC-F50693DC73B5}">
      <dgm:prSet/>
      <dgm:spPr/>
      <dgm:t>
        <a:bodyPr/>
        <a:lstStyle/>
        <a:p>
          <a:endParaRPr lang="es-MX" sz="1200" b="1"/>
        </a:p>
      </dgm:t>
    </dgm:pt>
    <dgm:pt modelId="{6CCE955A-D154-4571-9B81-B26AEB3CD352}" type="sibTrans" cxnId="{B8F0230F-D6C9-4121-88BC-F50693DC73B5}">
      <dgm:prSet/>
      <dgm:spPr/>
      <dgm:t>
        <a:bodyPr/>
        <a:lstStyle/>
        <a:p>
          <a:endParaRPr lang="es-MX" sz="1200" b="1"/>
        </a:p>
      </dgm:t>
    </dgm:pt>
    <dgm:pt modelId="{61CECEF1-396E-427E-ACC9-F82765A76D78}">
      <dgm:prSet custT="1"/>
      <dgm:spPr/>
      <dgm:t>
        <a:bodyPr/>
        <a:lstStyle/>
        <a:p>
          <a:r>
            <a:rPr lang="en-US" sz="1200" b="1" noProof="0" dirty="0" smtClean="0"/>
            <a:t>Barriers</a:t>
          </a:r>
          <a:endParaRPr lang="en-US" sz="1200" b="1" noProof="0" dirty="0"/>
        </a:p>
      </dgm:t>
    </dgm:pt>
    <dgm:pt modelId="{7F43E341-8542-4EA7-BF50-A339BA9337E7}" type="parTrans" cxnId="{66B03EBF-5A67-46A9-B091-1C8631F50A21}">
      <dgm:prSet/>
      <dgm:spPr/>
      <dgm:t>
        <a:bodyPr/>
        <a:lstStyle/>
        <a:p>
          <a:endParaRPr lang="es-MX" sz="1200" b="1"/>
        </a:p>
      </dgm:t>
    </dgm:pt>
    <dgm:pt modelId="{09893CF4-97C2-40B9-BB47-8A7A5D7F2C0E}" type="sibTrans" cxnId="{66B03EBF-5A67-46A9-B091-1C8631F50A21}">
      <dgm:prSet/>
      <dgm:spPr/>
      <dgm:t>
        <a:bodyPr/>
        <a:lstStyle/>
        <a:p>
          <a:endParaRPr lang="es-MX" sz="1200" b="1"/>
        </a:p>
      </dgm:t>
    </dgm:pt>
    <dgm:pt modelId="{D70715B9-E56E-418C-8962-F7A7E1D38141}">
      <dgm:prSet custT="1"/>
      <dgm:spPr/>
      <dgm:t>
        <a:bodyPr/>
        <a:lstStyle/>
        <a:p>
          <a:r>
            <a:rPr lang="en-US" sz="1200" b="1" noProof="0" dirty="0" smtClean="0"/>
            <a:t>Emissions</a:t>
          </a:r>
          <a:r>
            <a:rPr lang="es-MX" sz="1200" b="1" dirty="0" smtClean="0"/>
            <a:t> </a:t>
          </a:r>
          <a:r>
            <a:rPr lang="en-US" sz="1200" b="1" noProof="0" dirty="0" smtClean="0"/>
            <a:t>reduction from Intervention</a:t>
          </a:r>
          <a:endParaRPr lang="en-US" sz="1200" b="1" noProof="0" dirty="0"/>
        </a:p>
      </dgm:t>
    </dgm:pt>
    <dgm:pt modelId="{241ED88B-4C10-4AC0-ACE8-B11E42F8AD51}" type="parTrans" cxnId="{FA266725-855E-452F-9308-87DAC4289975}">
      <dgm:prSet/>
      <dgm:spPr/>
      <dgm:t>
        <a:bodyPr/>
        <a:lstStyle/>
        <a:p>
          <a:endParaRPr lang="es-MX" sz="1200" b="1"/>
        </a:p>
      </dgm:t>
    </dgm:pt>
    <dgm:pt modelId="{41F68548-5B00-47A4-A386-6BFCBDB7A6F9}" type="sibTrans" cxnId="{FA266725-855E-452F-9308-87DAC4289975}">
      <dgm:prSet/>
      <dgm:spPr/>
      <dgm:t>
        <a:bodyPr/>
        <a:lstStyle/>
        <a:p>
          <a:endParaRPr lang="es-MX" sz="1200" b="1"/>
        </a:p>
      </dgm:t>
    </dgm:pt>
    <dgm:pt modelId="{C32ECD33-68EA-4F81-84D1-462B67F3C418}">
      <dgm:prSet custT="1"/>
      <dgm:spPr/>
      <dgm:t>
        <a:bodyPr/>
        <a:lstStyle/>
        <a:p>
          <a:r>
            <a:rPr lang="en-US" sz="1200" b="1" noProof="0" dirty="0" smtClean="0"/>
            <a:t>Planning</a:t>
          </a:r>
          <a:endParaRPr lang="en-US" sz="1200" b="1" noProof="0" dirty="0"/>
        </a:p>
      </dgm:t>
    </dgm:pt>
    <dgm:pt modelId="{20779CF4-37AC-4CCB-8527-E9DFBF3704FD}" type="parTrans" cxnId="{EF78CA2B-425E-47C8-B0E0-E16169AB33F3}">
      <dgm:prSet/>
      <dgm:spPr/>
      <dgm:t>
        <a:bodyPr/>
        <a:lstStyle/>
        <a:p>
          <a:endParaRPr lang="es-MX" sz="1200" b="1"/>
        </a:p>
      </dgm:t>
    </dgm:pt>
    <dgm:pt modelId="{0E2842BB-2916-48D3-A6CD-24F2F206A466}" type="sibTrans" cxnId="{EF78CA2B-425E-47C8-B0E0-E16169AB33F3}">
      <dgm:prSet/>
      <dgm:spPr/>
      <dgm:t>
        <a:bodyPr/>
        <a:lstStyle/>
        <a:p>
          <a:endParaRPr lang="es-MX" sz="1200" b="1"/>
        </a:p>
      </dgm:t>
    </dgm:pt>
    <dgm:pt modelId="{AB975B42-97CB-469F-ACD4-9A90FD90640A}">
      <dgm:prSet custT="1"/>
      <dgm:spPr/>
      <dgm:t>
        <a:bodyPr/>
        <a:lstStyle/>
        <a:p>
          <a:r>
            <a:rPr lang="en-US" sz="1200" b="1" noProof="0" dirty="0" smtClean="0"/>
            <a:t>Roles, Responsibilities &amp; Authorities</a:t>
          </a:r>
          <a:endParaRPr lang="en-US" sz="1200" b="1" noProof="0" dirty="0"/>
        </a:p>
      </dgm:t>
    </dgm:pt>
    <dgm:pt modelId="{B3B6B8C8-1F1E-4AD9-9EA9-94B379BC3236}" type="parTrans" cxnId="{CCA40A4B-BEA1-4A5F-AFA0-B7894688F330}">
      <dgm:prSet/>
      <dgm:spPr/>
      <dgm:t>
        <a:bodyPr/>
        <a:lstStyle/>
        <a:p>
          <a:endParaRPr lang="es-MX" sz="1200" b="1"/>
        </a:p>
      </dgm:t>
    </dgm:pt>
    <dgm:pt modelId="{BBFBEBBF-9F77-41CB-A64E-D1256F334550}" type="sibTrans" cxnId="{CCA40A4B-BEA1-4A5F-AFA0-B7894688F330}">
      <dgm:prSet/>
      <dgm:spPr/>
      <dgm:t>
        <a:bodyPr/>
        <a:lstStyle/>
        <a:p>
          <a:endParaRPr lang="es-MX" sz="1200" b="1"/>
        </a:p>
      </dgm:t>
    </dgm:pt>
    <dgm:pt modelId="{C3F3FD8A-E09F-4648-BD49-DCB3BCD83AC3}">
      <dgm:prSet custT="1"/>
      <dgm:spPr/>
      <dgm:t>
        <a:bodyPr/>
        <a:lstStyle/>
        <a:p>
          <a:r>
            <a:rPr lang="en-US" sz="1200" b="1" noProof="0" dirty="0" smtClean="0"/>
            <a:t>Monitoring</a:t>
          </a:r>
          <a:r>
            <a:rPr lang="es-MX" sz="1200" b="1" dirty="0" smtClean="0"/>
            <a:t> </a:t>
          </a:r>
          <a:r>
            <a:rPr lang="es-MX" sz="1200" b="1" dirty="0"/>
            <a:t>and </a:t>
          </a:r>
          <a:r>
            <a:rPr lang="en-US" sz="1200" b="1" noProof="0" dirty="0" smtClean="0"/>
            <a:t>Reporting</a:t>
          </a:r>
          <a:endParaRPr lang="en-US" sz="1200" b="1" noProof="0" dirty="0"/>
        </a:p>
      </dgm:t>
    </dgm:pt>
    <dgm:pt modelId="{0F54EC8C-E498-4F0A-8F74-69DBB133E615}" type="parTrans" cxnId="{FAD24383-E788-4F9F-AB15-848C2BFBEBD0}">
      <dgm:prSet/>
      <dgm:spPr/>
      <dgm:t>
        <a:bodyPr/>
        <a:lstStyle/>
        <a:p>
          <a:endParaRPr lang="es-MX" sz="1200" b="1"/>
        </a:p>
      </dgm:t>
    </dgm:pt>
    <dgm:pt modelId="{F87A4663-E62F-4FA4-AF69-246D3F57C38B}" type="sibTrans" cxnId="{FAD24383-E788-4F9F-AB15-848C2BFBEBD0}">
      <dgm:prSet/>
      <dgm:spPr/>
      <dgm:t>
        <a:bodyPr/>
        <a:lstStyle/>
        <a:p>
          <a:endParaRPr lang="es-MX" sz="1200" b="1"/>
        </a:p>
      </dgm:t>
    </dgm:pt>
    <dgm:pt modelId="{B5480980-1650-4A84-B233-985040AF9F47}">
      <dgm:prSet custT="1"/>
      <dgm:spPr/>
      <dgm:t>
        <a:bodyPr/>
        <a:lstStyle/>
        <a:p>
          <a:r>
            <a:rPr lang="en-US" sz="1200" b="1" noProof="0" dirty="0" smtClean="0"/>
            <a:t>Planning</a:t>
          </a:r>
          <a:r>
            <a:rPr lang="es-MX" sz="1200" b="1" dirty="0" smtClean="0"/>
            <a:t> &amp; </a:t>
          </a:r>
          <a:r>
            <a:rPr lang="en-US" sz="1200" b="1" noProof="0" dirty="0" smtClean="0"/>
            <a:t>Participation</a:t>
          </a:r>
          <a:endParaRPr lang="en-US" sz="1200" b="1" noProof="0" dirty="0"/>
        </a:p>
      </dgm:t>
    </dgm:pt>
    <dgm:pt modelId="{DC02F6A3-C9AE-461C-A31A-01AAEB34835D}" type="parTrans" cxnId="{B92B3351-703F-4A90-A22A-C39FA81A3F78}">
      <dgm:prSet/>
      <dgm:spPr/>
      <dgm:t>
        <a:bodyPr/>
        <a:lstStyle/>
        <a:p>
          <a:endParaRPr lang="es-MX" sz="1200" b="1"/>
        </a:p>
      </dgm:t>
    </dgm:pt>
    <dgm:pt modelId="{F8A30503-BB3F-433E-8936-4122137659C0}" type="sibTrans" cxnId="{B92B3351-703F-4A90-A22A-C39FA81A3F78}">
      <dgm:prSet/>
      <dgm:spPr/>
      <dgm:t>
        <a:bodyPr/>
        <a:lstStyle/>
        <a:p>
          <a:endParaRPr lang="es-MX" sz="1200" b="1"/>
        </a:p>
      </dgm:t>
    </dgm:pt>
    <dgm:pt modelId="{5CC84201-B34A-4A60-A050-247F3A45D850}">
      <dgm:prSet custT="1"/>
      <dgm:spPr/>
      <dgm:t>
        <a:bodyPr/>
        <a:lstStyle/>
        <a:p>
          <a:r>
            <a:rPr lang="es-MX" sz="1200" b="1" dirty="0"/>
            <a:t>Management Framework</a:t>
          </a:r>
        </a:p>
      </dgm:t>
    </dgm:pt>
    <dgm:pt modelId="{4FAB07DF-962C-4AF3-A6A6-6C9EE8B3D155}" type="parTrans" cxnId="{43A932C4-BFA1-4C79-8430-2BE8001C04AE}">
      <dgm:prSet/>
      <dgm:spPr/>
      <dgm:t>
        <a:bodyPr/>
        <a:lstStyle/>
        <a:p>
          <a:endParaRPr lang="es-MX" sz="1200" b="1"/>
        </a:p>
      </dgm:t>
    </dgm:pt>
    <dgm:pt modelId="{35BC4493-CF80-4315-88B8-683C4B5FA272}" type="sibTrans" cxnId="{43A932C4-BFA1-4C79-8430-2BE8001C04AE}">
      <dgm:prSet/>
      <dgm:spPr/>
      <dgm:t>
        <a:bodyPr/>
        <a:lstStyle/>
        <a:p>
          <a:endParaRPr lang="es-MX" sz="1200" b="1"/>
        </a:p>
      </dgm:t>
    </dgm:pt>
    <dgm:pt modelId="{130B2194-CA62-444F-B458-02C054841547}">
      <dgm:prSet custT="1"/>
      <dgm:spPr/>
      <dgm:t>
        <a:bodyPr/>
        <a:lstStyle/>
        <a:p>
          <a:r>
            <a:rPr lang="es-MX" sz="1200" b="1"/>
            <a:t>Financial and Investment Capacity Framework</a:t>
          </a:r>
        </a:p>
      </dgm:t>
    </dgm:pt>
    <dgm:pt modelId="{62B57F69-7191-4CE5-ADDE-B4F814915FDA}" type="parTrans" cxnId="{56D735E2-2369-420E-959D-104760A4C27E}">
      <dgm:prSet/>
      <dgm:spPr/>
      <dgm:t>
        <a:bodyPr/>
        <a:lstStyle/>
        <a:p>
          <a:endParaRPr lang="es-MX" sz="1200" b="1"/>
        </a:p>
      </dgm:t>
    </dgm:pt>
    <dgm:pt modelId="{7AAD83C3-E4EE-4EF2-BB5E-7174D5EC8B04}" type="sibTrans" cxnId="{56D735E2-2369-420E-959D-104760A4C27E}">
      <dgm:prSet/>
      <dgm:spPr/>
      <dgm:t>
        <a:bodyPr/>
        <a:lstStyle/>
        <a:p>
          <a:endParaRPr lang="es-MX" sz="1200" b="1"/>
        </a:p>
      </dgm:t>
    </dgm:pt>
    <dgm:pt modelId="{A28ECFC9-8D0E-4505-AC62-35C8C110E0ED}">
      <dgm:prSet custT="1"/>
      <dgm:spPr/>
      <dgm:t>
        <a:bodyPr/>
        <a:lstStyle/>
        <a:p>
          <a:r>
            <a:rPr lang="es-MX" sz="1200" b="1"/>
            <a:t>Climate Change Programs Management</a:t>
          </a:r>
        </a:p>
      </dgm:t>
    </dgm:pt>
    <dgm:pt modelId="{D7854A7F-9160-41EE-BF64-793668A79B20}" type="parTrans" cxnId="{0BDC1811-CCBB-4F9C-BDC0-1E388C9F6246}">
      <dgm:prSet/>
      <dgm:spPr/>
      <dgm:t>
        <a:bodyPr/>
        <a:lstStyle/>
        <a:p>
          <a:endParaRPr lang="es-MX" sz="1200" b="1"/>
        </a:p>
      </dgm:t>
    </dgm:pt>
    <dgm:pt modelId="{E21AEE07-4A9E-496A-9BFB-FC266A88AA4B}" type="sibTrans" cxnId="{0BDC1811-CCBB-4F9C-BDC0-1E388C9F6246}">
      <dgm:prSet/>
      <dgm:spPr/>
      <dgm:t>
        <a:bodyPr/>
        <a:lstStyle/>
        <a:p>
          <a:endParaRPr lang="es-MX" sz="1200" b="1"/>
        </a:p>
      </dgm:t>
    </dgm:pt>
    <dgm:pt modelId="{84A07FA0-BE51-49DC-81ED-9C2C51506632}">
      <dgm:prSet custT="1"/>
      <dgm:spPr/>
      <dgm:t>
        <a:bodyPr/>
        <a:lstStyle/>
        <a:p>
          <a:r>
            <a:rPr lang="es-MX" sz="1200" b="1"/>
            <a:t>Economic and political environment</a:t>
          </a:r>
        </a:p>
      </dgm:t>
    </dgm:pt>
    <dgm:pt modelId="{852FF403-11B7-415A-BB5F-5675A6710D4B}" type="parTrans" cxnId="{48E9A523-56DB-4982-BE29-9ADB730BFDD8}">
      <dgm:prSet/>
      <dgm:spPr/>
      <dgm:t>
        <a:bodyPr/>
        <a:lstStyle/>
        <a:p>
          <a:endParaRPr lang="es-MX" sz="1200" b="1"/>
        </a:p>
      </dgm:t>
    </dgm:pt>
    <dgm:pt modelId="{33227F7A-DB8A-465A-9A37-CFAFACD80982}" type="sibTrans" cxnId="{48E9A523-56DB-4982-BE29-9ADB730BFDD8}">
      <dgm:prSet/>
      <dgm:spPr/>
      <dgm:t>
        <a:bodyPr/>
        <a:lstStyle/>
        <a:p>
          <a:endParaRPr lang="es-MX" sz="1200" b="1"/>
        </a:p>
      </dgm:t>
    </dgm:pt>
    <dgm:pt modelId="{5420A208-7338-4C17-8783-A1656A0C4659}">
      <dgm:prSet custT="1"/>
      <dgm:spPr/>
      <dgm:t>
        <a:bodyPr/>
        <a:lstStyle/>
        <a:p>
          <a:r>
            <a:rPr lang="es-MX" sz="1200" b="1"/>
            <a:t>Climate Change Capacity</a:t>
          </a:r>
        </a:p>
      </dgm:t>
    </dgm:pt>
    <dgm:pt modelId="{AC0E17A1-7138-45A1-A499-00EF02AE7EEB}" type="parTrans" cxnId="{8758F17F-EB64-4DFB-A8A9-2FA749E8EE4B}">
      <dgm:prSet/>
      <dgm:spPr/>
      <dgm:t>
        <a:bodyPr/>
        <a:lstStyle/>
        <a:p>
          <a:endParaRPr lang="es-MX" sz="1200" b="1"/>
        </a:p>
      </dgm:t>
    </dgm:pt>
    <dgm:pt modelId="{C8E02A13-14E7-4402-A9FD-DD48C3DDB5E4}" type="sibTrans" cxnId="{8758F17F-EB64-4DFB-A8A9-2FA749E8EE4B}">
      <dgm:prSet/>
      <dgm:spPr/>
      <dgm:t>
        <a:bodyPr/>
        <a:lstStyle/>
        <a:p>
          <a:endParaRPr lang="es-MX" sz="1200" b="1"/>
        </a:p>
      </dgm:t>
    </dgm:pt>
    <dgm:pt modelId="{69E3DA55-4CA0-4BCB-808A-6D302C624BD1}">
      <dgm:prSet custT="1"/>
      <dgm:spPr/>
      <dgm:t>
        <a:bodyPr/>
        <a:lstStyle/>
        <a:p>
          <a:r>
            <a:rPr lang="es-MX" sz="1200" b="1" dirty="0" err="1" smtClean="0"/>
            <a:t>Alignment</a:t>
          </a:r>
          <a:r>
            <a:rPr lang="es-MX" sz="1200" b="1" dirty="0" smtClean="0"/>
            <a:t> </a:t>
          </a:r>
          <a:r>
            <a:rPr lang="es-MX" sz="1200" b="1" dirty="0"/>
            <a:t>and </a:t>
          </a:r>
          <a:r>
            <a:rPr lang="es-MX" sz="1200" b="1" dirty="0" err="1"/>
            <a:t>focus</a:t>
          </a:r>
          <a:endParaRPr lang="es-MX" sz="1200" b="1" dirty="0"/>
        </a:p>
      </dgm:t>
    </dgm:pt>
    <dgm:pt modelId="{A5B933F2-D0C8-4992-93E1-C632329F4DD6}" type="parTrans" cxnId="{DE03EC6E-ECD4-4665-9BF6-9C5CD45BC4D4}">
      <dgm:prSet/>
      <dgm:spPr/>
      <dgm:t>
        <a:bodyPr/>
        <a:lstStyle/>
        <a:p>
          <a:endParaRPr lang="es-MX" sz="1200" b="1"/>
        </a:p>
      </dgm:t>
    </dgm:pt>
    <dgm:pt modelId="{B4E04DEC-F18D-4056-B808-23F6F014D2B7}" type="sibTrans" cxnId="{DE03EC6E-ECD4-4665-9BF6-9C5CD45BC4D4}">
      <dgm:prSet/>
      <dgm:spPr/>
      <dgm:t>
        <a:bodyPr/>
        <a:lstStyle/>
        <a:p>
          <a:endParaRPr lang="es-MX" sz="1200" b="1"/>
        </a:p>
      </dgm:t>
    </dgm:pt>
    <dgm:pt modelId="{88D587D6-EEAC-4154-BEC2-B486F1E5BB28}">
      <dgm:prSet custT="1"/>
      <dgm:spPr/>
      <dgm:t>
        <a:bodyPr/>
        <a:lstStyle/>
        <a:p>
          <a:r>
            <a:rPr lang="en-US" sz="1200" b="1" noProof="0" dirty="0" smtClean="0"/>
            <a:t>Monitoring of Sustainable Development</a:t>
          </a:r>
          <a:endParaRPr lang="es-MX" sz="1200" b="1" dirty="0"/>
        </a:p>
      </dgm:t>
    </dgm:pt>
    <dgm:pt modelId="{975CA6E7-8C87-48F4-B032-AF94D36596AF}" type="parTrans" cxnId="{77E6BCFD-ECC6-4874-A72C-492C9F2B2D78}">
      <dgm:prSet/>
      <dgm:spPr/>
      <dgm:t>
        <a:bodyPr/>
        <a:lstStyle/>
        <a:p>
          <a:endParaRPr lang="en-GB" sz="1200" b="1"/>
        </a:p>
      </dgm:t>
    </dgm:pt>
    <dgm:pt modelId="{EC61F979-0DFE-42AC-99DF-4941B4BD0B28}" type="sibTrans" cxnId="{77E6BCFD-ECC6-4874-A72C-492C9F2B2D78}">
      <dgm:prSet/>
      <dgm:spPr/>
      <dgm:t>
        <a:bodyPr/>
        <a:lstStyle/>
        <a:p>
          <a:endParaRPr lang="en-GB" sz="1200" b="1"/>
        </a:p>
      </dgm:t>
    </dgm:pt>
    <dgm:pt modelId="{24ECE773-97BE-4306-AEA8-F26D82495334}">
      <dgm:prSet phldrT="[Text]" custT="1"/>
      <dgm:spPr/>
      <dgm:t>
        <a:bodyPr/>
        <a:lstStyle/>
        <a:p>
          <a:r>
            <a:rPr lang="es-MX" sz="1200" b="1" dirty="0" err="1" smtClean="0"/>
            <a:t>Level</a:t>
          </a:r>
          <a:r>
            <a:rPr lang="es-MX" sz="1200" b="1" dirty="0" smtClean="0"/>
            <a:t> of </a:t>
          </a:r>
          <a:r>
            <a:rPr lang="es-MX" sz="1200" b="1" dirty="0" err="1" smtClean="0"/>
            <a:t>ambition</a:t>
          </a:r>
          <a:endParaRPr lang="es-MX" sz="1200" b="1" dirty="0"/>
        </a:p>
      </dgm:t>
    </dgm:pt>
    <dgm:pt modelId="{D318B590-F655-408E-BD53-6F3F470DA992}" type="parTrans" cxnId="{36CBF1D5-6958-4243-B4EE-7F29912F124D}">
      <dgm:prSet/>
      <dgm:spPr/>
      <dgm:t>
        <a:bodyPr/>
        <a:lstStyle/>
        <a:p>
          <a:endParaRPr lang="en-GB" sz="1200" b="1"/>
        </a:p>
      </dgm:t>
    </dgm:pt>
    <dgm:pt modelId="{9AE276FE-8759-4DA4-B333-3498960B0B85}" type="sibTrans" cxnId="{36CBF1D5-6958-4243-B4EE-7F29912F124D}">
      <dgm:prSet/>
      <dgm:spPr/>
      <dgm:t>
        <a:bodyPr/>
        <a:lstStyle/>
        <a:p>
          <a:endParaRPr lang="en-GB" sz="1200" b="1"/>
        </a:p>
      </dgm:t>
    </dgm:pt>
    <dgm:pt modelId="{E749F5E9-6D7A-45C9-88B9-2541B2A82DFE}" type="pres">
      <dgm:prSet presAssocID="{B0E468FB-EAA8-4539-82EF-345F045E7E33}" presName="theList" presStyleCnt="0">
        <dgm:presLayoutVars>
          <dgm:dir/>
          <dgm:animLvl val="lvl"/>
          <dgm:resizeHandles val="exact"/>
        </dgm:presLayoutVars>
      </dgm:prSet>
      <dgm:spPr/>
      <dgm:t>
        <a:bodyPr/>
        <a:lstStyle/>
        <a:p>
          <a:endParaRPr lang="es-MX"/>
        </a:p>
      </dgm:t>
    </dgm:pt>
    <dgm:pt modelId="{863AC3D4-81A2-4357-BCAB-EDA1ACC7FA8D}" type="pres">
      <dgm:prSet presAssocID="{45366A70-F890-4403-8E48-C08FB58692C3}" presName="compNode" presStyleCnt="0"/>
      <dgm:spPr/>
      <dgm:t>
        <a:bodyPr/>
        <a:lstStyle/>
        <a:p>
          <a:endParaRPr lang="es-MX"/>
        </a:p>
      </dgm:t>
    </dgm:pt>
    <dgm:pt modelId="{4CE2A9B2-D654-43E8-859F-5F6902F751A5}" type="pres">
      <dgm:prSet presAssocID="{45366A70-F890-4403-8E48-C08FB58692C3}" presName="aNode" presStyleLbl="bgShp" presStyleIdx="0" presStyleCnt="5"/>
      <dgm:spPr/>
      <dgm:t>
        <a:bodyPr/>
        <a:lstStyle/>
        <a:p>
          <a:endParaRPr lang="es-MX"/>
        </a:p>
      </dgm:t>
    </dgm:pt>
    <dgm:pt modelId="{3BC5006B-2E60-492A-AC99-D0CCB62F469B}" type="pres">
      <dgm:prSet presAssocID="{45366A70-F890-4403-8E48-C08FB58692C3}" presName="textNode" presStyleLbl="bgShp" presStyleIdx="0" presStyleCnt="5"/>
      <dgm:spPr/>
      <dgm:t>
        <a:bodyPr/>
        <a:lstStyle/>
        <a:p>
          <a:endParaRPr lang="es-MX"/>
        </a:p>
      </dgm:t>
    </dgm:pt>
    <dgm:pt modelId="{0614CFEF-0CCA-4EE4-9D98-CC221DB814CD}" type="pres">
      <dgm:prSet presAssocID="{45366A70-F890-4403-8E48-C08FB58692C3}" presName="compChildNode" presStyleCnt="0"/>
      <dgm:spPr/>
      <dgm:t>
        <a:bodyPr/>
        <a:lstStyle/>
        <a:p>
          <a:endParaRPr lang="es-MX"/>
        </a:p>
      </dgm:t>
    </dgm:pt>
    <dgm:pt modelId="{41C95313-133F-4F33-A6C2-147FCFCC4731}" type="pres">
      <dgm:prSet presAssocID="{45366A70-F890-4403-8E48-C08FB58692C3}" presName="theInnerList" presStyleCnt="0"/>
      <dgm:spPr/>
      <dgm:t>
        <a:bodyPr/>
        <a:lstStyle/>
        <a:p>
          <a:endParaRPr lang="es-MX"/>
        </a:p>
      </dgm:t>
    </dgm:pt>
    <dgm:pt modelId="{D211555A-4322-432C-B592-2550CBC9C3A2}" type="pres">
      <dgm:prSet presAssocID="{08FE3BD0-4287-412A-9CA0-26B5A180D30C}" presName="childNode" presStyleLbl="node1" presStyleIdx="0" presStyleCnt="17" custScaleY="220850" custLinFactY="-95464" custLinFactNeighborX="1963" custLinFactNeighborY="-100000">
        <dgm:presLayoutVars>
          <dgm:bulletEnabled val="1"/>
        </dgm:presLayoutVars>
      </dgm:prSet>
      <dgm:spPr/>
      <dgm:t>
        <a:bodyPr/>
        <a:lstStyle/>
        <a:p>
          <a:endParaRPr lang="es-MX"/>
        </a:p>
      </dgm:t>
    </dgm:pt>
    <dgm:pt modelId="{1AA97DAB-FB0A-437D-965B-71C774F1FA6E}" type="pres">
      <dgm:prSet presAssocID="{08FE3BD0-4287-412A-9CA0-26B5A180D30C}" presName="aSpace2" presStyleCnt="0"/>
      <dgm:spPr/>
      <dgm:t>
        <a:bodyPr/>
        <a:lstStyle/>
        <a:p>
          <a:endParaRPr lang="es-MX"/>
        </a:p>
      </dgm:t>
    </dgm:pt>
    <dgm:pt modelId="{DB88B03D-8EF3-4F9D-BF9D-7AF3BF8FE53C}" type="pres">
      <dgm:prSet presAssocID="{AD551AAA-1233-4688-A3DC-2BBAA0E7196B}" presName="childNode" presStyleLbl="node1" presStyleIdx="1" presStyleCnt="17" custScaleY="194572" custLinFactY="-91166" custLinFactNeighborX="2534" custLinFactNeighborY="-100000">
        <dgm:presLayoutVars>
          <dgm:bulletEnabled val="1"/>
        </dgm:presLayoutVars>
      </dgm:prSet>
      <dgm:spPr/>
      <dgm:t>
        <a:bodyPr/>
        <a:lstStyle/>
        <a:p>
          <a:endParaRPr lang="es-MX"/>
        </a:p>
      </dgm:t>
    </dgm:pt>
    <dgm:pt modelId="{74D648DD-445F-4489-9B90-8480F58085DE}" type="pres">
      <dgm:prSet presAssocID="{AD551AAA-1233-4688-A3DC-2BBAA0E7196B}" presName="aSpace2" presStyleCnt="0"/>
      <dgm:spPr/>
      <dgm:t>
        <a:bodyPr/>
        <a:lstStyle/>
        <a:p>
          <a:endParaRPr lang="es-MX"/>
        </a:p>
      </dgm:t>
    </dgm:pt>
    <dgm:pt modelId="{8F3BA630-D864-4673-8084-E5FB9609D6B8}" type="pres">
      <dgm:prSet presAssocID="{C32ECD33-68EA-4F81-84D1-462B67F3C418}" presName="childNode" presStyleLbl="node1" presStyleIdx="2" presStyleCnt="17" custLinFactY="-85655" custLinFactNeighborX="2700" custLinFactNeighborY="-100000">
        <dgm:presLayoutVars>
          <dgm:bulletEnabled val="1"/>
        </dgm:presLayoutVars>
      </dgm:prSet>
      <dgm:spPr/>
      <dgm:t>
        <a:bodyPr/>
        <a:lstStyle/>
        <a:p>
          <a:endParaRPr lang="es-MX"/>
        </a:p>
      </dgm:t>
    </dgm:pt>
    <dgm:pt modelId="{2F7B8A53-EA41-4AC8-9E7E-17C948DCF55D}" type="pres">
      <dgm:prSet presAssocID="{C32ECD33-68EA-4F81-84D1-462B67F3C418}" presName="aSpace2" presStyleCnt="0"/>
      <dgm:spPr/>
      <dgm:t>
        <a:bodyPr/>
        <a:lstStyle/>
        <a:p>
          <a:endParaRPr lang="es-MX"/>
        </a:p>
      </dgm:t>
    </dgm:pt>
    <dgm:pt modelId="{90BB7083-4B2B-4FD1-BED0-62C2993ADEB4}" type="pres">
      <dgm:prSet presAssocID="{AB975B42-97CB-469F-ACD4-9A90FD90640A}" presName="childNode" presStyleLbl="node1" presStyleIdx="3" presStyleCnt="17" custScaleX="98523" custScaleY="212146" custLinFactY="-65389" custLinFactNeighborX="3438" custLinFactNeighborY="-100000">
        <dgm:presLayoutVars>
          <dgm:bulletEnabled val="1"/>
        </dgm:presLayoutVars>
      </dgm:prSet>
      <dgm:spPr/>
      <dgm:t>
        <a:bodyPr/>
        <a:lstStyle/>
        <a:p>
          <a:endParaRPr lang="es-MX"/>
        </a:p>
      </dgm:t>
    </dgm:pt>
    <dgm:pt modelId="{458A8291-2A9E-402D-A888-A2FEFBD8862D}" type="pres">
      <dgm:prSet presAssocID="{AB975B42-97CB-469F-ACD4-9A90FD90640A}" presName="aSpace2" presStyleCnt="0"/>
      <dgm:spPr/>
      <dgm:t>
        <a:bodyPr/>
        <a:lstStyle/>
        <a:p>
          <a:endParaRPr lang="es-MX"/>
        </a:p>
      </dgm:t>
    </dgm:pt>
    <dgm:pt modelId="{1E61300C-59AE-446E-A023-CE2F19B95C3B}" type="pres">
      <dgm:prSet presAssocID="{61CECEF1-396E-427E-ACC9-F82765A76D78}" presName="childNode" presStyleLbl="node1" presStyleIdx="4" presStyleCnt="17" custLinFactY="-41656" custLinFactNeighborX="2534" custLinFactNeighborY="-100000">
        <dgm:presLayoutVars>
          <dgm:bulletEnabled val="1"/>
        </dgm:presLayoutVars>
      </dgm:prSet>
      <dgm:spPr/>
      <dgm:t>
        <a:bodyPr/>
        <a:lstStyle/>
        <a:p>
          <a:endParaRPr lang="es-MX"/>
        </a:p>
      </dgm:t>
    </dgm:pt>
    <dgm:pt modelId="{7C29B0BC-10D3-4AB0-A2ED-56E5DA0DEEE5}" type="pres">
      <dgm:prSet presAssocID="{61CECEF1-396E-427E-ACC9-F82765A76D78}" presName="aSpace2" presStyleCnt="0"/>
      <dgm:spPr/>
      <dgm:t>
        <a:bodyPr/>
        <a:lstStyle/>
        <a:p>
          <a:endParaRPr lang="es-MX"/>
        </a:p>
      </dgm:t>
    </dgm:pt>
    <dgm:pt modelId="{CC053AC0-A4D5-4FF5-A8B5-9B673C9DFC82}" type="pres">
      <dgm:prSet presAssocID="{D70715B9-E56E-418C-8962-F7A7E1D38141}" presName="childNode" presStyleLbl="node1" presStyleIdx="5" presStyleCnt="17" custScaleY="258036" custLinFactY="-17922" custLinFactNeighborX="2700" custLinFactNeighborY="-100000">
        <dgm:presLayoutVars>
          <dgm:bulletEnabled val="1"/>
        </dgm:presLayoutVars>
      </dgm:prSet>
      <dgm:spPr/>
      <dgm:t>
        <a:bodyPr/>
        <a:lstStyle/>
        <a:p>
          <a:endParaRPr lang="es-MX"/>
        </a:p>
      </dgm:t>
    </dgm:pt>
    <dgm:pt modelId="{4DE5CDC4-5D22-4BC5-8789-4AEA83FF285B}" type="pres">
      <dgm:prSet presAssocID="{D70715B9-E56E-418C-8962-F7A7E1D38141}" presName="aSpace2" presStyleCnt="0"/>
      <dgm:spPr/>
      <dgm:t>
        <a:bodyPr/>
        <a:lstStyle/>
        <a:p>
          <a:endParaRPr lang="es-MX"/>
        </a:p>
      </dgm:t>
    </dgm:pt>
    <dgm:pt modelId="{EF04334C-6350-4A22-9F7D-E8A2E7A68DCA}" type="pres">
      <dgm:prSet presAssocID="{C3F3FD8A-E09F-4648-BD49-DCB3BCD83AC3}" presName="childNode" presStyleLbl="node1" presStyleIdx="6" presStyleCnt="17" custScaleY="147647" custLinFactNeighborX="2700">
        <dgm:presLayoutVars>
          <dgm:bulletEnabled val="1"/>
        </dgm:presLayoutVars>
      </dgm:prSet>
      <dgm:spPr/>
      <dgm:t>
        <a:bodyPr/>
        <a:lstStyle/>
        <a:p>
          <a:endParaRPr lang="es-MX"/>
        </a:p>
      </dgm:t>
    </dgm:pt>
    <dgm:pt modelId="{DDCA94FA-CA93-4F69-8103-B81A2DBDB729}" type="pres">
      <dgm:prSet presAssocID="{45366A70-F890-4403-8E48-C08FB58692C3}" presName="aSpace" presStyleCnt="0"/>
      <dgm:spPr/>
      <dgm:t>
        <a:bodyPr/>
        <a:lstStyle/>
        <a:p>
          <a:endParaRPr lang="es-MX"/>
        </a:p>
      </dgm:t>
    </dgm:pt>
    <dgm:pt modelId="{D1561020-4397-44EB-B511-77DEC9A9290C}" type="pres">
      <dgm:prSet presAssocID="{D53A3849-B532-4123-A4F6-6EC184DC9E8D}" presName="compNode" presStyleCnt="0"/>
      <dgm:spPr/>
      <dgm:t>
        <a:bodyPr/>
        <a:lstStyle/>
        <a:p>
          <a:endParaRPr lang="es-MX"/>
        </a:p>
      </dgm:t>
    </dgm:pt>
    <dgm:pt modelId="{FA38B47D-36D2-438F-BA6A-E0E322C3D5A3}" type="pres">
      <dgm:prSet presAssocID="{D53A3849-B532-4123-A4F6-6EC184DC9E8D}" presName="aNode" presStyleLbl="bgShp" presStyleIdx="1" presStyleCnt="5" custLinFactNeighborX="-651"/>
      <dgm:spPr/>
      <dgm:t>
        <a:bodyPr/>
        <a:lstStyle/>
        <a:p>
          <a:endParaRPr lang="es-MX"/>
        </a:p>
      </dgm:t>
    </dgm:pt>
    <dgm:pt modelId="{4A0D7A5E-7979-4EE3-A452-3F1BD5A97D72}" type="pres">
      <dgm:prSet presAssocID="{D53A3849-B532-4123-A4F6-6EC184DC9E8D}" presName="textNode" presStyleLbl="bgShp" presStyleIdx="1" presStyleCnt="5"/>
      <dgm:spPr/>
      <dgm:t>
        <a:bodyPr/>
        <a:lstStyle/>
        <a:p>
          <a:endParaRPr lang="es-MX"/>
        </a:p>
      </dgm:t>
    </dgm:pt>
    <dgm:pt modelId="{3D7AF1CE-3B54-4BC4-A8E2-FF39E1793319}" type="pres">
      <dgm:prSet presAssocID="{D53A3849-B532-4123-A4F6-6EC184DC9E8D}" presName="compChildNode" presStyleCnt="0"/>
      <dgm:spPr/>
      <dgm:t>
        <a:bodyPr/>
        <a:lstStyle/>
        <a:p>
          <a:endParaRPr lang="es-MX"/>
        </a:p>
      </dgm:t>
    </dgm:pt>
    <dgm:pt modelId="{15EE0E3A-42FB-4800-8BB7-78120A206538}" type="pres">
      <dgm:prSet presAssocID="{D53A3849-B532-4123-A4F6-6EC184DC9E8D}" presName="theInnerList" presStyleCnt="0"/>
      <dgm:spPr/>
      <dgm:t>
        <a:bodyPr/>
        <a:lstStyle/>
        <a:p>
          <a:endParaRPr lang="es-MX"/>
        </a:p>
      </dgm:t>
    </dgm:pt>
    <dgm:pt modelId="{13EA3E16-0A92-4DCF-8915-4BC0A08A1B02}" type="pres">
      <dgm:prSet presAssocID="{5CC84201-B34A-4A60-A050-247F3A45D850}" presName="childNode" presStyleLbl="node1" presStyleIdx="7" presStyleCnt="17">
        <dgm:presLayoutVars>
          <dgm:bulletEnabled val="1"/>
        </dgm:presLayoutVars>
      </dgm:prSet>
      <dgm:spPr/>
      <dgm:t>
        <a:bodyPr/>
        <a:lstStyle/>
        <a:p>
          <a:endParaRPr lang="es-MX"/>
        </a:p>
      </dgm:t>
    </dgm:pt>
    <dgm:pt modelId="{978A4204-AB60-4FC8-88BD-8532A86D5AE1}" type="pres">
      <dgm:prSet presAssocID="{5CC84201-B34A-4A60-A050-247F3A45D850}" presName="aSpace2" presStyleCnt="0"/>
      <dgm:spPr/>
      <dgm:t>
        <a:bodyPr/>
        <a:lstStyle/>
        <a:p>
          <a:endParaRPr lang="es-MX"/>
        </a:p>
      </dgm:t>
    </dgm:pt>
    <dgm:pt modelId="{A36BBC37-11B4-4441-9B8D-9C8575C188AE}" type="pres">
      <dgm:prSet presAssocID="{130B2194-CA62-444F-B458-02C054841547}" presName="childNode" presStyleLbl="node1" presStyleIdx="8" presStyleCnt="17">
        <dgm:presLayoutVars>
          <dgm:bulletEnabled val="1"/>
        </dgm:presLayoutVars>
      </dgm:prSet>
      <dgm:spPr/>
      <dgm:t>
        <a:bodyPr/>
        <a:lstStyle/>
        <a:p>
          <a:endParaRPr lang="es-MX"/>
        </a:p>
      </dgm:t>
    </dgm:pt>
    <dgm:pt modelId="{AA5EA134-76C9-4907-9D62-E8815619FE3A}" type="pres">
      <dgm:prSet presAssocID="{130B2194-CA62-444F-B458-02C054841547}" presName="aSpace2" presStyleCnt="0"/>
      <dgm:spPr/>
      <dgm:t>
        <a:bodyPr/>
        <a:lstStyle/>
        <a:p>
          <a:endParaRPr lang="es-MX"/>
        </a:p>
      </dgm:t>
    </dgm:pt>
    <dgm:pt modelId="{5C00DCE2-22D3-42D7-8F7D-2A078394C83E}" type="pres">
      <dgm:prSet presAssocID="{A28ECFC9-8D0E-4505-AC62-35C8C110E0ED}" presName="childNode" presStyleLbl="node1" presStyleIdx="9" presStyleCnt="17">
        <dgm:presLayoutVars>
          <dgm:bulletEnabled val="1"/>
        </dgm:presLayoutVars>
      </dgm:prSet>
      <dgm:spPr/>
      <dgm:t>
        <a:bodyPr/>
        <a:lstStyle/>
        <a:p>
          <a:endParaRPr lang="es-MX"/>
        </a:p>
      </dgm:t>
    </dgm:pt>
    <dgm:pt modelId="{496E52A1-200D-4334-BF3A-9A30BF19535A}" type="pres">
      <dgm:prSet presAssocID="{D53A3849-B532-4123-A4F6-6EC184DC9E8D}" presName="aSpace" presStyleCnt="0"/>
      <dgm:spPr/>
      <dgm:t>
        <a:bodyPr/>
        <a:lstStyle/>
        <a:p>
          <a:endParaRPr lang="es-MX"/>
        </a:p>
      </dgm:t>
    </dgm:pt>
    <dgm:pt modelId="{27C5FF0D-EA71-44A8-88A7-79CA917329D6}" type="pres">
      <dgm:prSet presAssocID="{99C126CE-8E98-422A-88E6-7E9695EC973A}" presName="compNode" presStyleCnt="0"/>
      <dgm:spPr/>
      <dgm:t>
        <a:bodyPr/>
        <a:lstStyle/>
        <a:p>
          <a:endParaRPr lang="es-MX"/>
        </a:p>
      </dgm:t>
    </dgm:pt>
    <dgm:pt modelId="{5EB3946E-1DDD-484B-B016-B07F71D576B7}" type="pres">
      <dgm:prSet presAssocID="{99C126CE-8E98-422A-88E6-7E9695EC973A}" presName="aNode" presStyleLbl="bgShp" presStyleIdx="2" presStyleCnt="5" custLinFactNeighborX="921"/>
      <dgm:spPr/>
      <dgm:t>
        <a:bodyPr/>
        <a:lstStyle/>
        <a:p>
          <a:endParaRPr lang="es-MX"/>
        </a:p>
      </dgm:t>
    </dgm:pt>
    <dgm:pt modelId="{B207E8CC-8F70-42D6-9DAF-7E0F323E7546}" type="pres">
      <dgm:prSet presAssocID="{99C126CE-8E98-422A-88E6-7E9695EC973A}" presName="textNode" presStyleLbl="bgShp" presStyleIdx="2" presStyleCnt="5"/>
      <dgm:spPr/>
      <dgm:t>
        <a:bodyPr/>
        <a:lstStyle/>
        <a:p>
          <a:endParaRPr lang="es-MX"/>
        </a:p>
      </dgm:t>
    </dgm:pt>
    <dgm:pt modelId="{C09AAFA6-59A7-4FB7-960F-45AF9D43A4A0}" type="pres">
      <dgm:prSet presAssocID="{99C126CE-8E98-422A-88E6-7E9695EC973A}" presName="compChildNode" presStyleCnt="0"/>
      <dgm:spPr/>
      <dgm:t>
        <a:bodyPr/>
        <a:lstStyle/>
        <a:p>
          <a:endParaRPr lang="es-MX"/>
        </a:p>
      </dgm:t>
    </dgm:pt>
    <dgm:pt modelId="{A1162DDD-E729-4627-9516-C5579C781E54}" type="pres">
      <dgm:prSet presAssocID="{99C126CE-8E98-422A-88E6-7E9695EC973A}" presName="theInnerList" presStyleCnt="0"/>
      <dgm:spPr/>
      <dgm:t>
        <a:bodyPr/>
        <a:lstStyle/>
        <a:p>
          <a:endParaRPr lang="es-MX"/>
        </a:p>
      </dgm:t>
    </dgm:pt>
    <dgm:pt modelId="{1A2ECBA7-5772-4E15-BB9A-19D3A5BE8389}" type="pres">
      <dgm:prSet presAssocID="{84A07FA0-BE51-49DC-81ED-9C2C51506632}" presName="childNode" presStyleLbl="node1" presStyleIdx="10" presStyleCnt="17">
        <dgm:presLayoutVars>
          <dgm:bulletEnabled val="1"/>
        </dgm:presLayoutVars>
      </dgm:prSet>
      <dgm:spPr/>
      <dgm:t>
        <a:bodyPr/>
        <a:lstStyle/>
        <a:p>
          <a:endParaRPr lang="es-MX"/>
        </a:p>
      </dgm:t>
    </dgm:pt>
    <dgm:pt modelId="{51EFC43D-B5EF-4071-A96E-6800CABFEF26}" type="pres">
      <dgm:prSet presAssocID="{84A07FA0-BE51-49DC-81ED-9C2C51506632}" presName="aSpace2" presStyleCnt="0"/>
      <dgm:spPr/>
      <dgm:t>
        <a:bodyPr/>
        <a:lstStyle/>
        <a:p>
          <a:endParaRPr lang="es-MX"/>
        </a:p>
      </dgm:t>
    </dgm:pt>
    <dgm:pt modelId="{9D56CC37-9ED0-4B7A-8C27-6F091567B717}" type="pres">
      <dgm:prSet presAssocID="{5420A208-7338-4C17-8783-A1656A0C4659}" presName="childNode" presStyleLbl="node1" presStyleIdx="11" presStyleCnt="17">
        <dgm:presLayoutVars>
          <dgm:bulletEnabled val="1"/>
        </dgm:presLayoutVars>
      </dgm:prSet>
      <dgm:spPr/>
      <dgm:t>
        <a:bodyPr/>
        <a:lstStyle/>
        <a:p>
          <a:endParaRPr lang="es-MX"/>
        </a:p>
      </dgm:t>
    </dgm:pt>
    <dgm:pt modelId="{F7AE7955-CEE4-40BA-9904-E8CF73CEB404}" type="pres">
      <dgm:prSet presAssocID="{99C126CE-8E98-422A-88E6-7E9695EC973A}" presName="aSpace" presStyleCnt="0"/>
      <dgm:spPr/>
      <dgm:t>
        <a:bodyPr/>
        <a:lstStyle/>
        <a:p>
          <a:endParaRPr lang="es-MX"/>
        </a:p>
      </dgm:t>
    </dgm:pt>
    <dgm:pt modelId="{94387A8B-71C9-4659-9F2A-BB9776C41EFA}" type="pres">
      <dgm:prSet presAssocID="{B55B336D-40B3-4702-B626-AB53C916E6BD}" presName="compNode" presStyleCnt="0"/>
      <dgm:spPr/>
      <dgm:t>
        <a:bodyPr/>
        <a:lstStyle/>
        <a:p>
          <a:endParaRPr lang="en-US"/>
        </a:p>
      </dgm:t>
    </dgm:pt>
    <dgm:pt modelId="{7DFBEBB1-B5B8-44E0-9AE6-7F02C9D0D49B}" type="pres">
      <dgm:prSet presAssocID="{B55B336D-40B3-4702-B626-AB53C916E6BD}" presName="aNode" presStyleLbl="bgShp" presStyleIdx="3" presStyleCnt="5" custLinFactNeighborX="285" custLinFactNeighborY="-732"/>
      <dgm:spPr/>
      <dgm:t>
        <a:bodyPr/>
        <a:lstStyle/>
        <a:p>
          <a:endParaRPr lang="en-GB"/>
        </a:p>
      </dgm:t>
    </dgm:pt>
    <dgm:pt modelId="{3D3F9050-F462-4314-975A-5FF7D80ECA60}" type="pres">
      <dgm:prSet presAssocID="{B55B336D-40B3-4702-B626-AB53C916E6BD}" presName="textNode" presStyleLbl="bgShp" presStyleIdx="3" presStyleCnt="5"/>
      <dgm:spPr/>
      <dgm:t>
        <a:bodyPr/>
        <a:lstStyle/>
        <a:p>
          <a:endParaRPr lang="en-GB"/>
        </a:p>
      </dgm:t>
    </dgm:pt>
    <dgm:pt modelId="{C3785D7D-5E91-42A8-A2B3-B16ADC91DBDB}" type="pres">
      <dgm:prSet presAssocID="{B55B336D-40B3-4702-B626-AB53C916E6BD}" presName="compChildNode" presStyleCnt="0"/>
      <dgm:spPr/>
      <dgm:t>
        <a:bodyPr/>
        <a:lstStyle/>
        <a:p>
          <a:endParaRPr lang="en-US"/>
        </a:p>
      </dgm:t>
    </dgm:pt>
    <dgm:pt modelId="{41418853-694F-4AFF-9E24-A08331543CE7}" type="pres">
      <dgm:prSet presAssocID="{B55B336D-40B3-4702-B626-AB53C916E6BD}" presName="theInnerList" presStyleCnt="0"/>
      <dgm:spPr/>
      <dgm:t>
        <a:bodyPr/>
        <a:lstStyle/>
        <a:p>
          <a:endParaRPr lang="en-US"/>
        </a:p>
      </dgm:t>
    </dgm:pt>
    <dgm:pt modelId="{64475217-FA52-4E62-BCDD-D6048718A5F0}" type="pres">
      <dgm:prSet presAssocID="{24ECE773-97BE-4306-AEA8-F26D82495334}" presName="childNode" presStyleLbl="node1" presStyleIdx="12" presStyleCnt="17">
        <dgm:presLayoutVars>
          <dgm:bulletEnabled val="1"/>
        </dgm:presLayoutVars>
      </dgm:prSet>
      <dgm:spPr/>
      <dgm:t>
        <a:bodyPr/>
        <a:lstStyle/>
        <a:p>
          <a:endParaRPr lang="en-GB"/>
        </a:p>
      </dgm:t>
    </dgm:pt>
    <dgm:pt modelId="{0BBA009F-176F-48F7-BE55-86FC7188604E}" type="pres">
      <dgm:prSet presAssocID="{24ECE773-97BE-4306-AEA8-F26D82495334}" presName="aSpace2" presStyleCnt="0"/>
      <dgm:spPr/>
      <dgm:t>
        <a:bodyPr/>
        <a:lstStyle/>
        <a:p>
          <a:endParaRPr lang="en-US"/>
        </a:p>
      </dgm:t>
    </dgm:pt>
    <dgm:pt modelId="{A6335DD1-B802-488A-AA57-E1C8CAA038E7}" type="pres">
      <dgm:prSet presAssocID="{69E3DA55-4CA0-4BCB-808A-6D302C624BD1}" presName="childNode" presStyleLbl="node1" presStyleIdx="13" presStyleCnt="17">
        <dgm:presLayoutVars>
          <dgm:bulletEnabled val="1"/>
        </dgm:presLayoutVars>
      </dgm:prSet>
      <dgm:spPr/>
      <dgm:t>
        <a:bodyPr/>
        <a:lstStyle/>
        <a:p>
          <a:endParaRPr lang="es-MX"/>
        </a:p>
      </dgm:t>
    </dgm:pt>
    <dgm:pt modelId="{F6ADF845-82C9-456F-9D7B-72EC202DC809}" type="pres">
      <dgm:prSet presAssocID="{B55B336D-40B3-4702-B626-AB53C916E6BD}" presName="aSpace" presStyleCnt="0"/>
      <dgm:spPr/>
      <dgm:t>
        <a:bodyPr/>
        <a:lstStyle/>
        <a:p>
          <a:endParaRPr lang="en-US"/>
        </a:p>
      </dgm:t>
    </dgm:pt>
    <dgm:pt modelId="{8637873D-36B9-400C-ABA7-7DF80F39EB1D}" type="pres">
      <dgm:prSet presAssocID="{986D4F05-079A-44B9-BD6B-B20CFC86BAB9}" presName="compNode" presStyleCnt="0"/>
      <dgm:spPr/>
      <dgm:t>
        <a:bodyPr/>
        <a:lstStyle/>
        <a:p>
          <a:endParaRPr lang="es-MX"/>
        </a:p>
      </dgm:t>
    </dgm:pt>
    <dgm:pt modelId="{3A96CB09-DAA0-4C02-84B4-8B96F7C1D934}" type="pres">
      <dgm:prSet presAssocID="{986D4F05-079A-44B9-BD6B-B20CFC86BAB9}" presName="aNode" presStyleLbl="bgShp" presStyleIdx="4" presStyleCnt="5"/>
      <dgm:spPr/>
      <dgm:t>
        <a:bodyPr/>
        <a:lstStyle/>
        <a:p>
          <a:endParaRPr lang="es-MX"/>
        </a:p>
      </dgm:t>
    </dgm:pt>
    <dgm:pt modelId="{37EB02DA-4556-473A-8211-EADA727A6D85}" type="pres">
      <dgm:prSet presAssocID="{986D4F05-079A-44B9-BD6B-B20CFC86BAB9}" presName="textNode" presStyleLbl="bgShp" presStyleIdx="4" presStyleCnt="5"/>
      <dgm:spPr/>
      <dgm:t>
        <a:bodyPr/>
        <a:lstStyle/>
        <a:p>
          <a:endParaRPr lang="es-MX"/>
        </a:p>
      </dgm:t>
    </dgm:pt>
    <dgm:pt modelId="{FBFD5FD2-B894-425B-9E04-A134FC5BD71F}" type="pres">
      <dgm:prSet presAssocID="{986D4F05-079A-44B9-BD6B-B20CFC86BAB9}" presName="compChildNode" presStyleCnt="0"/>
      <dgm:spPr/>
      <dgm:t>
        <a:bodyPr/>
        <a:lstStyle/>
        <a:p>
          <a:endParaRPr lang="es-MX"/>
        </a:p>
      </dgm:t>
    </dgm:pt>
    <dgm:pt modelId="{9B9094CA-629C-4076-B41F-869368433532}" type="pres">
      <dgm:prSet presAssocID="{986D4F05-079A-44B9-BD6B-B20CFC86BAB9}" presName="theInnerList" presStyleCnt="0"/>
      <dgm:spPr/>
      <dgm:t>
        <a:bodyPr/>
        <a:lstStyle/>
        <a:p>
          <a:endParaRPr lang="es-MX"/>
        </a:p>
      </dgm:t>
    </dgm:pt>
    <dgm:pt modelId="{91E0122D-AD41-4696-ACA4-DC1706E77556}" type="pres">
      <dgm:prSet presAssocID="{3B70B571-0D37-4170-BA02-2C4FE0EB908E}" presName="childNode" presStyleLbl="node1" presStyleIdx="14" presStyleCnt="17">
        <dgm:presLayoutVars>
          <dgm:bulletEnabled val="1"/>
        </dgm:presLayoutVars>
      </dgm:prSet>
      <dgm:spPr/>
      <dgm:t>
        <a:bodyPr/>
        <a:lstStyle/>
        <a:p>
          <a:endParaRPr lang="es-MX"/>
        </a:p>
      </dgm:t>
    </dgm:pt>
    <dgm:pt modelId="{84622A68-1379-459C-8796-1290D5934DC2}" type="pres">
      <dgm:prSet presAssocID="{3B70B571-0D37-4170-BA02-2C4FE0EB908E}" presName="aSpace2" presStyleCnt="0"/>
      <dgm:spPr/>
      <dgm:t>
        <a:bodyPr/>
        <a:lstStyle/>
        <a:p>
          <a:endParaRPr lang="es-MX"/>
        </a:p>
      </dgm:t>
    </dgm:pt>
    <dgm:pt modelId="{C912AD96-8E56-4972-AD7C-AEF70C7BAE56}" type="pres">
      <dgm:prSet presAssocID="{B5480980-1650-4A84-B233-985040AF9F47}" presName="childNode" presStyleLbl="node1" presStyleIdx="15" presStyleCnt="17">
        <dgm:presLayoutVars>
          <dgm:bulletEnabled val="1"/>
        </dgm:presLayoutVars>
      </dgm:prSet>
      <dgm:spPr/>
      <dgm:t>
        <a:bodyPr/>
        <a:lstStyle/>
        <a:p>
          <a:endParaRPr lang="es-MX"/>
        </a:p>
      </dgm:t>
    </dgm:pt>
    <dgm:pt modelId="{C888CC6D-75DF-428A-95ED-3B6C3BC5DF95}" type="pres">
      <dgm:prSet presAssocID="{B5480980-1650-4A84-B233-985040AF9F47}" presName="aSpace2" presStyleCnt="0"/>
      <dgm:spPr/>
      <dgm:t>
        <a:bodyPr/>
        <a:lstStyle/>
        <a:p>
          <a:endParaRPr lang="en-US"/>
        </a:p>
      </dgm:t>
    </dgm:pt>
    <dgm:pt modelId="{1E46DA72-0090-4CEF-A522-8B9432A8C690}" type="pres">
      <dgm:prSet presAssocID="{88D587D6-EEAC-4154-BEC2-B486F1E5BB28}" presName="childNode" presStyleLbl="node1" presStyleIdx="16" presStyleCnt="17" custLinFactNeighborX="623" custLinFactNeighborY="-29028">
        <dgm:presLayoutVars>
          <dgm:bulletEnabled val="1"/>
        </dgm:presLayoutVars>
      </dgm:prSet>
      <dgm:spPr/>
      <dgm:t>
        <a:bodyPr/>
        <a:lstStyle/>
        <a:p>
          <a:endParaRPr lang="en-GB"/>
        </a:p>
      </dgm:t>
    </dgm:pt>
  </dgm:ptLst>
  <dgm:cxnLst>
    <dgm:cxn modelId="{41E5A616-B390-0A4D-A050-2B7B56531C05}" type="presOf" srcId="{D70715B9-E56E-418C-8962-F7A7E1D38141}" destId="{CC053AC0-A4D5-4FF5-A8B5-9B673C9DFC82}" srcOrd="0" destOrd="0" presId="urn:microsoft.com/office/officeart/2005/8/layout/lProcess2"/>
    <dgm:cxn modelId="{0BDC1811-CCBB-4F9C-BDC0-1E388C9F6246}" srcId="{D53A3849-B532-4123-A4F6-6EC184DC9E8D}" destId="{A28ECFC9-8D0E-4505-AC62-35C8C110E0ED}" srcOrd="2" destOrd="0" parTransId="{D7854A7F-9160-41EE-BF64-793668A79B20}" sibTransId="{E21AEE07-4A9E-496A-9BFB-FC266A88AA4B}"/>
    <dgm:cxn modelId="{B7903024-F2D5-E943-AA60-ECC65BD00735}" type="presOf" srcId="{45366A70-F890-4403-8E48-C08FB58692C3}" destId="{4CE2A9B2-D654-43E8-859F-5F6902F751A5}" srcOrd="0" destOrd="0" presId="urn:microsoft.com/office/officeart/2005/8/layout/lProcess2"/>
    <dgm:cxn modelId="{CAFFBB6B-C13F-8841-A391-37F0BA2CDE84}" type="presOf" srcId="{08FE3BD0-4287-412A-9CA0-26B5A180D30C}" destId="{D211555A-4322-432C-B592-2550CBC9C3A2}" srcOrd="0" destOrd="0" presId="urn:microsoft.com/office/officeart/2005/8/layout/lProcess2"/>
    <dgm:cxn modelId="{FA266725-855E-452F-9308-87DAC4289975}" srcId="{45366A70-F890-4403-8E48-C08FB58692C3}" destId="{D70715B9-E56E-418C-8962-F7A7E1D38141}" srcOrd="5" destOrd="0" parTransId="{241ED88B-4C10-4AC0-ACE8-B11E42F8AD51}" sibTransId="{41F68548-5B00-47A4-A386-6BFCBDB7A6F9}"/>
    <dgm:cxn modelId="{574CABAD-7B82-BC49-AB1E-F825ACA810FB}" type="presOf" srcId="{986D4F05-079A-44B9-BD6B-B20CFC86BAB9}" destId="{3A96CB09-DAA0-4C02-84B4-8B96F7C1D934}" srcOrd="0" destOrd="0" presId="urn:microsoft.com/office/officeart/2005/8/layout/lProcess2"/>
    <dgm:cxn modelId="{0C2FB32E-316C-B346-BBD9-128B72D1C00F}" type="presOf" srcId="{45366A70-F890-4403-8E48-C08FB58692C3}" destId="{3BC5006B-2E60-492A-AC99-D0CCB62F469B}" srcOrd="1" destOrd="0" presId="urn:microsoft.com/office/officeart/2005/8/layout/lProcess2"/>
    <dgm:cxn modelId="{C74CFC11-F7F6-4419-92E1-F7A50460A855}" type="presOf" srcId="{B0E468FB-EAA8-4539-82EF-345F045E7E33}" destId="{E749F5E9-6D7A-45C9-88B9-2541B2A82DFE}" srcOrd="0" destOrd="0" presId="urn:microsoft.com/office/officeart/2005/8/layout/lProcess2"/>
    <dgm:cxn modelId="{671F3C6F-CB01-744F-8694-88C842083E88}" type="presOf" srcId="{A28ECFC9-8D0E-4505-AC62-35C8C110E0ED}" destId="{5C00DCE2-22D3-42D7-8F7D-2A078394C83E}" srcOrd="0" destOrd="0" presId="urn:microsoft.com/office/officeart/2005/8/layout/lProcess2"/>
    <dgm:cxn modelId="{F468DCD7-CAF4-7E44-93AE-2163AF8A0539}" type="presOf" srcId="{B5480980-1650-4A84-B233-985040AF9F47}" destId="{C912AD96-8E56-4972-AD7C-AEF70C7BAE56}" srcOrd="0" destOrd="0" presId="urn:microsoft.com/office/officeart/2005/8/layout/lProcess2"/>
    <dgm:cxn modelId="{48E9A523-56DB-4982-BE29-9ADB730BFDD8}" srcId="{99C126CE-8E98-422A-88E6-7E9695EC973A}" destId="{84A07FA0-BE51-49DC-81ED-9C2C51506632}" srcOrd="0" destOrd="0" parTransId="{852FF403-11B7-415A-BB5F-5675A6710D4B}" sibTransId="{33227F7A-DB8A-465A-9A37-CFAFACD80982}"/>
    <dgm:cxn modelId="{CCA40A4B-BEA1-4A5F-AFA0-B7894688F330}" srcId="{45366A70-F890-4403-8E48-C08FB58692C3}" destId="{AB975B42-97CB-469F-ACD4-9A90FD90640A}" srcOrd="3" destOrd="0" parTransId="{B3B6B8C8-1F1E-4AD9-9EA9-94B379BC3236}" sibTransId="{BBFBEBBF-9F77-41CB-A64E-D1256F334550}"/>
    <dgm:cxn modelId="{B796D8F8-D253-F343-BAD9-D250F261A306}" type="presOf" srcId="{B55B336D-40B3-4702-B626-AB53C916E6BD}" destId="{7DFBEBB1-B5B8-44E0-9AE6-7F02C9D0D49B}" srcOrd="0" destOrd="0" presId="urn:microsoft.com/office/officeart/2005/8/layout/lProcess2"/>
    <dgm:cxn modelId="{8758F17F-EB64-4DFB-A8A9-2FA749E8EE4B}" srcId="{99C126CE-8E98-422A-88E6-7E9695EC973A}" destId="{5420A208-7338-4C17-8783-A1656A0C4659}" srcOrd="1" destOrd="0" parTransId="{AC0E17A1-7138-45A1-A499-00EF02AE7EEB}" sibTransId="{C8E02A13-14E7-4402-A9FD-DD48C3DDB5E4}"/>
    <dgm:cxn modelId="{E68A1A56-BBEF-468D-B412-721D22B338E1}" srcId="{B0E468FB-EAA8-4539-82EF-345F045E7E33}" destId="{986D4F05-079A-44B9-BD6B-B20CFC86BAB9}" srcOrd="4" destOrd="0" parTransId="{1BB8282E-6B74-467E-B047-B34616855015}" sibTransId="{C951F228-4B54-4191-8488-36E51CED8809}"/>
    <dgm:cxn modelId="{6AD01C6B-C84D-C948-B3B9-B097449821E3}" type="presOf" srcId="{AD551AAA-1233-4688-A3DC-2BBAA0E7196B}" destId="{DB88B03D-8EF3-4F9D-BF9D-7AF3BF8FE53C}" srcOrd="0" destOrd="0" presId="urn:microsoft.com/office/officeart/2005/8/layout/lProcess2"/>
    <dgm:cxn modelId="{0B02C214-BDFB-4357-9221-DC1FD1336CFE}" srcId="{B0E468FB-EAA8-4539-82EF-345F045E7E33}" destId="{45366A70-F890-4403-8E48-C08FB58692C3}" srcOrd="0" destOrd="0" parTransId="{CA7718CF-5394-47BB-BAEA-6226C8103DFA}" sibTransId="{76D661D7-FBAB-4424-8D1E-955E2A57D801}"/>
    <dgm:cxn modelId="{1C068584-3122-BC47-B20E-FA07E43C6FE0}" type="presOf" srcId="{69E3DA55-4CA0-4BCB-808A-6D302C624BD1}" destId="{A6335DD1-B802-488A-AA57-E1C8CAA038E7}" srcOrd="0" destOrd="0" presId="urn:microsoft.com/office/officeart/2005/8/layout/lProcess2"/>
    <dgm:cxn modelId="{6FDCC640-D4DD-444D-9BF1-210DCC8B4640}" type="presOf" srcId="{99C126CE-8E98-422A-88E6-7E9695EC973A}" destId="{B207E8CC-8F70-42D6-9DAF-7E0F323E7546}" srcOrd="1" destOrd="0" presId="urn:microsoft.com/office/officeart/2005/8/layout/lProcess2"/>
    <dgm:cxn modelId="{5C93D82F-A79F-0341-9A6E-A54FE0CF162F}" type="presOf" srcId="{130B2194-CA62-444F-B458-02C054841547}" destId="{A36BBC37-11B4-4441-9B8D-9C8575C188AE}" srcOrd="0" destOrd="0" presId="urn:microsoft.com/office/officeart/2005/8/layout/lProcess2"/>
    <dgm:cxn modelId="{50435480-E1F3-9F40-AD4A-E5AAAD9BE9BD}" type="presOf" srcId="{61CECEF1-396E-427E-ACC9-F82765A76D78}" destId="{1E61300C-59AE-446E-A023-CE2F19B95C3B}" srcOrd="0" destOrd="0" presId="urn:microsoft.com/office/officeart/2005/8/layout/lProcess2"/>
    <dgm:cxn modelId="{CBFA25A1-A50A-4E4F-B0FA-6AAEE7A84975}" type="presOf" srcId="{3B70B571-0D37-4170-BA02-2C4FE0EB908E}" destId="{91E0122D-AD41-4696-ACA4-DC1706E77556}" srcOrd="0" destOrd="0" presId="urn:microsoft.com/office/officeart/2005/8/layout/lProcess2"/>
    <dgm:cxn modelId="{3A4E5855-1CFF-B64B-B2FF-27F90FF538F0}" type="presOf" srcId="{24ECE773-97BE-4306-AEA8-F26D82495334}" destId="{64475217-FA52-4E62-BCDD-D6048718A5F0}" srcOrd="0" destOrd="0" presId="urn:microsoft.com/office/officeart/2005/8/layout/lProcess2"/>
    <dgm:cxn modelId="{E88F6ED9-502D-4D6F-8629-EB58760419F1}" srcId="{B0E468FB-EAA8-4539-82EF-345F045E7E33}" destId="{B55B336D-40B3-4702-B626-AB53C916E6BD}" srcOrd="3" destOrd="0" parTransId="{D66423D9-4C27-4785-9E08-340FF0EB8FAA}" sibTransId="{71AD0228-1505-4046-9877-FE687AE3469A}"/>
    <dgm:cxn modelId="{76E9B705-4D26-7149-8C58-2A1B359870B7}" type="presOf" srcId="{D53A3849-B532-4123-A4F6-6EC184DC9E8D}" destId="{FA38B47D-36D2-438F-BA6A-E0E322C3D5A3}" srcOrd="0" destOrd="0" presId="urn:microsoft.com/office/officeart/2005/8/layout/lProcess2"/>
    <dgm:cxn modelId="{43A932C4-BFA1-4C79-8430-2BE8001C04AE}" srcId="{D53A3849-B532-4123-A4F6-6EC184DC9E8D}" destId="{5CC84201-B34A-4A60-A050-247F3A45D850}" srcOrd="0" destOrd="0" parTransId="{4FAB07DF-962C-4AF3-A6A6-6C9EE8B3D155}" sibTransId="{35BC4493-CF80-4315-88B8-683C4B5FA272}"/>
    <dgm:cxn modelId="{BFBB6FB4-26CF-784A-B6F9-B7E0227693DD}" type="presOf" srcId="{84A07FA0-BE51-49DC-81ED-9C2C51506632}" destId="{1A2ECBA7-5772-4E15-BB9A-19D3A5BE8389}" srcOrd="0" destOrd="0" presId="urn:microsoft.com/office/officeart/2005/8/layout/lProcess2"/>
    <dgm:cxn modelId="{84896F8A-6ED4-C74B-B15F-E07A82E18DB9}" type="presOf" srcId="{D53A3849-B532-4123-A4F6-6EC184DC9E8D}" destId="{4A0D7A5E-7979-4EE3-A452-3F1BD5A97D72}" srcOrd="1" destOrd="0" presId="urn:microsoft.com/office/officeart/2005/8/layout/lProcess2"/>
    <dgm:cxn modelId="{B8F0230F-D6C9-4121-88BC-F50693DC73B5}" srcId="{45366A70-F890-4403-8E48-C08FB58692C3}" destId="{AD551AAA-1233-4688-A3DC-2BBAA0E7196B}" srcOrd="1" destOrd="0" parTransId="{3B4741BE-9593-4D51-BB2E-6BA222A5264B}" sibTransId="{6CCE955A-D154-4571-9B81-B26AEB3CD352}"/>
    <dgm:cxn modelId="{ACD2E49B-5ECB-A145-8759-8A80D2DF4282}" type="presOf" srcId="{88D587D6-EEAC-4154-BEC2-B486F1E5BB28}" destId="{1E46DA72-0090-4CEF-A522-8B9432A8C690}" srcOrd="0" destOrd="0" presId="urn:microsoft.com/office/officeart/2005/8/layout/lProcess2"/>
    <dgm:cxn modelId="{66B03EBF-5A67-46A9-B091-1C8631F50A21}" srcId="{45366A70-F890-4403-8E48-C08FB58692C3}" destId="{61CECEF1-396E-427E-ACC9-F82765A76D78}" srcOrd="4" destOrd="0" parTransId="{7F43E341-8542-4EA7-BF50-A339BA9337E7}" sibTransId="{09893CF4-97C2-40B9-BB47-8A7A5D7F2C0E}"/>
    <dgm:cxn modelId="{DE03EC6E-ECD4-4665-9BF6-9C5CD45BC4D4}" srcId="{B55B336D-40B3-4702-B626-AB53C916E6BD}" destId="{69E3DA55-4CA0-4BCB-808A-6D302C624BD1}" srcOrd="1" destOrd="0" parTransId="{A5B933F2-D0C8-4992-93E1-C632329F4DD6}" sibTransId="{B4E04DEC-F18D-4056-B808-23F6F014D2B7}"/>
    <dgm:cxn modelId="{C19A88F6-C3FE-834F-B8D6-8279E511F94E}" type="presOf" srcId="{C3F3FD8A-E09F-4648-BD49-DCB3BCD83AC3}" destId="{EF04334C-6350-4A22-9F7D-E8A2E7A68DCA}" srcOrd="0" destOrd="0" presId="urn:microsoft.com/office/officeart/2005/8/layout/lProcess2"/>
    <dgm:cxn modelId="{74F52957-FE37-DE46-A397-45607F7F2D61}" type="presOf" srcId="{99C126CE-8E98-422A-88E6-7E9695EC973A}" destId="{5EB3946E-1DDD-484B-B016-B07F71D576B7}" srcOrd="0" destOrd="0" presId="urn:microsoft.com/office/officeart/2005/8/layout/lProcess2"/>
    <dgm:cxn modelId="{76BFAA81-61A8-1446-8338-F2B83773A32C}" type="presOf" srcId="{5420A208-7338-4C17-8783-A1656A0C4659}" destId="{9D56CC37-9ED0-4B7A-8C27-6F091567B717}" srcOrd="0" destOrd="0" presId="urn:microsoft.com/office/officeart/2005/8/layout/lProcess2"/>
    <dgm:cxn modelId="{EF78CA2B-425E-47C8-B0E0-E16169AB33F3}" srcId="{45366A70-F890-4403-8E48-C08FB58692C3}" destId="{C32ECD33-68EA-4F81-84D1-462B67F3C418}" srcOrd="2" destOrd="0" parTransId="{20779CF4-37AC-4CCB-8527-E9DFBF3704FD}" sibTransId="{0E2842BB-2916-48D3-A6CD-24F2F206A466}"/>
    <dgm:cxn modelId="{8FBD84EB-DD43-4A61-A132-79B35881C015}" srcId="{B0E468FB-EAA8-4539-82EF-345F045E7E33}" destId="{D53A3849-B532-4123-A4F6-6EC184DC9E8D}" srcOrd="1" destOrd="0" parTransId="{664DE1D7-EE30-4EF4-B325-D3AFCEC90FB3}" sibTransId="{BD73318A-BBD5-4436-B9AB-9BBBDD9997BA}"/>
    <dgm:cxn modelId="{57F062DA-CCA2-1446-8D83-DC9541FCACEC}" type="presOf" srcId="{986D4F05-079A-44B9-BD6B-B20CFC86BAB9}" destId="{37EB02DA-4556-473A-8211-EADA727A6D85}" srcOrd="1" destOrd="0" presId="urn:microsoft.com/office/officeart/2005/8/layout/lProcess2"/>
    <dgm:cxn modelId="{36CBF1D5-6958-4243-B4EE-7F29912F124D}" srcId="{B55B336D-40B3-4702-B626-AB53C916E6BD}" destId="{24ECE773-97BE-4306-AEA8-F26D82495334}" srcOrd="0" destOrd="0" parTransId="{D318B590-F655-408E-BD53-6F3F470DA992}" sibTransId="{9AE276FE-8759-4DA4-B333-3498960B0B85}"/>
    <dgm:cxn modelId="{56D735E2-2369-420E-959D-104760A4C27E}" srcId="{D53A3849-B532-4123-A4F6-6EC184DC9E8D}" destId="{130B2194-CA62-444F-B458-02C054841547}" srcOrd="1" destOrd="0" parTransId="{62B57F69-7191-4CE5-ADDE-B4F814915FDA}" sibTransId="{7AAD83C3-E4EE-4EF2-BB5E-7174D5EC8B04}"/>
    <dgm:cxn modelId="{67BB7AC0-C4A3-4BE6-A99F-A3AF990317EE}" srcId="{986D4F05-079A-44B9-BD6B-B20CFC86BAB9}" destId="{3B70B571-0D37-4170-BA02-2C4FE0EB908E}" srcOrd="0" destOrd="0" parTransId="{CE71073F-1918-4EFD-8650-843C87AEC299}" sibTransId="{822B42F0-3FAC-4085-ADDF-B8EF2FEFB015}"/>
    <dgm:cxn modelId="{63D7EB8A-76F4-3842-A434-E49F0B760FE8}" type="presOf" srcId="{B55B336D-40B3-4702-B626-AB53C916E6BD}" destId="{3D3F9050-F462-4314-975A-5FF7D80ECA60}" srcOrd="1" destOrd="0" presId="urn:microsoft.com/office/officeart/2005/8/layout/lProcess2"/>
    <dgm:cxn modelId="{0E49102C-F73B-449D-B2DB-40496A27EB3F}" srcId="{B0E468FB-EAA8-4539-82EF-345F045E7E33}" destId="{99C126CE-8E98-422A-88E6-7E9695EC973A}" srcOrd="2" destOrd="0" parTransId="{9013C94B-CA6F-4458-9757-18DF5F069601}" sibTransId="{81BFEB22-B930-4DE4-A8EA-F6FA3F6EBB21}"/>
    <dgm:cxn modelId="{B92B3351-703F-4A90-A22A-C39FA81A3F78}" srcId="{986D4F05-079A-44B9-BD6B-B20CFC86BAB9}" destId="{B5480980-1650-4A84-B233-985040AF9F47}" srcOrd="1" destOrd="0" parTransId="{DC02F6A3-C9AE-461C-A31A-01AAEB34835D}" sibTransId="{F8A30503-BB3F-433E-8936-4122137659C0}"/>
    <dgm:cxn modelId="{04C5992E-EA0A-FF44-8F50-EC14146D2759}" type="presOf" srcId="{AB975B42-97CB-469F-ACD4-9A90FD90640A}" destId="{90BB7083-4B2B-4FD1-BED0-62C2993ADEB4}" srcOrd="0" destOrd="0" presId="urn:microsoft.com/office/officeart/2005/8/layout/lProcess2"/>
    <dgm:cxn modelId="{06830D73-BF34-4196-812E-758B519DFED5}" srcId="{45366A70-F890-4403-8E48-C08FB58692C3}" destId="{08FE3BD0-4287-412A-9CA0-26B5A180D30C}" srcOrd="0" destOrd="0" parTransId="{A41E1ADA-5550-44CE-A5BC-39B456187C75}" sibTransId="{7C04ABA7-AAAA-48D0-AD5A-AED289706304}"/>
    <dgm:cxn modelId="{6FA781F5-A0DF-A14A-AC15-838D4210AC09}" type="presOf" srcId="{5CC84201-B34A-4A60-A050-247F3A45D850}" destId="{13EA3E16-0A92-4DCF-8915-4BC0A08A1B02}" srcOrd="0" destOrd="0" presId="urn:microsoft.com/office/officeart/2005/8/layout/lProcess2"/>
    <dgm:cxn modelId="{FAD24383-E788-4F9F-AB15-848C2BFBEBD0}" srcId="{45366A70-F890-4403-8E48-C08FB58692C3}" destId="{C3F3FD8A-E09F-4648-BD49-DCB3BCD83AC3}" srcOrd="6" destOrd="0" parTransId="{0F54EC8C-E498-4F0A-8F74-69DBB133E615}" sibTransId="{F87A4663-E62F-4FA4-AF69-246D3F57C38B}"/>
    <dgm:cxn modelId="{77E6BCFD-ECC6-4874-A72C-492C9F2B2D78}" srcId="{986D4F05-079A-44B9-BD6B-B20CFC86BAB9}" destId="{88D587D6-EEAC-4154-BEC2-B486F1E5BB28}" srcOrd="2" destOrd="0" parTransId="{975CA6E7-8C87-48F4-B032-AF94D36596AF}" sibTransId="{EC61F979-0DFE-42AC-99DF-4941B4BD0B28}"/>
    <dgm:cxn modelId="{9380E265-8DEC-9D42-B437-178158ECADC9}" type="presOf" srcId="{C32ECD33-68EA-4F81-84D1-462B67F3C418}" destId="{8F3BA630-D864-4673-8084-E5FB9609D6B8}" srcOrd="0" destOrd="0" presId="urn:microsoft.com/office/officeart/2005/8/layout/lProcess2"/>
    <dgm:cxn modelId="{0F2922F9-248D-254F-BCC0-F496B9BE3334}" type="presParOf" srcId="{E749F5E9-6D7A-45C9-88B9-2541B2A82DFE}" destId="{863AC3D4-81A2-4357-BCAB-EDA1ACC7FA8D}" srcOrd="0" destOrd="0" presId="urn:microsoft.com/office/officeart/2005/8/layout/lProcess2"/>
    <dgm:cxn modelId="{7445FD2C-D58C-5F40-8536-411BC8E20234}" type="presParOf" srcId="{863AC3D4-81A2-4357-BCAB-EDA1ACC7FA8D}" destId="{4CE2A9B2-D654-43E8-859F-5F6902F751A5}" srcOrd="0" destOrd="0" presId="urn:microsoft.com/office/officeart/2005/8/layout/lProcess2"/>
    <dgm:cxn modelId="{573A7527-5DF8-354B-A364-0C5093047484}" type="presParOf" srcId="{863AC3D4-81A2-4357-BCAB-EDA1ACC7FA8D}" destId="{3BC5006B-2E60-492A-AC99-D0CCB62F469B}" srcOrd="1" destOrd="0" presId="urn:microsoft.com/office/officeart/2005/8/layout/lProcess2"/>
    <dgm:cxn modelId="{960F603E-1862-474C-9BAE-8C0FF9E59433}" type="presParOf" srcId="{863AC3D4-81A2-4357-BCAB-EDA1ACC7FA8D}" destId="{0614CFEF-0CCA-4EE4-9D98-CC221DB814CD}" srcOrd="2" destOrd="0" presId="urn:microsoft.com/office/officeart/2005/8/layout/lProcess2"/>
    <dgm:cxn modelId="{1DE29AB5-819F-A040-B8C3-5B79A04E5B0B}" type="presParOf" srcId="{0614CFEF-0CCA-4EE4-9D98-CC221DB814CD}" destId="{41C95313-133F-4F33-A6C2-147FCFCC4731}" srcOrd="0" destOrd="0" presId="urn:microsoft.com/office/officeart/2005/8/layout/lProcess2"/>
    <dgm:cxn modelId="{7674B04F-B5E4-3846-ADED-44C9DE8AA16A}" type="presParOf" srcId="{41C95313-133F-4F33-A6C2-147FCFCC4731}" destId="{D211555A-4322-432C-B592-2550CBC9C3A2}" srcOrd="0" destOrd="0" presId="urn:microsoft.com/office/officeart/2005/8/layout/lProcess2"/>
    <dgm:cxn modelId="{FFEFBCDF-6AE6-9741-95A9-C2E84E382A08}" type="presParOf" srcId="{41C95313-133F-4F33-A6C2-147FCFCC4731}" destId="{1AA97DAB-FB0A-437D-965B-71C774F1FA6E}" srcOrd="1" destOrd="0" presId="urn:microsoft.com/office/officeart/2005/8/layout/lProcess2"/>
    <dgm:cxn modelId="{E93A3FF7-E469-104E-9516-FE6408F2E5A6}" type="presParOf" srcId="{41C95313-133F-4F33-A6C2-147FCFCC4731}" destId="{DB88B03D-8EF3-4F9D-BF9D-7AF3BF8FE53C}" srcOrd="2" destOrd="0" presId="urn:microsoft.com/office/officeart/2005/8/layout/lProcess2"/>
    <dgm:cxn modelId="{E1B4737C-2F20-EE4B-B7C6-9A04E514FDD1}" type="presParOf" srcId="{41C95313-133F-4F33-A6C2-147FCFCC4731}" destId="{74D648DD-445F-4489-9B90-8480F58085DE}" srcOrd="3" destOrd="0" presId="urn:microsoft.com/office/officeart/2005/8/layout/lProcess2"/>
    <dgm:cxn modelId="{A844F2BB-2313-4A4B-84BB-05B72EF25B56}" type="presParOf" srcId="{41C95313-133F-4F33-A6C2-147FCFCC4731}" destId="{8F3BA630-D864-4673-8084-E5FB9609D6B8}" srcOrd="4" destOrd="0" presId="urn:microsoft.com/office/officeart/2005/8/layout/lProcess2"/>
    <dgm:cxn modelId="{80498CAC-3AEA-0E43-B273-82658B97FDA0}" type="presParOf" srcId="{41C95313-133F-4F33-A6C2-147FCFCC4731}" destId="{2F7B8A53-EA41-4AC8-9E7E-17C948DCF55D}" srcOrd="5" destOrd="0" presId="urn:microsoft.com/office/officeart/2005/8/layout/lProcess2"/>
    <dgm:cxn modelId="{118C5C98-C60B-654A-809C-9B289D99A919}" type="presParOf" srcId="{41C95313-133F-4F33-A6C2-147FCFCC4731}" destId="{90BB7083-4B2B-4FD1-BED0-62C2993ADEB4}" srcOrd="6" destOrd="0" presId="urn:microsoft.com/office/officeart/2005/8/layout/lProcess2"/>
    <dgm:cxn modelId="{196D01A8-300A-8D40-AD67-E6A4D6A71465}" type="presParOf" srcId="{41C95313-133F-4F33-A6C2-147FCFCC4731}" destId="{458A8291-2A9E-402D-A888-A2FEFBD8862D}" srcOrd="7" destOrd="0" presId="urn:microsoft.com/office/officeart/2005/8/layout/lProcess2"/>
    <dgm:cxn modelId="{808EF882-5EFE-0D47-BD0C-912BBCC1DEAB}" type="presParOf" srcId="{41C95313-133F-4F33-A6C2-147FCFCC4731}" destId="{1E61300C-59AE-446E-A023-CE2F19B95C3B}" srcOrd="8" destOrd="0" presId="urn:microsoft.com/office/officeart/2005/8/layout/lProcess2"/>
    <dgm:cxn modelId="{6D67869A-E3C9-BA44-96A2-19E2CAE30F12}" type="presParOf" srcId="{41C95313-133F-4F33-A6C2-147FCFCC4731}" destId="{7C29B0BC-10D3-4AB0-A2ED-56E5DA0DEEE5}" srcOrd="9" destOrd="0" presId="urn:microsoft.com/office/officeart/2005/8/layout/lProcess2"/>
    <dgm:cxn modelId="{0F1677B8-0239-F44B-A98A-BC11328A92C6}" type="presParOf" srcId="{41C95313-133F-4F33-A6C2-147FCFCC4731}" destId="{CC053AC0-A4D5-4FF5-A8B5-9B673C9DFC82}" srcOrd="10" destOrd="0" presId="urn:microsoft.com/office/officeart/2005/8/layout/lProcess2"/>
    <dgm:cxn modelId="{AC6ED632-8FD1-E348-A2E7-F48C546BB959}" type="presParOf" srcId="{41C95313-133F-4F33-A6C2-147FCFCC4731}" destId="{4DE5CDC4-5D22-4BC5-8789-4AEA83FF285B}" srcOrd="11" destOrd="0" presId="urn:microsoft.com/office/officeart/2005/8/layout/lProcess2"/>
    <dgm:cxn modelId="{88AA0F99-1D66-5A41-8EFF-0BBEBBCB42A3}" type="presParOf" srcId="{41C95313-133F-4F33-A6C2-147FCFCC4731}" destId="{EF04334C-6350-4A22-9F7D-E8A2E7A68DCA}" srcOrd="12" destOrd="0" presId="urn:microsoft.com/office/officeart/2005/8/layout/lProcess2"/>
    <dgm:cxn modelId="{7B355654-168D-CA4D-8189-318495C01BEC}" type="presParOf" srcId="{E749F5E9-6D7A-45C9-88B9-2541B2A82DFE}" destId="{DDCA94FA-CA93-4F69-8103-B81A2DBDB729}" srcOrd="1" destOrd="0" presId="urn:microsoft.com/office/officeart/2005/8/layout/lProcess2"/>
    <dgm:cxn modelId="{08A09803-6FB3-9F4A-B8D9-231D3A3B2540}" type="presParOf" srcId="{E749F5E9-6D7A-45C9-88B9-2541B2A82DFE}" destId="{D1561020-4397-44EB-B511-77DEC9A9290C}" srcOrd="2" destOrd="0" presId="urn:microsoft.com/office/officeart/2005/8/layout/lProcess2"/>
    <dgm:cxn modelId="{AB18C26C-464F-B747-B9EE-F4279A3462FE}" type="presParOf" srcId="{D1561020-4397-44EB-B511-77DEC9A9290C}" destId="{FA38B47D-36D2-438F-BA6A-E0E322C3D5A3}" srcOrd="0" destOrd="0" presId="urn:microsoft.com/office/officeart/2005/8/layout/lProcess2"/>
    <dgm:cxn modelId="{08266BE5-81DA-1A47-8359-F5B3C4C3554A}" type="presParOf" srcId="{D1561020-4397-44EB-B511-77DEC9A9290C}" destId="{4A0D7A5E-7979-4EE3-A452-3F1BD5A97D72}" srcOrd="1" destOrd="0" presId="urn:microsoft.com/office/officeart/2005/8/layout/lProcess2"/>
    <dgm:cxn modelId="{054F9950-84F0-1241-9588-FA738CAA6246}" type="presParOf" srcId="{D1561020-4397-44EB-B511-77DEC9A9290C}" destId="{3D7AF1CE-3B54-4BC4-A8E2-FF39E1793319}" srcOrd="2" destOrd="0" presId="urn:microsoft.com/office/officeart/2005/8/layout/lProcess2"/>
    <dgm:cxn modelId="{6BF613BF-ADD3-DF47-86C7-85A3DA653CF6}" type="presParOf" srcId="{3D7AF1CE-3B54-4BC4-A8E2-FF39E1793319}" destId="{15EE0E3A-42FB-4800-8BB7-78120A206538}" srcOrd="0" destOrd="0" presId="urn:microsoft.com/office/officeart/2005/8/layout/lProcess2"/>
    <dgm:cxn modelId="{15005DB9-60EA-5949-BC98-3D00B83D692E}" type="presParOf" srcId="{15EE0E3A-42FB-4800-8BB7-78120A206538}" destId="{13EA3E16-0A92-4DCF-8915-4BC0A08A1B02}" srcOrd="0" destOrd="0" presId="urn:microsoft.com/office/officeart/2005/8/layout/lProcess2"/>
    <dgm:cxn modelId="{E6E75C1D-C327-544C-9045-ACFB47825A88}" type="presParOf" srcId="{15EE0E3A-42FB-4800-8BB7-78120A206538}" destId="{978A4204-AB60-4FC8-88BD-8532A86D5AE1}" srcOrd="1" destOrd="0" presId="urn:microsoft.com/office/officeart/2005/8/layout/lProcess2"/>
    <dgm:cxn modelId="{CF36F665-5407-EF4A-902D-4FE96EAB2684}" type="presParOf" srcId="{15EE0E3A-42FB-4800-8BB7-78120A206538}" destId="{A36BBC37-11B4-4441-9B8D-9C8575C188AE}" srcOrd="2" destOrd="0" presId="urn:microsoft.com/office/officeart/2005/8/layout/lProcess2"/>
    <dgm:cxn modelId="{6D7E7051-34F4-ED4D-BED6-0882BB989B05}" type="presParOf" srcId="{15EE0E3A-42FB-4800-8BB7-78120A206538}" destId="{AA5EA134-76C9-4907-9D62-E8815619FE3A}" srcOrd="3" destOrd="0" presId="urn:microsoft.com/office/officeart/2005/8/layout/lProcess2"/>
    <dgm:cxn modelId="{778B4430-E014-5D4C-B7A5-E115FBC6F171}" type="presParOf" srcId="{15EE0E3A-42FB-4800-8BB7-78120A206538}" destId="{5C00DCE2-22D3-42D7-8F7D-2A078394C83E}" srcOrd="4" destOrd="0" presId="urn:microsoft.com/office/officeart/2005/8/layout/lProcess2"/>
    <dgm:cxn modelId="{107B479D-8016-8D45-A513-3D77745F8BCB}" type="presParOf" srcId="{E749F5E9-6D7A-45C9-88B9-2541B2A82DFE}" destId="{496E52A1-200D-4334-BF3A-9A30BF19535A}" srcOrd="3" destOrd="0" presId="urn:microsoft.com/office/officeart/2005/8/layout/lProcess2"/>
    <dgm:cxn modelId="{1A40E8D4-E08B-3C46-954D-285CC8F013E2}" type="presParOf" srcId="{E749F5E9-6D7A-45C9-88B9-2541B2A82DFE}" destId="{27C5FF0D-EA71-44A8-88A7-79CA917329D6}" srcOrd="4" destOrd="0" presId="urn:microsoft.com/office/officeart/2005/8/layout/lProcess2"/>
    <dgm:cxn modelId="{C8469E6C-F311-5F44-8B87-4D83A630ADA7}" type="presParOf" srcId="{27C5FF0D-EA71-44A8-88A7-79CA917329D6}" destId="{5EB3946E-1DDD-484B-B016-B07F71D576B7}" srcOrd="0" destOrd="0" presId="urn:microsoft.com/office/officeart/2005/8/layout/lProcess2"/>
    <dgm:cxn modelId="{1A81D227-FBD5-D549-ADD7-66BE431D8D81}" type="presParOf" srcId="{27C5FF0D-EA71-44A8-88A7-79CA917329D6}" destId="{B207E8CC-8F70-42D6-9DAF-7E0F323E7546}" srcOrd="1" destOrd="0" presId="urn:microsoft.com/office/officeart/2005/8/layout/lProcess2"/>
    <dgm:cxn modelId="{F45E2270-45B8-974D-96EE-5283252DE3D4}" type="presParOf" srcId="{27C5FF0D-EA71-44A8-88A7-79CA917329D6}" destId="{C09AAFA6-59A7-4FB7-960F-45AF9D43A4A0}" srcOrd="2" destOrd="0" presId="urn:microsoft.com/office/officeart/2005/8/layout/lProcess2"/>
    <dgm:cxn modelId="{B0C8F4A8-AF32-B549-9930-6C04C4010677}" type="presParOf" srcId="{C09AAFA6-59A7-4FB7-960F-45AF9D43A4A0}" destId="{A1162DDD-E729-4627-9516-C5579C781E54}" srcOrd="0" destOrd="0" presId="urn:microsoft.com/office/officeart/2005/8/layout/lProcess2"/>
    <dgm:cxn modelId="{2EF93ABE-C020-EF40-9601-0D093312C94D}" type="presParOf" srcId="{A1162DDD-E729-4627-9516-C5579C781E54}" destId="{1A2ECBA7-5772-4E15-BB9A-19D3A5BE8389}" srcOrd="0" destOrd="0" presId="urn:microsoft.com/office/officeart/2005/8/layout/lProcess2"/>
    <dgm:cxn modelId="{EB4EAE19-3468-E847-A13D-D7A7A9C397EF}" type="presParOf" srcId="{A1162DDD-E729-4627-9516-C5579C781E54}" destId="{51EFC43D-B5EF-4071-A96E-6800CABFEF26}" srcOrd="1" destOrd="0" presId="urn:microsoft.com/office/officeart/2005/8/layout/lProcess2"/>
    <dgm:cxn modelId="{B6E27E76-7B6D-3B4E-B33F-D004E32FE4B8}" type="presParOf" srcId="{A1162DDD-E729-4627-9516-C5579C781E54}" destId="{9D56CC37-9ED0-4B7A-8C27-6F091567B717}" srcOrd="2" destOrd="0" presId="urn:microsoft.com/office/officeart/2005/8/layout/lProcess2"/>
    <dgm:cxn modelId="{AB18D3F8-43D5-7B40-8103-484A564D3360}" type="presParOf" srcId="{E749F5E9-6D7A-45C9-88B9-2541B2A82DFE}" destId="{F7AE7955-CEE4-40BA-9904-E8CF73CEB404}" srcOrd="5" destOrd="0" presId="urn:microsoft.com/office/officeart/2005/8/layout/lProcess2"/>
    <dgm:cxn modelId="{7C674351-CE57-944F-A7CA-59289B2BB922}" type="presParOf" srcId="{E749F5E9-6D7A-45C9-88B9-2541B2A82DFE}" destId="{94387A8B-71C9-4659-9F2A-BB9776C41EFA}" srcOrd="6" destOrd="0" presId="urn:microsoft.com/office/officeart/2005/8/layout/lProcess2"/>
    <dgm:cxn modelId="{E7CD0F9B-39B9-5A41-B61B-FF6081AE1E2E}" type="presParOf" srcId="{94387A8B-71C9-4659-9F2A-BB9776C41EFA}" destId="{7DFBEBB1-B5B8-44E0-9AE6-7F02C9D0D49B}" srcOrd="0" destOrd="0" presId="urn:microsoft.com/office/officeart/2005/8/layout/lProcess2"/>
    <dgm:cxn modelId="{3B6281EC-6CDF-B54B-BB07-E1417A9059BA}" type="presParOf" srcId="{94387A8B-71C9-4659-9F2A-BB9776C41EFA}" destId="{3D3F9050-F462-4314-975A-5FF7D80ECA60}" srcOrd="1" destOrd="0" presId="urn:microsoft.com/office/officeart/2005/8/layout/lProcess2"/>
    <dgm:cxn modelId="{3CFC8198-E6F5-584F-AB53-85F446F4DF54}" type="presParOf" srcId="{94387A8B-71C9-4659-9F2A-BB9776C41EFA}" destId="{C3785D7D-5E91-42A8-A2B3-B16ADC91DBDB}" srcOrd="2" destOrd="0" presId="urn:microsoft.com/office/officeart/2005/8/layout/lProcess2"/>
    <dgm:cxn modelId="{39983001-CAD8-CC40-A90A-643FDE420232}" type="presParOf" srcId="{C3785D7D-5E91-42A8-A2B3-B16ADC91DBDB}" destId="{41418853-694F-4AFF-9E24-A08331543CE7}" srcOrd="0" destOrd="0" presId="urn:microsoft.com/office/officeart/2005/8/layout/lProcess2"/>
    <dgm:cxn modelId="{5CC266CE-28C1-4D49-85E2-630D33961168}" type="presParOf" srcId="{41418853-694F-4AFF-9E24-A08331543CE7}" destId="{64475217-FA52-4E62-BCDD-D6048718A5F0}" srcOrd="0" destOrd="0" presId="urn:microsoft.com/office/officeart/2005/8/layout/lProcess2"/>
    <dgm:cxn modelId="{0F8F6743-B087-5348-AC00-B91043319E41}" type="presParOf" srcId="{41418853-694F-4AFF-9E24-A08331543CE7}" destId="{0BBA009F-176F-48F7-BE55-86FC7188604E}" srcOrd="1" destOrd="0" presId="urn:microsoft.com/office/officeart/2005/8/layout/lProcess2"/>
    <dgm:cxn modelId="{42AA47A0-71F2-6B40-ABDD-A6FF1FE66BD3}" type="presParOf" srcId="{41418853-694F-4AFF-9E24-A08331543CE7}" destId="{A6335DD1-B802-488A-AA57-E1C8CAA038E7}" srcOrd="2" destOrd="0" presId="urn:microsoft.com/office/officeart/2005/8/layout/lProcess2"/>
    <dgm:cxn modelId="{C51458F9-3F44-E541-B79B-ACD283CD6020}" type="presParOf" srcId="{E749F5E9-6D7A-45C9-88B9-2541B2A82DFE}" destId="{F6ADF845-82C9-456F-9D7B-72EC202DC809}" srcOrd="7" destOrd="0" presId="urn:microsoft.com/office/officeart/2005/8/layout/lProcess2"/>
    <dgm:cxn modelId="{2A03F821-FD7D-A14C-8354-DE0605E4D016}" type="presParOf" srcId="{E749F5E9-6D7A-45C9-88B9-2541B2A82DFE}" destId="{8637873D-36B9-400C-ABA7-7DF80F39EB1D}" srcOrd="8" destOrd="0" presId="urn:microsoft.com/office/officeart/2005/8/layout/lProcess2"/>
    <dgm:cxn modelId="{B7742DAF-7A19-6649-8E39-D29740BFA3BC}" type="presParOf" srcId="{8637873D-36B9-400C-ABA7-7DF80F39EB1D}" destId="{3A96CB09-DAA0-4C02-84B4-8B96F7C1D934}" srcOrd="0" destOrd="0" presId="urn:microsoft.com/office/officeart/2005/8/layout/lProcess2"/>
    <dgm:cxn modelId="{88F5EE20-FE6F-9F4F-B453-38146B48A9F9}" type="presParOf" srcId="{8637873D-36B9-400C-ABA7-7DF80F39EB1D}" destId="{37EB02DA-4556-473A-8211-EADA727A6D85}" srcOrd="1" destOrd="0" presId="urn:microsoft.com/office/officeart/2005/8/layout/lProcess2"/>
    <dgm:cxn modelId="{D53F6ED3-1FF7-494A-BA4C-B7A9E483602D}" type="presParOf" srcId="{8637873D-36B9-400C-ABA7-7DF80F39EB1D}" destId="{FBFD5FD2-B894-425B-9E04-A134FC5BD71F}" srcOrd="2" destOrd="0" presId="urn:microsoft.com/office/officeart/2005/8/layout/lProcess2"/>
    <dgm:cxn modelId="{8B77927B-3EF4-6B41-8266-5E13EDB161B0}" type="presParOf" srcId="{FBFD5FD2-B894-425B-9E04-A134FC5BD71F}" destId="{9B9094CA-629C-4076-B41F-869368433532}" srcOrd="0" destOrd="0" presId="urn:microsoft.com/office/officeart/2005/8/layout/lProcess2"/>
    <dgm:cxn modelId="{237E93B0-CA7A-7A4C-99CC-4768B615291A}" type="presParOf" srcId="{9B9094CA-629C-4076-B41F-869368433532}" destId="{91E0122D-AD41-4696-ACA4-DC1706E77556}" srcOrd="0" destOrd="0" presId="urn:microsoft.com/office/officeart/2005/8/layout/lProcess2"/>
    <dgm:cxn modelId="{B410C81B-B45E-4340-9A56-786F2EB0242B}" type="presParOf" srcId="{9B9094CA-629C-4076-B41F-869368433532}" destId="{84622A68-1379-459C-8796-1290D5934DC2}" srcOrd="1" destOrd="0" presId="urn:microsoft.com/office/officeart/2005/8/layout/lProcess2"/>
    <dgm:cxn modelId="{69173955-DEEA-844F-800C-F70790B4DE06}" type="presParOf" srcId="{9B9094CA-629C-4076-B41F-869368433532}" destId="{C912AD96-8E56-4972-AD7C-AEF70C7BAE56}" srcOrd="2" destOrd="0" presId="urn:microsoft.com/office/officeart/2005/8/layout/lProcess2"/>
    <dgm:cxn modelId="{985B9B6E-3C8F-9144-BC56-1D806079E943}" type="presParOf" srcId="{9B9094CA-629C-4076-B41F-869368433532}" destId="{C888CC6D-75DF-428A-95ED-3B6C3BC5DF95}" srcOrd="3" destOrd="0" presId="urn:microsoft.com/office/officeart/2005/8/layout/lProcess2"/>
    <dgm:cxn modelId="{E6C0F38A-DB47-AA4B-989A-30B2C54E6320}" type="presParOf" srcId="{9B9094CA-629C-4076-B41F-869368433532}" destId="{1E46DA72-0090-4CEF-A522-8B9432A8C690}"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248555-55F8-4150-AF3E-7065C0031BF9}" type="doc">
      <dgm:prSet loTypeId="urn:microsoft.com/office/officeart/2009/3/layout/StepUpProcess" loCatId="process" qsTypeId="urn:microsoft.com/office/officeart/2005/8/quickstyle/simple1" qsCatId="simple" csTypeId="urn:microsoft.com/office/officeart/2005/8/colors/accent1_4" csCatId="accent1" phldr="1"/>
      <dgm:spPr/>
      <dgm:t>
        <a:bodyPr/>
        <a:lstStyle/>
        <a:p>
          <a:endParaRPr lang="en-US"/>
        </a:p>
      </dgm:t>
    </dgm:pt>
    <dgm:pt modelId="{375EA47F-AE79-49C6-95DF-E90BE55D729D}">
      <dgm:prSet phldrT="[Text]" custT="1"/>
      <dgm:spPr/>
      <dgm:t>
        <a:bodyPr/>
        <a:lstStyle/>
        <a:p>
          <a:r>
            <a:rPr lang="en-US" sz="1800" dirty="0" smtClean="0"/>
            <a:t>Key indicators weighting average</a:t>
          </a:r>
        </a:p>
        <a:p>
          <a:endParaRPr lang="en-US" sz="1500" dirty="0" smtClean="0"/>
        </a:p>
        <a:p>
          <a:r>
            <a:rPr lang="en-US" sz="1400" dirty="0" smtClean="0"/>
            <a:t>Higher weight will assign a larger impact </a:t>
          </a:r>
          <a:endParaRPr lang="en-US" sz="1400" dirty="0"/>
        </a:p>
      </dgm:t>
    </dgm:pt>
    <dgm:pt modelId="{2E7BE7AD-09C0-4D30-A4FB-986053FC9330}" type="parTrans" cxnId="{C2A6BEE6-A966-41EF-8E26-3F15AB558E1C}">
      <dgm:prSet/>
      <dgm:spPr/>
      <dgm:t>
        <a:bodyPr/>
        <a:lstStyle/>
        <a:p>
          <a:endParaRPr lang="en-US"/>
        </a:p>
      </dgm:t>
    </dgm:pt>
    <dgm:pt modelId="{9CC612A7-2838-473D-899B-34C648278704}" type="sibTrans" cxnId="{C2A6BEE6-A966-41EF-8E26-3F15AB558E1C}">
      <dgm:prSet/>
      <dgm:spPr/>
      <dgm:t>
        <a:bodyPr/>
        <a:lstStyle/>
        <a:p>
          <a:endParaRPr lang="en-US"/>
        </a:p>
      </dgm:t>
    </dgm:pt>
    <dgm:pt modelId="{789581B4-48DA-4614-9E56-8582316E3668}">
      <dgm:prSet phldrT="[Text]" custT="1"/>
      <dgm:spPr/>
      <dgm:t>
        <a:bodyPr/>
        <a:lstStyle/>
        <a:p>
          <a:r>
            <a:rPr lang="en-US" sz="2000" dirty="0" smtClean="0"/>
            <a:t>Module area weighting</a:t>
          </a:r>
        </a:p>
        <a:p>
          <a:r>
            <a:rPr lang="en-US" sz="1400" dirty="0" smtClean="0"/>
            <a:t>Relative importance of each risk area within a module </a:t>
          </a:r>
          <a:endParaRPr lang="en-US" sz="1400" dirty="0"/>
        </a:p>
      </dgm:t>
    </dgm:pt>
    <dgm:pt modelId="{83FFCA1D-477F-4523-86F6-A2B46A7A5205}" type="parTrans" cxnId="{46C7FD0C-36EE-4F3E-9071-EC7EFE79A69A}">
      <dgm:prSet/>
      <dgm:spPr/>
      <dgm:t>
        <a:bodyPr/>
        <a:lstStyle/>
        <a:p>
          <a:endParaRPr lang="en-US"/>
        </a:p>
      </dgm:t>
    </dgm:pt>
    <dgm:pt modelId="{008199EC-0F10-4A38-96C9-0825B38013DD}" type="sibTrans" cxnId="{46C7FD0C-36EE-4F3E-9071-EC7EFE79A69A}">
      <dgm:prSet/>
      <dgm:spPr/>
      <dgm:t>
        <a:bodyPr/>
        <a:lstStyle/>
        <a:p>
          <a:endParaRPr lang="en-US"/>
        </a:p>
      </dgm:t>
    </dgm:pt>
    <dgm:pt modelId="{568B2C5C-3EA5-4A65-AB01-647EF17FB11D}">
      <dgm:prSet phldrT="[Text]" custT="1"/>
      <dgm:spPr/>
      <dgm:t>
        <a:bodyPr/>
        <a:lstStyle/>
        <a:p>
          <a:r>
            <a:rPr lang="en-US" sz="2000" dirty="0" smtClean="0"/>
            <a:t>Module’s rating</a:t>
          </a:r>
          <a:endParaRPr lang="en-US" sz="2000" dirty="0"/>
        </a:p>
      </dgm:t>
    </dgm:pt>
    <dgm:pt modelId="{13B5B7E3-4F38-48E1-A505-C41ECBAE9B29}" type="parTrans" cxnId="{8D4C2A57-16FC-48DB-9B16-F3EEA47B635A}">
      <dgm:prSet/>
      <dgm:spPr/>
      <dgm:t>
        <a:bodyPr/>
        <a:lstStyle/>
        <a:p>
          <a:endParaRPr lang="en-US"/>
        </a:p>
      </dgm:t>
    </dgm:pt>
    <dgm:pt modelId="{B68E262B-A36A-442D-8EEB-E88D6265F469}" type="sibTrans" cxnId="{8D4C2A57-16FC-48DB-9B16-F3EEA47B635A}">
      <dgm:prSet/>
      <dgm:spPr/>
      <dgm:t>
        <a:bodyPr/>
        <a:lstStyle/>
        <a:p>
          <a:endParaRPr lang="en-US"/>
        </a:p>
      </dgm:t>
    </dgm:pt>
    <dgm:pt modelId="{006C114F-8B79-436A-9969-6DD494689C74}" type="pres">
      <dgm:prSet presAssocID="{D0248555-55F8-4150-AF3E-7065C0031BF9}" presName="rootnode" presStyleCnt="0">
        <dgm:presLayoutVars>
          <dgm:chMax/>
          <dgm:chPref/>
          <dgm:dir/>
          <dgm:animLvl val="lvl"/>
        </dgm:presLayoutVars>
      </dgm:prSet>
      <dgm:spPr/>
      <dgm:t>
        <a:bodyPr/>
        <a:lstStyle/>
        <a:p>
          <a:endParaRPr lang="en-US"/>
        </a:p>
      </dgm:t>
    </dgm:pt>
    <dgm:pt modelId="{EA62FFEB-8AE3-4E83-921C-30B0DFE112CD}" type="pres">
      <dgm:prSet presAssocID="{375EA47F-AE79-49C6-95DF-E90BE55D729D}" presName="composite" presStyleCnt="0"/>
      <dgm:spPr/>
      <dgm:t>
        <a:bodyPr/>
        <a:lstStyle/>
        <a:p>
          <a:endParaRPr lang="en-GB"/>
        </a:p>
      </dgm:t>
    </dgm:pt>
    <dgm:pt modelId="{7C6610AD-8009-4F15-8AAF-CB3428153932}" type="pres">
      <dgm:prSet presAssocID="{375EA47F-AE79-49C6-95DF-E90BE55D729D}" presName="LShape" presStyleLbl="alignNode1" presStyleIdx="0" presStyleCnt="5" custLinFactNeighborX="-5841"/>
      <dgm:spPr/>
      <dgm:t>
        <a:bodyPr/>
        <a:lstStyle/>
        <a:p>
          <a:endParaRPr lang="en-GB"/>
        </a:p>
      </dgm:t>
    </dgm:pt>
    <dgm:pt modelId="{AB8D39BA-D573-4FB7-B808-F7AD83D57E36}" type="pres">
      <dgm:prSet presAssocID="{375EA47F-AE79-49C6-95DF-E90BE55D729D}" presName="ParentText" presStyleLbl="revTx" presStyleIdx="0" presStyleCnt="3" custScaleX="116068">
        <dgm:presLayoutVars>
          <dgm:chMax val="0"/>
          <dgm:chPref val="0"/>
          <dgm:bulletEnabled val="1"/>
        </dgm:presLayoutVars>
      </dgm:prSet>
      <dgm:spPr/>
      <dgm:t>
        <a:bodyPr/>
        <a:lstStyle/>
        <a:p>
          <a:endParaRPr lang="en-US"/>
        </a:p>
      </dgm:t>
    </dgm:pt>
    <dgm:pt modelId="{7615A084-C8A1-416F-9897-8BC14E290373}" type="pres">
      <dgm:prSet presAssocID="{375EA47F-AE79-49C6-95DF-E90BE55D729D}" presName="Triangle" presStyleLbl="alignNode1" presStyleIdx="1" presStyleCnt="5"/>
      <dgm:spPr/>
      <dgm:t>
        <a:bodyPr/>
        <a:lstStyle/>
        <a:p>
          <a:endParaRPr lang="en-GB"/>
        </a:p>
      </dgm:t>
    </dgm:pt>
    <dgm:pt modelId="{22FDF2E3-9333-4411-9A27-89EB9F74713D}" type="pres">
      <dgm:prSet presAssocID="{9CC612A7-2838-473D-899B-34C648278704}" presName="sibTrans" presStyleCnt="0"/>
      <dgm:spPr/>
      <dgm:t>
        <a:bodyPr/>
        <a:lstStyle/>
        <a:p>
          <a:endParaRPr lang="en-GB"/>
        </a:p>
      </dgm:t>
    </dgm:pt>
    <dgm:pt modelId="{146E1AE4-7A75-41AC-9DC8-84BED16E5469}" type="pres">
      <dgm:prSet presAssocID="{9CC612A7-2838-473D-899B-34C648278704}" presName="space" presStyleCnt="0"/>
      <dgm:spPr/>
      <dgm:t>
        <a:bodyPr/>
        <a:lstStyle/>
        <a:p>
          <a:endParaRPr lang="en-GB"/>
        </a:p>
      </dgm:t>
    </dgm:pt>
    <dgm:pt modelId="{5C14B44E-3BBB-4BA8-8526-FAD515B0D166}" type="pres">
      <dgm:prSet presAssocID="{789581B4-48DA-4614-9E56-8582316E3668}" presName="composite" presStyleCnt="0"/>
      <dgm:spPr/>
      <dgm:t>
        <a:bodyPr/>
        <a:lstStyle/>
        <a:p>
          <a:endParaRPr lang="en-GB"/>
        </a:p>
      </dgm:t>
    </dgm:pt>
    <dgm:pt modelId="{EF80A75D-8EE1-4F35-A28D-D15391B8F569}" type="pres">
      <dgm:prSet presAssocID="{789581B4-48DA-4614-9E56-8582316E3668}" presName="LShape" presStyleLbl="alignNode1" presStyleIdx="2" presStyleCnt="5" custLinFactNeighborX="-11975" custLinFactNeighborY="-4025"/>
      <dgm:spPr/>
      <dgm:t>
        <a:bodyPr/>
        <a:lstStyle/>
        <a:p>
          <a:endParaRPr lang="en-GB"/>
        </a:p>
      </dgm:t>
    </dgm:pt>
    <dgm:pt modelId="{31863A9D-2D79-4732-AFF1-5A971A4DE9A7}" type="pres">
      <dgm:prSet presAssocID="{789581B4-48DA-4614-9E56-8582316E3668}" presName="ParentText" presStyleLbl="revTx" presStyleIdx="1" presStyleCnt="3" custScaleX="132034" custScaleY="112228">
        <dgm:presLayoutVars>
          <dgm:chMax val="0"/>
          <dgm:chPref val="0"/>
          <dgm:bulletEnabled val="1"/>
        </dgm:presLayoutVars>
      </dgm:prSet>
      <dgm:spPr/>
      <dgm:t>
        <a:bodyPr/>
        <a:lstStyle/>
        <a:p>
          <a:endParaRPr lang="en-US"/>
        </a:p>
      </dgm:t>
    </dgm:pt>
    <dgm:pt modelId="{7D4D9135-A4AF-4E94-9488-41DBE5F6B98E}" type="pres">
      <dgm:prSet presAssocID="{789581B4-48DA-4614-9E56-8582316E3668}" presName="Triangle" presStyleLbl="alignNode1" presStyleIdx="3" presStyleCnt="5"/>
      <dgm:spPr/>
      <dgm:t>
        <a:bodyPr/>
        <a:lstStyle/>
        <a:p>
          <a:endParaRPr lang="en-GB"/>
        </a:p>
      </dgm:t>
    </dgm:pt>
    <dgm:pt modelId="{C0E3A096-2854-49FD-B80B-8CED64C97847}" type="pres">
      <dgm:prSet presAssocID="{008199EC-0F10-4A38-96C9-0825B38013DD}" presName="sibTrans" presStyleCnt="0"/>
      <dgm:spPr/>
      <dgm:t>
        <a:bodyPr/>
        <a:lstStyle/>
        <a:p>
          <a:endParaRPr lang="en-GB"/>
        </a:p>
      </dgm:t>
    </dgm:pt>
    <dgm:pt modelId="{651276B1-6647-44FE-AD5E-5A9580B1B402}" type="pres">
      <dgm:prSet presAssocID="{008199EC-0F10-4A38-96C9-0825B38013DD}" presName="space" presStyleCnt="0"/>
      <dgm:spPr/>
      <dgm:t>
        <a:bodyPr/>
        <a:lstStyle/>
        <a:p>
          <a:endParaRPr lang="en-GB"/>
        </a:p>
      </dgm:t>
    </dgm:pt>
    <dgm:pt modelId="{97FD4C4D-EC24-4981-9F0D-94F6FEB4A44D}" type="pres">
      <dgm:prSet presAssocID="{568B2C5C-3EA5-4A65-AB01-647EF17FB11D}" presName="composite" presStyleCnt="0"/>
      <dgm:spPr/>
      <dgm:t>
        <a:bodyPr/>
        <a:lstStyle/>
        <a:p>
          <a:endParaRPr lang="en-GB"/>
        </a:p>
      </dgm:t>
    </dgm:pt>
    <dgm:pt modelId="{F33F4FD3-3750-4B7C-9504-0EC7C7BF8315}" type="pres">
      <dgm:prSet presAssocID="{568B2C5C-3EA5-4A65-AB01-647EF17FB11D}" presName="LShape" presStyleLbl="alignNode1" presStyleIdx="4" presStyleCnt="5"/>
      <dgm:spPr/>
      <dgm:t>
        <a:bodyPr/>
        <a:lstStyle/>
        <a:p>
          <a:endParaRPr lang="en-GB"/>
        </a:p>
      </dgm:t>
    </dgm:pt>
    <dgm:pt modelId="{788C7099-8A33-4CDA-B081-3FA5FD385C4D}" type="pres">
      <dgm:prSet presAssocID="{568B2C5C-3EA5-4A65-AB01-647EF17FB11D}" presName="ParentText" presStyleLbl="revTx" presStyleIdx="2" presStyleCnt="3">
        <dgm:presLayoutVars>
          <dgm:chMax val="0"/>
          <dgm:chPref val="0"/>
          <dgm:bulletEnabled val="1"/>
        </dgm:presLayoutVars>
      </dgm:prSet>
      <dgm:spPr/>
      <dgm:t>
        <a:bodyPr/>
        <a:lstStyle/>
        <a:p>
          <a:endParaRPr lang="en-US"/>
        </a:p>
      </dgm:t>
    </dgm:pt>
  </dgm:ptLst>
  <dgm:cxnLst>
    <dgm:cxn modelId="{46C7FD0C-36EE-4F3E-9071-EC7EFE79A69A}" srcId="{D0248555-55F8-4150-AF3E-7065C0031BF9}" destId="{789581B4-48DA-4614-9E56-8582316E3668}" srcOrd="1" destOrd="0" parTransId="{83FFCA1D-477F-4523-86F6-A2B46A7A5205}" sibTransId="{008199EC-0F10-4A38-96C9-0825B38013DD}"/>
    <dgm:cxn modelId="{F678B054-E157-4EEF-956F-4E98FD18B6C3}" type="presOf" srcId="{375EA47F-AE79-49C6-95DF-E90BE55D729D}" destId="{AB8D39BA-D573-4FB7-B808-F7AD83D57E36}" srcOrd="0" destOrd="0" presId="urn:microsoft.com/office/officeart/2009/3/layout/StepUpProcess"/>
    <dgm:cxn modelId="{88B234E8-8B0B-4CBF-8545-E13F301CDD99}" type="presOf" srcId="{568B2C5C-3EA5-4A65-AB01-647EF17FB11D}" destId="{788C7099-8A33-4CDA-B081-3FA5FD385C4D}" srcOrd="0" destOrd="0" presId="urn:microsoft.com/office/officeart/2009/3/layout/StepUpProcess"/>
    <dgm:cxn modelId="{70A8EEFC-2706-4678-99A2-6E0CAA86B7B1}" type="presOf" srcId="{789581B4-48DA-4614-9E56-8582316E3668}" destId="{31863A9D-2D79-4732-AFF1-5A971A4DE9A7}" srcOrd="0" destOrd="0" presId="urn:microsoft.com/office/officeart/2009/3/layout/StepUpProcess"/>
    <dgm:cxn modelId="{C2A6BEE6-A966-41EF-8E26-3F15AB558E1C}" srcId="{D0248555-55F8-4150-AF3E-7065C0031BF9}" destId="{375EA47F-AE79-49C6-95DF-E90BE55D729D}" srcOrd="0" destOrd="0" parTransId="{2E7BE7AD-09C0-4D30-A4FB-986053FC9330}" sibTransId="{9CC612A7-2838-473D-899B-34C648278704}"/>
    <dgm:cxn modelId="{8D4C2A57-16FC-48DB-9B16-F3EEA47B635A}" srcId="{D0248555-55F8-4150-AF3E-7065C0031BF9}" destId="{568B2C5C-3EA5-4A65-AB01-647EF17FB11D}" srcOrd="2" destOrd="0" parTransId="{13B5B7E3-4F38-48E1-A505-C41ECBAE9B29}" sibTransId="{B68E262B-A36A-442D-8EEB-E88D6265F469}"/>
    <dgm:cxn modelId="{464F1396-B369-4E8B-A987-8BF1BD1A6A9D}" type="presOf" srcId="{D0248555-55F8-4150-AF3E-7065C0031BF9}" destId="{006C114F-8B79-436A-9969-6DD494689C74}" srcOrd="0" destOrd="0" presId="urn:microsoft.com/office/officeart/2009/3/layout/StepUpProcess"/>
    <dgm:cxn modelId="{BE4C82AB-3ED7-4F74-8BBE-EF0079856CEE}" type="presParOf" srcId="{006C114F-8B79-436A-9969-6DD494689C74}" destId="{EA62FFEB-8AE3-4E83-921C-30B0DFE112CD}" srcOrd="0" destOrd="0" presId="urn:microsoft.com/office/officeart/2009/3/layout/StepUpProcess"/>
    <dgm:cxn modelId="{F8EB9A27-8C54-46EF-9957-8FA89B7486C7}" type="presParOf" srcId="{EA62FFEB-8AE3-4E83-921C-30B0DFE112CD}" destId="{7C6610AD-8009-4F15-8AAF-CB3428153932}" srcOrd="0" destOrd="0" presId="urn:microsoft.com/office/officeart/2009/3/layout/StepUpProcess"/>
    <dgm:cxn modelId="{B5CEBE42-4A06-497D-ACBB-4D59206A2349}" type="presParOf" srcId="{EA62FFEB-8AE3-4E83-921C-30B0DFE112CD}" destId="{AB8D39BA-D573-4FB7-B808-F7AD83D57E36}" srcOrd="1" destOrd="0" presId="urn:microsoft.com/office/officeart/2009/3/layout/StepUpProcess"/>
    <dgm:cxn modelId="{1FCDD270-13AE-4B1D-A49E-C00216F3E001}" type="presParOf" srcId="{EA62FFEB-8AE3-4E83-921C-30B0DFE112CD}" destId="{7615A084-C8A1-416F-9897-8BC14E290373}" srcOrd="2" destOrd="0" presId="urn:microsoft.com/office/officeart/2009/3/layout/StepUpProcess"/>
    <dgm:cxn modelId="{0C2B1B09-2BAB-44BF-B70A-7E6DAAC16324}" type="presParOf" srcId="{006C114F-8B79-436A-9969-6DD494689C74}" destId="{22FDF2E3-9333-4411-9A27-89EB9F74713D}" srcOrd="1" destOrd="0" presId="urn:microsoft.com/office/officeart/2009/3/layout/StepUpProcess"/>
    <dgm:cxn modelId="{0CA69927-E8F3-4363-8865-F501DA13042B}" type="presParOf" srcId="{22FDF2E3-9333-4411-9A27-89EB9F74713D}" destId="{146E1AE4-7A75-41AC-9DC8-84BED16E5469}" srcOrd="0" destOrd="0" presId="urn:microsoft.com/office/officeart/2009/3/layout/StepUpProcess"/>
    <dgm:cxn modelId="{46C5DCF7-ECE8-4F90-9C15-E15A8F709642}" type="presParOf" srcId="{006C114F-8B79-436A-9969-6DD494689C74}" destId="{5C14B44E-3BBB-4BA8-8526-FAD515B0D166}" srcOrd="2" destOrd="0" presId="urn:microsoft.com/office/officeart/2009/3/layout/StepUpProcess"/>
    <dgm:cxn modelId="{B5C015CE-E9F4-4929-BE9D-DF355DC81AEE}" type="presParOf" srcId="{5C14B44E-3BBB-4BA8-8526-FAD515B0D166}" destId="{EF80A75D-8EE1-4F35-A28D-D15391B8F569}" srcOrd="0" destOrd="0" presId="urn:microsoft.com/office/officeart/2009/3/layout/StepUpProcess"/>
    <dgm:cxn modelId="{717089F6-AE3A-4176-9966-8A4F3795FDBF}" type="presParOf" srcId="{5C14B44E-3BBB-4BA8-8526-FAD515B0D166}" destId="{31863A9D-2D79-4732-AFF1-5A971A4DE9A7}" srcOrd="1" destOrd="0" presId="urn:microsoft.com/office/officeart/2009/3/layout/StepUpProcess"/>
    <dgm:cxn modelId="{24CD444C-D939-4F6A-8C31-40C20D5723CB}" type="presParOf" srcId="{5C14B44E-3BBB-4BA8-8526-FAD515B0D166}" destId="{7D4D9135-A4AF-4E94-9488-41DBE5F6B98E}" srcOrd="2" destOrd="0" presId="urn:microsoft.com/office/officeart/2009/3/layout/StepUpProcess"/>
    <dgm:cxn modelId="{EA92ADA8-F397-4299-8C07-1B1C6319953E}" type="presParOf" srcId="{006C114F-8B79-436A-9969-6DD494689C74}" destId="{C0E3A096-2854-49FD-B80B-8CED64C97847}" srcOrd="3" destOrd="0" presId="urn:microsoft.com/office/officeart/2009/3/layout/StepUpProcess"/>
    <dgm:cxn modelId="{91AEB713-2DEE-4A4B-A3D3-27C693B06371}" type="presParOf" srcId="{C0E3A096-2854-49FD-B80B-8CED64C97847}" destId="{651276B1-6647-44FE-AD5E-5A9580B1B402}" srcOrd="0" destOrd="0" presId="urn:microsoft.com/office/officeart/2009/3/layout/StepUpProcess"/>
    <dgm:cxn modelId="{9A8D422A-7C48-46D8-AA2C-EE62999CBD09}" type="presParOf" srcId="{006C114F-8B79-436A-9969-6DD494689C74}" destId="{97FD4C4D-EC24-4981-9F0D-94F6FEB4A44D}" srcOrd="4" destOrd="0" presId="urn:microsoft.com/office/officeart/2009/3/layout/StepUpProcess"/>
    <dgm:cxn modelId="{78C27D1D-5C09-4238-8409-B4B9BAEB3263}" type="presParOf" srcId="{97FD4C4D-EC24-4981-9F0D-94F6FEB4A44D}" destId="{F33F4FD3-3750-4B7C-9504-0EC7C7BF8315}" srcOrd="0" destOrd="0" presId="urn:microsoft.com/office/officeart/2009/3/layout/StepUpProcess"/>
    <dgm:cxn modelId="{F8429EC7-F903-403B-8CDC-3A65280AB414}" type="presParOf" srcId="{97FD4C4D-EC24-4981-9F0D-94F6FEB4A44D}" destId="{788C7099-8A33-4CDA-B081-3FA5FD385C4D}"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1BB9D7-FA95-4859-AACB-41D2804BF800}" type="doc">
      <dgm:prSet loTypeId="urn:microsoft.com/office/officeart/2005/8/layout/process3" loCatId="process" qsTypeId="urn:microsoft.com/office/officeart/2005/8/quickstyle/simple1" qsCatId="simple" csTypeId="urn:microsoft.com/office/officeart/2005/8/colors/accent1_5" csCatId="accent1" phldr="1"/>
      <dgm:spPr/>
      <dgm:t>
        <a:bodyPr/>
        <a:lstStyle/>
        <a:p>
          <a:endParaRPr lang="es-MX"/>
        </a:p>
      </dgm:t>
    </dgm:pt>
    <dgm:pt modelId="{EC6A9984-989B-4A56-A5CD-6BE96D5A4710}">
      <dgm:prSet custT="1"/>
      <dgm:spPr>
        <a:xfrm>
          <a:off x="4298" y="799103"/>
          <a:ext cx="1954403" cy="1117188"/>
        </a:xfrm>
      </dgm:spPr>
      <dgm:t>
        <a:bodyPr/>
        <a:lstStyle/>
        <a:p>
          <a:r>
            <a:rPr lang="es-MX" sz="1600" b="1" dirty="0" err="1" smtClean="0">
              <a:latin typeface="Calibri"/>
              <a:ea typeface="+mn-ea"/>
              <a:cs typeface="+mn-cs"/>
            </a:rPr>
            <a:t>Stakeholder</a:t>
          </a:r>
          <a:r>
            <a:rPr lang="es-MX" sz="1600" b="1" dirty="0" smtClean="0">
              <a:latin typeface="Calibri"/>
              <a:ea typeface="+mn-ea"/>
              <a:cs typeface="+mn-cs"/>
            </a:rPr>
            <a:t> </a:t>
          </a:r>
          <a:r>
            <a:rPr lang="es-MX" sz="1600" b="1" dirty="0" err="1" smtClean="0">
              <a:latin typeface="Calibri"/>
              <a:ea typeface="+mn-ea"/>
              <a:cs typeface="+mn-cs"/>
            </a:rPr>
            <a:t>consultations</a:t>
          </a:r>
          <a:endParaRPr lang="es-MX" sz="1600" b="1" dirty="0">
            <a:latin typeface="Calibri"/>
            <a:ea typeface="+mn-ea"/>
            <a:cs typeface="+mn-cs"/>
          </a:endParaRPr>
        </a:p>
      </dgm:t>
    </dgm:pt>
    <dgm:pt modelId="{10D98F78-D8C8-4C94-A213-8D7EA95DB757}" type="parTrans" cxnId="{E7BF7A33-C09B-4E3C-9794-29BD363ADB99}">
      <dgm:prSet/>
      <dgm:spPr/>
      <dgm:t>
        <a:bodyPr/>
        <a:lstStyle/>
        <a:p>
          <a:endParaRPr lang="es-MX" sz="2400"/>
        </a:p>
      </dgm:t>
    </dgm:pt>
    <dgm:pt modelId="{140DC4FC-9158-432E-BE78-22ADC577F7C3}" type="sibTrans" cxnId="{E7BF7A33-C09B-4E3C-9794-29BD363ADB99}">
      <dgm:prSet custT="1"/>
      <dgm:spPr>
        <a:xfrm>
          <a:off x="2254982" y="928205"/>
          <a:ext cx="628114" cy="486589"/>
        </a:xfrm>
      </dgm:spPr>
      <dgm:t>
        <a:bodyPr/>
        <a:lstStyle/>
        <a:p>
          <a:endParaRPr lang="es-MX" sz="1100">
            <a:solidFill>
              <a:sysClr val="window" lastClr="FFFFFF"/>
            </a:solidFill>
            <a:latin typeface="Calibri"/>
            <a:ea typeface="+mn-ea"/>
            <a:cs typeface="+mn-cs"/>
          </a:endParaRPr>
        </a:p>
      </dgm:t>
    </dgm:pt>
    <dgm:pt modelId="{6003DC46-F94F-458A-832B-06E831A6C51B}">
      <dgm:prSet custT="1"/>
      <dgm:spPr>
        <a:xfrm>
          <a:off x="6283348" y="799103"/>
          <a:ext cx="1954403" cy="1117188"/>
        </a:xfrm>
      </dgm:spPr>
      <dgm:t>
        <a:bodyPr/>
        <a:lstStyle/>
        <a:p>
          <a:r>
            <a:rPr lang="es-MX" sz="1600" b="1" dirty="0" smtClean="0">
              <a:latin typeface="Calibri"/>
              <a:ea typeface="+mn-ea"/>
              <a:cs typeface="+mn-cs"/>
            </a:rPr>
            <a:t>Peer </a:t>
          </a:r>
          <a:r>
            <a:rPr lang="es-MX" sz="1600" b="1" dirty="0" err="1" smtClean="0">
              <a:latin typeface="Calibri"/>
              <a:ea typeface="+mn-ea"/>
              <a:cs typeface="+mn-cs"/>
            </a:rPr>
            <a:t>review</a:t>
          </a:r>
          <a:endParaRPr lang="es-MX" sz="1600" b="1" dirty="0">
            <a:latin typeface="Calibri"/>
            <a:ea typeface="+mn-ea"/>
            <a:cs typeface="+mn-cs"/>
          </a:endParaRPr>
        </a:p>
      </dgm:t>
    </dgm:pt>
    <dgm:pt modelId="{33E88525-B12C-4551-BAEC-6F13EEEDFEF0}" type="parTrans" cxnId="{B2F30DCD-2C99-46EF-848F-6A94552C44B4}">
      <dgm:prSet/>
      <dgm:spPr/>
      <dgm:t>
        <a:bodyPr/>
        <a:lstStyle/>
        <a:p>
          <a:endParaRPr lang="es-MX" sz="2400"/>
        </a:p>
      </dgm:t>
    </dgm:pt>
    <dgm:pt modelId="{09A775C7-80B8-4A2B-ABA3-9286CB1D6EFF}" type="sibTrans" cxnId="{B2F30DCD-2C99-46EF-848F-6A94552C44B4}">
      <dgm:prSet/>
      <dgm:spPr/>
      <dgm:t>
        <a:bodyPr/>
        <a:lstStyle/>
        <a:p>
          <a:endParaRPr lang="es-MX" sz="2400"/>
        </a:p>
      </dgm:t>
    </dgm:pt>
    <dgm:pt modelId="{A4CEFB11-C422-42BD-B30B-112F42FD356B}">
      <dgm:prSet custT="1"/>
      <dgm:spPr>
        <a:xfrm>
          <a:off x="6683648" y="1543896"/>
          <a:ext cx="1954403" cy="2381400"/>
        </a:xfrm>
      </dgm:spPr>
      <dgm:t>
        <a:bodyPr/>
        <a:lstStyle/>
        <a:p>
          <a:r>
            <a:rPr lang="es-MX" sz="1600" smtClean="0">
              <a:latin typeface="Calibri"/>
              <a:ea typeface="+mn-ea"/>
              <a:cs typeface="+mn-cs"/>
            </a:rPr>
            <a:t>Comments invited from the Working Group, selected individuals and organizations </a:t>
          </a:r>
          <a:endParaRPr lang="es-MX" sz="1600">
            <a:latin typeface="Calibri"/>
            <a:ea typeface="+mn-ea"/>
            <a:cs typeface="+mn-cs"/>
          </a:endParaRPr>
        </a:p>
      </dgm:t>
    </dgm:pt>
    <dgm:pt modelId="{E5DF2A04-1DB8-454E-83E6-E9B2151A7362}" type="parTrans" cxnId="{AECE489D-F79A-47D2-A37B-837185E5110A}">
      <dgm:prSet/>
      <dgm:spPr/>
      <dgm:t>
        <a:bodyPr/>
        <a:lstStyle/>
        <a:p>
          <a:endParaRPr lang="es-MX" sz="2400"/>
        </a:p>
      </dgm:t>
    </dgm:pt>
    <dgm:pt modelId="{4204006F-254C-4746-81F2-D3411A90B7FD}" type="sibTrans" cxnId="{AECE489D-F79A-47D2-A37B-837185E5110A}">
      <dgm:prSet/>
      <dgm:spPr/>
      <dgm:t>
        <a:bodyPr/>
        <a:lstStyle/>
        <a:p>
          <a:endParaRPr lang="es-MX" sz="2400"/>
        </a:p>
      </dgm:t>
    </dgm:pt>
    <dgm:pt modelId="{8A254891-226F-4457-9745-56E6C2AD416E}">
      <dgm:prSet custT="1"/>
      <dgm:spPr>
        <a:xfrm>
          <a:off x="3143823" y="799103"/>
          <a:ext cx="1954403" cy="1117188"/>
        </a:xfrm>
      </dgm:spPr>
      <dgm:t>
        <a:bodyPr/>
        <a:lstStyle/>
        <a:p>
          <a:r>
            <a:rPr lang="es-MX" sz="1600" b="1" dirty="0" err="1" smtClean="0">
              <a:latin typeface="Calibri"/>
              <a:ea typeface="+mn-ea"/>
              <a:cs typeface="+mn-cs"/>
            </a:rPr>
            <a:t>Working</a:t>
          </a:r>
          <a:r>
            <a:rPr lang="es-MX" sz="1600" b="1" dirty="0" smtClean="0">
              <a:latin typeface="Calibri"/>
              <a:ea typeface="+mn-ea"/>
              <a:cs typeface="+mn-cs"/>
            </a:rPr>
            <a:t> </a:t>
          </a:r>
          <a:r>
            <a:rPr lang="es-MX" sz="1600" b="1" dirty="0" err="1" smtClean="0">
              <a:latin typeface="Calibri"/>
              <a:ea typeface="+mn-ea"/>
              <a:cs typeface="+mn-cs"/>
            </a:rPr>
            <a:t>Group</a:t>
          </a:r>
          <a:r>
            <a:rPr lang="es-MX" sz="1600" b="1" dirty="0" smtClean="0">
              <a:latin typeface="Calibri"/>
              <a:ea typeface="+mn-ea"/>
              <a:cs typeface="+mn-cs"/>
            </a:rPr>
            <a:t> - </a:t>
          </a:r>
          <a:r>
            <a:rPr lang="es-MX" sz="1600" b="1" dirty="0" err="1" smtClean="0">
              <a:latin typeface="Calibri"/>
              <a:ea typeface="+mn-ea"/>
              <a:cs typeface="+mn-cs"/>
            </a:rPr>
            <a:t>Globally</a:t>
          </a:r>
          <a:r>
            <a:rPr lang="es-MX" sz="1600" b="1" dirty="0" smtClean="0">
              <a:latin typeface="Calibri"/>
              <a:ea typeface="+mn-ea"/>
              <a:cs typeface="+mn-cs"/>
            </a:rPr>
            <a:t> </a:t>
          </a:r>
          <a:r>
            <a:rPr lang="es-MX" sz="1600" b="1" dirty="0" err="1" smtClean="0">
              <a:latin typeface="Calibri"/>
              <a:ea typeface="+mn-ea"/>
              <a:cs typeface="+mn-cs"/>
            </a:rPr>
            <a:t>Networked</a:t>
          </a:r>
          <a:r>
            <a:rPr lang="es-MX" sz="1600" b="1" dirty="0" smtClean="0">
              <a:latin typeface="Calibri"/>
              <a:ea typeface="+mn-ea"/>
              <a:cs typeface="+mn-cs"/>
            </a:rPr>
            <a:t> </a:t>
          </a:r>
          <a:r>
            <a:rPr lang="es-MX" sz="1600" b="1" dirty="0" err="1" smtClean="0">
              <a:latin typeface="Calibri"/>
              <a:ea typeface="+mn-ea"/>
              <a:cs typeface="+mn-cs"/>
            </a:rPr>
            <a:t>Carbon</a:t>
          </a:r>
          <a:r>
            <a:rPr lang="es-MX" sz="1600" b="1" dirty="0" smtClean="0">
              <a:latin typeface="Calibri"/>
              <a:ea typeface="+mn-ea"/>
              <a:cs typeface="+mn-cs"/>
            </a:rPr>
            <a:t> </a:t>
          </a:r>
          <a:r>
            <a:rPr lang="es-MX" sz="1600" b="1" dirty="0" err="1" smtClean="0">
              <a:latin typeface="Calibri"/>
              <a:ea typeface="+mn-ea"/>
              <a:cs typeface="+mn-cs"/>
            </a:rPr>
            <a:t>Markets</a:t>
          </a:r>
          <a:endParaRPr lang="es-MX" sz="1600" b="1" dirty="0">
            <a:latin typeface="Calibri"/>
            <a:ea typeface="+mn-ea"/>
            <a:cs typeface="+mn-cs"/>
          </a:endParaRPr>
        </a:p>
      </dgm:t>
    </dgm:pt>
    <dgm:pt modelId="{0C7A8012-B246-4A3D-BA77-DF3FA39EE779}" type="parTrans" cxnId="{87B1B2F2-0F1C-46C6-B40D-80F61D4079F4}">
      <dgm:prSet/>
      <dgm:spPr/>
      <dgm:t>
        <a:bodyPr/>
        <a:lstStyle/>
        <a:p>
          <a:endParaRPr lang="es-MX" sz="2400"/>
        </a:p>
      </dgm:t>
    </dgm:pt>
    <dgm:pt modelId="{17F68720-D7FC-4180-AACB-7612CCF5A091}" type="sibTrans" cxnId="{87B1B2F2-0F1C-46C6-B40D-80F61D4079F4}">
      <dgm:prSet custT="1"/>
      <dgm:spPr>
        <a:xfrm>
          <a:off x="5394507" y="928205"/>
          <a:ext cx="628114" cy="486589"/>
        </a:xfrm>
      </dgm:spPr>
      <dgm:t>
        <a:bodyPr/>
        <a:lstStyle/>
        <a:p>
          <a:endParaRPr lang="es-MX" sz="1100">
            <a:solidFill>
              <a:sysClr val="window" lastClr="FFFFFF"/>
            </a:solidFill>
            <a:latin typeface="Calibri"/>
            <a:ea typeface="+mn-ea"/>
            <a:cs typeface="+mn-cs"/>
          </a:endParaRPr>
        </a:p>
      </dgm:t>
    </dgm:pt>
    <dgm:pt modelId="{B3DE5C0D-1AB8-4FD9-AB03-1AAAC6A13C68}">
      <dgm:prSet custT="1"/>
      <dgm:spPr>
        <a:xfrm>
          <a:off x="404597" y="1543896"/>
          <a:ext cx="1954403" cy="2381400"/>
        </a:xfrm>
      </dgm:spPr>
      <dgm:t>
        <a:bodyPr/>
        <a:lstStyle/>
        <a:p>
          <a:r>
            <a:rPr lang="es-MX" sz="1600" smtClean="0">
              <a:latin typeface="Calibri"/>
              <a:ea typeface="+mn-ea"/>
              <a:cs typeface="+mn-cs"/>
            </a:rPr>
            <a:t>Carbon Expo May 2013</a:t>
          </a:r>
          <a:endParaRPr lang="es-MX" sz="1600">
            <a:latin typeface="Calibri"/>
            <a:ea typeface="+mn-ea"/>
            <a:cs typeface="+mn-cs"/>
          </a:endParaRPr>
        </a:p>
      </dgm:t>
    </dgm:pt>
    <dgm:pt modelId="{20EC0DFA-B23A-4C71-88BD-5F0CDD55E3DC}" type="parTrans" cxnId="{8C7C87DB-1AA8-44C3-9FD1-76D4BB175708}">
      <dgm:prSet/>
      <dgm:spPr/>
      <dgm:t>
        <a:bodyPr/>
        <a:lstStyle/>
        <a:p>
          <a:endParaRPr lang="es-MX" sz="2400"/>
        </a:p>
      </dgm:t>
    </dgm:pt>
    <dgm:pt modelId="{C1184E2E-655B-4263-91C9-1EAE83F53D72}" type="sibTrans" cxnId="{8C7C87DB-1AA8-44C3-9FD1-76D4BB175708}">
      <dgm:prSet/>
      <dgm:spPr/>
      <dgm:t>
        <a:bodyPr/>
        <a:lstStyle/>
        <a:p>
          <a:endParaRPr lang="es-MX" sz="2400"/>
        </a:p>
      </dgm:t>
    </dgm:pt>
    <dgm:pt modelId="{72852597-428E-4879-BA49-BADFF6B889D0}">
      <dgm:prSet custT="1"/>
      <dgm:spPr>
        <a:xfrm>
          <a:off x="404597" y="1543896"/>
          <a:ext cx="1954403" cy="2381400"/>
        </a:xfrm>
      </dgm:spPr>
      <dgm:t>
        <a:bodyPr/>
        <a:lstStyle/>
        <a:p>
          <a:r>
            <a:rPr lang="es-MX" sz="1600" smtClean="0">
              <a:latin typeface="Calibri"/>
              <a:ea typeface="+mn-ea"/>
              <a:cs typeface="+mn-cs"/>
            </a:rPr>
            <a:t>Latin America Carbon Forum (Rio de Janeiro), FICCI (New Delhi), Asian Carbon Forum (Bangkok) – Fall 2013</a:t>
          </a:r>
          <a:endParaRPr lang="es-MX" sz="1600">
            <a:latin typeface="Calibri"/>
            <a:ea typeface="+mn-ea"/>
            <a:cs typeface="+mn-cs"/>
          </a:endParaRPr>
        </a:p>
      </dgm:t>
    </dgm:pt>
    <dgm:pt modelId="{8D66ED74-76AC-43C5-B4A3-1CD50429C420}" type="parTrans" cxnId="{EFC1F228-6F80-4E15-94BE-FB4A31F3365B}">
      <dgm:prSet/>
      <dgm:spPr/>
      <dgm:t>
        <a:bodyPr/>
        <a:lstStyle/>
        <a:p>
          <a:endParaRPr lang="es-MX" sz="2400"/>
        </a:p>
      </dgm:t>
    </dgm:pt>
    <dgm:pt modelId="{43D858DC-AADC-4B8F-946C-28EB6C18038B}" type="sibTrans" cxnId="{EFC1F228-6F80-4E15-94BE-FB4A31F3365B}">
      <dgm:prSet/>
      <dgm:spPr/>
      <dgm:t>
        <a:bodyPr/>
        <a:lstStyle/>
        <a:p>
          <a:endParaRPr lang="es-MX" sz="2400"/>
        </a:p>
      </dgm:t>
    </dgm:pt>
    <dgm:pt modelId="{56DA805F-6279-42F0-BC80-DAF31F4BAD72}">
      <dgm:prSet custT="1"/>
      <dgm:spPr>
        <a:xfrm>
          <a:off x="3544123" y="1543896"/>
          <a:ext cx="1954403" cy="2381400"/>
        </a:xfrm>
      </dgm:spPr>
      <dgm:t>
        <a:bodyPr/>
        <a:lstStyle/>
        <a:p>
          <a:r>
            <a:rPr lang="es-MX" sz="1600" smtClean="0">
              <a:latin typeface="Calibri"/>
              <a:ea typeface="+mn-ea"/>
              <a:cs typeface="+mn-cs"/>
            </a:rPr>
            <a:t>WB Internal Meeting – June 2013</a:t>
          </a:r>
          <a:endParaRPr lang="es-MX" sz="1600">
            <a:latin typeface="Calibri"/>
            <a:ea typeface="+mn-ea"/>
            <a:cs typeface="+mn-cs"/>
          </a:endParaRPr>
        </a:p>
      </dgm:t>
    </dgm:pt>
    <dgm:pt modelId="{29449A26-B3DC-4A05-9495-FB82021C5779}" type="parTrans" cxnId="{29E90580-A1E8-4AC5-B78C-303790F4438A}">
      <dgm:prSet/>
      <dgm:spPr/>
      <dgm:t>
        <a:bodyPr/>
        <a:lstStyle/>
        <a:p>
          <a:endParaRPr lang="es-MX" sz="2400"/>
        </a:p>
      </dgm:t>
    </dgm:pt>
    <dgm:pt modelId="{6C9D9F9D-8C10-4D3E-9C4B-40F7CF304377}" type="sibTrans" cxnId="{29E90580-A1E8-4AC5-B78C-303790F4438A}">
      <dgm:prSet/>
      <dgm:spPr/>
      <dgm:t>
        <a:bodyPr/>
        <a:lstStyle/>
        <a:p>
          <a:endParaRPr lang="es-MX" sz="2400"/>
        </a:p>
      </dgm:t>
    </dgm:pt>
    <dgm:pt modelId="{F7050E5C-E9D3-4720-8A45-DB86B76AAC9A}">
      <dgm:prSet custT="1"/>
      <dgm:spPr>
        <a:xfrm>
          <a:off x="3544123" y="1543896"/>
          <a:ext cx="1954403" cy="2381400"/>
        </a:xfrm>
      </dgm:spPr>
      <dgm:t>
        <a:bodyPr/>
        <a:lstStyle/>
        <a:p>
          <a:r>
            <a:rPr lang="es-MX" sz="1600" smtClean="0">
              <a:latin typeface="Calibri"/>
              <a:ea typeface="+mn-ea"/>
              <a:cs typeface="+mn-cs"/>
            </a:rPr>
            <a:t>Paris Working Group meeting 1 – Sept. 2013</a:t>
          </a:r>
          <a:endParaRPr lang="es-MX" sz="1600">
            <a:latin typeface="Calibri"/>
            <a:ea typeface="+mn-ea"/>
            <a:cs typeface="+mn-cs"/>
          </a:endParaRPr>
        </a:p>
      </dgm:t>
    </dgm:pt>
    <dgm:pt modelId="{9F516271-437E-4F9A-9792-4B22211E3E87}" type="parTrans" cxnId="{7230FD11-D1D8-442E-8AB9-472324F3486D}">
      <dgm:prSet/>
      <dgm:spPr/>
      <dgm:t>
        <a:bodyPr/>
        <a:lstStyle/>
        <a:p>
          <a:endParaRPr lang="es-MX" sz="2400"/>
        </a:p>
      </dgm:t>
    </dgm:pt>
    <dgm:pt modelId="{D2D80691-8212-4B13-BDC2-23EB604896A8}" type="sibTrans" cxnId="{7230FD11-D1D8-442E-8AB9-472324F3486D}">
      <dgm:prSet/>
      <dgm:spPr/>
      <dgm:t>
        <a:bodyPr/>
        <a:lstStyle/>
        <a:p>
          <a:endParaRPr lang="es-MX" sz="2400"/>
        </a:p>
      </dgm:t>
    </dgm:pt>
    <dgm:pt modelId="{43CA862A-7C56-4253-A1CD-9587E7D21BD8}">
      <dgm:prSet custT="1"/>
      <dgm:spPr>
        <a:xfrm>
          <a:off x="3544123" y="1543896"/>
          <a:ext cx="1954403" cy="2381400"/>
        </a:xfrm>
      </dgm:spPr>
      <dgm:t>
        <a:bodyPr/>
        <a:lstStyle/>
        <a:p>
          <a:r>
            <a:rPr lang="es-MX" sz="1600" smtClean="0">
              <a:latin typeface="Calibri"/>
              <a:ea typeface="+mn-ea"/>
              <a:cs typeface="+mn-cs"/>
            </a:rPr>
            <a:t>Webinar Update – Dec. 2013</a:t>
          </a:r>
          <a:endParaRPr lang="es-MX" sz="1600">
            <a:latin typeface="Calibri"/>
            <a:ea typeface="+mn-ea"/>
            <a:cs typeface="+mn-cs"/>
          </a:endParaRPr>
        </a:p>
      </dgm:t>
    </dgm:pt>
    <dgm:pt modelId="{0F09AD7D-1129-4CB8-8714-744BDABCCDEC}" type="parTrans" cxnId="{4B69AFF4-8063-4E3E-8AC8-8A831D11E39C}">
      <dgm:prSet/>
      <dgm:spPr/>
      <dgm:t>
        <a:bodyPr/>
        <a:lstStyle/>
        <a:p>
          <a:endParaRPr lang="es-MX" sz="2400"/>
        </a:p>
      </dgm:t>
    </dgm:pt>
    <dgm:pt modelId="{E9A32DD2-AB92-4560-8329-5AC5655BCC9D}" type="sibTrans" cxnId="{4B69AFF4-8063-4E3E-8AC8-8A831D11E39C}">
      <dgm:prSet/>
      <dgm:spPr/>
      <dgm:t>
        <a:bodyPr/>
        <a:lstStyle/>
        <a:p>
          <a:endParaRPr lang="es-MX" sz="2400"/>
        </a:p>
      </dgm:t>
    </dgm:pt>
    <dgm:pt modelId="{9CC65E63-E311-454B-81DB-BEF7E8F18C16}">
      <dgm:prSet custT="1"/>
      <dgm:spPr>
        <a:xfrm>
          <a:off x="3544123" y="1543896"/>
          <a:ext cx="1954403" cy="2381400"/>
        </a:xfrm>
      </dgm:spPr>
      <dgm:t>
        <a:bodyPr/>
        <a:lstStyle/>
        <a:p>
          <a:r>
            <a:rPr lang="es-MX" sz="1600" smtClean="0">
              <a:latin typeface="Calibri"/>
              <a:ea typeface="+mn-ea"/>
              <a:cs typeface="+mn-cs"/>
            </a:rPr>
            <a:t>Paris Working Group meeting 2-February 2014 </a:t>
          </a:r>
          <a:endParaRPr lang="es-MX" sz="1600">
            <a:latin typeface="Calibri"/>
            <a:ea typeface="+mn-ea"/>
            <a:cs typeface="+mn-cs"/>
          </a:endParaRPr>
        </a:p>
      </dgm:t>
    </dgm:pt>
    <dgm:pt modelId="{016A33F6-8657-40E2-8F11-B25C8260DEFA}" type="parTrans" cxnId="{1BEB03C2-197F-4083-936D-589F3173A778}">
      <dgm:prSet/>
      <dgm:spPr/>
      <dgm:t>
        <a:bodyPr/>
        <a:lstStyle/>
        <a:p>
          <a:endParaRPr lang="es-MX" sz="2400"/>
        </a:p>
      </dgm:t>
    </dgm:pt>
    <dgm:pt modelId="{C1C2238A-F102-4D6F-B4BF-63CFB8359B8C}" type="sibTrans" cxnId="{1BEB03C2-197F-4083-936D-589F3173A778}">
      <dgm:prSet/>
      <dgm:spPr/>
      <dgm:t>
        <a:bodyPr/>
        <a:lstStyle/>
        <a:p>
          <a:endParaRPr lang="es-MX" sz="2400"/>
        </a:p>
      </dgm:t>
    </dgm:pt>
    <dgm:pt modelId="{2BE55D5D-EF29-45CB-83CA-A48C8A35FFEB}">
      <dgm:prSet custT="1"/>
      <dgm:spPr>
        <a:xfrm>
          <a:off x="6683648" y="1543896"/>
          <a:ext cx="1954403" cy="2381400"/>
        </a:xfrm>
      </dgm:spPr>
      <dgm:t>
        <a:bodyPr/>
        <a:lstStyle/>
        <a:p>
          <a:r>
            <a:rPr lang="es-MX" sz="1600" dirty="0" smtClean="0">
              <a:latin typeface="Calibri"/>
              <a:ea typeface="+mn-ea"/>
              <a:cs typeface="+mn-cs"/>
            </a:rPr>
            <a:t>3 </a:t>
          </a:r>
          <a:r>
            <a:rPr lang="es-MX" sz="1600" dirty="0" err="1" smtClean="0">
              <a:latin typeface="Calibri"/>
              <a:ea typeface="+mn-ea"/>
              <a:cs typeface="+mn-cs"/>
            </a:rPr>
            <a:t>technical</a:t>
          </a:r>
          <a:r>
            <a:rPr lang="es-MX" sz="1600" dirty="0" smtClean="0">
              <a:latin typeface="Calibri"/>
              <a:ea typeface="+mn-ea"/>
              <a:cs typeface="+mn-cs"/>
            </a:rPr>
            <a:t> peer </a:t>
          </a:r>
          <a:r>
            <a:rPr lang="es-MX" sz="1600" dirty="0" err="1" smtClean="0">
              <a:latin typeface="Calibri"/>
              <a:ea typeface="+mn-ea"/>
              <a:cs typeface="+mn-cs"/>
            </a:rPr>
            <a:t>reviewers</a:t>
          </a:r>
          <a:endParaRPr lang="es-MX" sz="1600" dirty="0">
            <a:latin typeface="Calibri"/>
            <a:ea typeface="+mn-ea"/>
            <a:cs typeface="+mn-cs"/>
          </a:endParaRPr>
        </a:p>
      </dgm:t>
    </dgm:pt>
    <dgm:pt modelId="{8FEA1092-C392-4CB3-8BF9-35B6F63BA45F}" type="parTrans" cxnId="{492532C2-4953-43C0-9C0E-C864E8D96A38}">
      <dgm:prSet/>
      <dgm:spPr/>
      <dgm:t>
        <a:bodyPr/>
        <a:lstStyle/>
        <a:p>
          <a:endParaRPr lang="es-MX" sz="2400"/>
        </a:p>
      </dgm:t>
    </dgm:pt>
    <dgm:pt modelId="{29DF444A-0523-433E-89F9-1926E0EE59BE}" type="sibTrans" cxnId="{492532C2-4953-43C0-9C0E-C864E8D96A38}">
      <dgm:prSet/>
      <dgm:spPr/>
      <dgm:t>
        <a:bodyPr/>
        <a:lstStyle/>
        <a:p>
          <a:endParaRPr lang="es-MX" sz="2400"/>
        </a:p>
      </dgm:t>
    </dgm:pt>
    <dgm:pt modelId="{A020C825-FED2-4C91-BC11-3F34F8414260}" type="pres">
      <dgm:prSet presAssocID="{1C1BB9D7-FA95-4859-AACB-41D2804BF800}" presName="linearFlow" presStyleCnt="0">
        <dgm:presLayoutVars>
          <dgm:dir/>
          <dgm:animLvl val="lvl"/>
          <dgm:resizeHandles val="exact"/>
        </dgm:presLayoutVars>
      </dgm:prSet>
      <dgm:spPr/>
      <dgm:t>
        <a:bodyPr/>
        <a:lstStyle/>
        <a:p>
          <a:endParaRPr lang="es-MX"/>
        </a:p>
      </dgm:t>
    </dgm:pt>
    <dgm:pt modelId="{8F25DA4B-4D6A-497F-BC94-8631AEDB5FF2}" type="pres">
      <dgm:prSet presAssocID="{EC6A9984-989B-4A56-A5CD-6BE96D5A4710}" presName="composite" presStyleCnt="0"/>
      <dgm:spPr/>
      <dgm:t>
        <a:bodyPr/>
        <a:lstStyle/>
        <a:p>
          <a:endParaRPr lang="en-GB"/>
        </a:p>
      </dgm:t>
    </dgm:pt>
    <dgm:pt modelId="{5BE7AC43-A19E-4277-A641-1C4AEDEBFD0A}" type="pres">
      <dgm:prSet presAssocID="{EC6A9984-989B-4A56-A5CD-6BE96D5A4710}" presName="parTx" presStyleLbl="node1" presStyleIdx="0" presStyleCnt="3">
        <dgm:presLayoutVars>
          <dgm:chMax val="0"/>
          <dgm:chPref val="0"/>
          <dgm:bulletEnabled val="1"/>
        </dgm:presLayoutVars>
      </dgm:prSet>
      <dgm:spPr>
        <a:prstGeom prst="roundRect">
          <a:avLst>
            <a:gd name="adj" fmla="val 10000"/>
          </a:avLst>
        </a:prstGeom>
      </dgm:spPr>
      <dgm:t>
        <a:bodyPr/>
        <a:lstStyle/>
        <a:p>
          <a:endParaRPr lang="es-MX"/>
        </a:p>
      </dgm:t>
    </dgm:pt>
    <dgm:pt modelId="{B1B630E0-FF1C-476A-A8E0-7D29DCBBB704}" type="pres">
      <dgm:prSet presAssocID="{EC6A9984-989B-4A56-A5CD-6BE96D5A4710}" presName="parSh" presStyleLbl="node1" presStyleIdx="0" presStyleCnt="3"/>
      <dgm:spPr/>
      <dgm:t>
        <a:bodyPr/>
        <a:lstStyle/>
        <a:p>
          <a:endParaRPr lang="es-MX"/>
        </a:p>
      </dgm:t>
    </dgm:pt>
    <dgm:pt modelId="{B1161EAE-C7E6-43EF-BE6B-3932871109A3}" type="pres">
      <dgm:prSet presAssocID="{EC6A9984-989B-4A56-A5CD-6BE96D5A4710}" presName="desTx" presStyleLbl="fgAcc1" presStyleIdx="0" presStyleCnt="3">
        <dgm:presLayoutVars>
          <dgm:bulletEnabled val="1"/>
        </dgm:presLayoutVars>
      </dgm:prSet>
      <dgm:spPr>
        <a:prstGeom prst="roundRect">
          <a:avLst>
            <a:gd name="adj" fmla="val 10000"/>
          </a:avLst>
        </a:prstGeom>
      </dgm:spPr>
      <dgm:t>
        <a:bodyPr/>
        <a:lstStyle/>
        <a:p>
          <a:endParaRPr lang="es-MX"/>
        </a:p>
      </dgm:t>
    </dgm:pt>
    <dgm:pt modelId="{4166B9FA-8BEF-46CF-A370-24C2257DF409}" type="pres">
      <dgm:prSet presAssocID="{140DC4FC-9158-432E-BE78-22ADC577F7C3}" presName="sibTrans" presStyleLbl="sibTrans2D1" presStyleIdx="0" presStyleCnt="2"/>
      <dgm:spPr>
        <a:prstGeom prst="rightArrow">
          <a:avLst>
            <a:gd name="adj1" fmla="val 60000"/>
            <a:gd name="adj2" fmla="val 50000"/>
          </a:avLst>
        </a:prstGeom>
      </dgm:spPr>
      <dgm:t>
        <a:bodyPr/>
        <a:lstStyle/>
        <a:p>
          <a:endParaRPr lang="es-MX"/>
        </a:p>
      </dgm:t>
    </dgm:pt>
    <dgm:pt modelId="{F255BEA9-377A-414E-8EAA-BE9DC422511A}" type="pres">
      <dgm:prSet presAssocID="{140DC4FC-9158-432E-BE78-22ADC577F7C3}" presName="connTx" presStyleLbl="sibTrans2D1" presStyleIdx="0" presStyleCnt="2"/>
      <dgm:spPr/>
      <dgm:t>
        <a:bodyPr/>
        <a:lstStyle/>
        <a:p>
          <a:endParaRPr lang="es-MX"/>
        </a:p>
      </dgm:t>
    </dgm:pt>
    <dgm:pt modelId="{CCE17BBF-601B-4DE2-95AB-DB1E0379E76E}" type="pres">
      <dgm:prSet presAssocID="{8A254891-226F-4457-9745-56E6C2AD416E}" presName="composite" presStyleCnt="0"/>
      <dgm:spPr/>
      <dgm:t>
        <a:bodyPr/>
        <a:lstStyle/>
        <a:p>
          <a:endParaRPr lang="en-GB"/>
        </a:p>
      </dgm:t>
    </dgm:pt>
    <dgm:pt modelId="{0F1D9830-2F8B-40A9-80E2-71483DC717E6}" type="pres">
      <dgm:prSet presAssocID="{8A254891-226F-4457-9745-56E6C2AD416E}" presName="parTx" presStyleLbl="node1" presStyleIdx="0" presStyleCnt="3">
        <dgm:presLayoutVars>
          <dgm:chMax val="0"/>
          <dgm:chPref val="0"/>
          <dgm:bulletEnabled val="1"/>
        </dgm:presLayoutVars>
      </dgm:prSet>
      <dgm:spPr>
        <a:prstGeom prst="roundRect">
          <a:avLst>
            <a:gd name="adj" fmla="val 10000"/>
          </a:avLst>
        </a:prstGeom>
      </dgm:spPr>
      <dgm:t>
        <a:bodyPr/>
        <a:lstStyle/>
        <a:p>
          <a:endParaRPr lang="es-MX"/>
        </a:p>
      </dgm:t>
    </dgm:pt>
    <dgm:pt modelId="{4940E58B-F3DB-421E-9953-BADC4A915C00}" type="pres">
      <dgm:prSet presAssocID="{8A254891-226F-4457-9745-56E6C2AD416E}" presName="parSh" presStyleLbl="node1" presStyleIdx="1" presStyleCnt="3"/>
      <dgm:spPr/>
      <dgm:t>
        <a:bodyPr/>
        <a:lstStyle/>
        <a:p>
          <a:endParaRPr lang="es-MX"/>
        </a:p>
      </dgm:t>
    </dgm:pt>
    <dgm:pt modelId="{47F6BB8F-0989-4309-9BD5-6A46AD02C51A}" type="pres">
      <dgm:prSet presAssocID="{8A254891-226F-4457-9745-56E6C2AD416E}" presName="desTx" presStyleLbl="fgAcc1" presStyleIdx="1" presStyleCnt="3" custScaleY="88280" custLinFactNeighborX="-1466" custLinFactNeighborY="9696">
        <dgm:presLayoutVars>
          <dgm:bulletEnabled val="1"/>
        </dgm:presLayoutVars>
      </dgm:prSet>
      <dgm:spPr>
        <a:prstGeom prst="roundRect">
          <a:avLst>
            <a:gd name="adj" fmla="val 10000"/>
          </a:avLst>
        </a:prstGeom>
      </dgm:spPr>
      <dgm:t>
        <a:bodyPr/>
        <a:lstStyle/>
        <a:p>
          <a:endParaRPr lang="es-MX"/>
        </a:p>
      </dgm:t>
    </dgm:pt>
    <dgm:pt modelId="{71D01CB1-2FCB-4EE6-9B2B-61B7972FD173}" type="pres">
      <dgm:prSet presAssocID="{17F68720-D7FC-4180-AACB-7612CCF5A091}" presName="sibTrans" presStyleLbl="sibTrans2D1" presStyleIdx="1" presStyleCnt="2"/>
      <dgm:spPr>
        <a:prstGeom prst="rightArrow">
          <a:avLst>
            <a:gd name="adj1" fmla="val 60000"/>
            <a:gd name="adj2" fmla="val 50000"/>
          </a:avLst>
        </a:prstGeom>
      </dgm:spPr>
      <dgm:t>
        <a:bodyPr/>
        <a:lstStyle/>
        <a:p>
          <a:endParaRPr lang="es-MX"/>
        </a:p>
      </dgm:t>
    </dgm:pt>
    <dgm:pt modelId="{C6774AFD-E506-4EC6-B86E-C89D3EC88963}" type="pres">
      <dgm:prSet presAssocID="{17F68720-D7FC-4180-AACB-7612CCF5A091}" presName="connTx" presStyleLbl="sibTrans2D1" presStyleIdx="1" presStyleCnt="2"/>
      <dgm:spPr/>
      <dgm:t>
        <a:bodyPr/>
        <a:lstStyle/>
        <a:p>
          <a:endParaRPr lang="es-MX"/>
        </a:p>
      </dgm:t>
    </dgm:pt>
    <dgm:pt modelId="{5EFD515A-58C3-46B3-A601-AA8D093BE1B2}" type="pres">
      <dgm:prSet presAssocID="{6003DC46-F94F-458A-832B-06E831A6C51B}" presName="composite" presStyleCnt="0"/>
      <dgm:spPr/>
      <dgm:t>
        <a:bodyPr/>
        <a:lstStyle/>
        <a:p>
          <a:endParaRPr lang="en-GB"/>
        </a:p>
      </dgm:t>
    </dgm:pt>
    <dgm:pt modelId="{B573A3D6-FD3D-48FB-A0AC-1716DE40B210}" type="pres">
      <dgm:prSet presAssocID="{6003DC46-F94F-458A-832B-06E831A6C51B}" presName="parTx" presStyleLbl="node1" presStyleIdx="1" presStyleCnt="3">
        <dgm:presLayoutVars>
          <dgm:chMax val="0"/>
          <dgm:chPref val="0"/>
          <dgm:bulletEnabled val="1"/>
        </dgm:presLayoutVars>
      </dgm:prSet>
      <dgm:spPr>
        <a:prstGeom prst="roundRect">
          <a:avLst>
            <a:gd name="adj" fmla="val 10000"/>
          </a:avLst>
        </a:prstGeom>
      </dgm:spPr>
      <dgm:t>
        <a:bodyPr/>
        <a:lstStyle/>
        <a:p>
          <a:endParaRPr lang="es-MX"/>
        </a:p>
      </dgm:t>
    </dgm:pt>
    <dgm:pt modelId="{80411789-5C69-4EB2-A250-2C0F717F5B55}" type="pres">
      <dgm:prSet presAssocID="{6003DC46-F94F-458A-832B-06E831A6C51B}" presName="parSh" presStyleLbl="node1" presStyleIdx="2" presStyleCnt="3"/>
      <dgm:spPr/>
      <dgm:t>
        <a:bodyPr/>
        <a:lstStyle/>
        <a:p>
          <a:endParaRPr lang="es-MX"/>
        </a:p>
      </dgm:t>
    </dgm:pt>
    <dgm:pt modelId="{8BD2B639-7684-4F3B-A317-F6936F593888}" type="pres">
      <dgm:prSet presAssocID="{6003DC46-F94F-458A-832B-06E831A6C51B}" presName="desTx" presStyleLbl="fgAcc1" presStyleIdx="2" presStyleCnt="3">
        <dgm:presLayoutVars>
          <dgm:bulletEnabled val="1"/>
        </dgm:presLayoutVars>
      </dgm:prSet>
      <dgm:spPr>
        <a:prstGeom prst="roundRect">
          <a:avLst>
            <a:gd name="adj" fmla="val 10000"/>
          </a:avLst>
        </a:prstGeom>
      </dgm:spPr>
      <dgm:t>
        <a:bodyPr/>
        <a:lstStyle/>
        <a:p>
          <a:endParaRPr lang="es-MX"/>
        </a:p>
      </dgm:t>
    </dgm:pt>
  </dgm:ptLst>
  <dgm:cxnLst>
    <dgm:cxn modelId="{EA2F3288-7811-41D6-A568-3446A4E73C3B}" type="presOf" srcId="{F7050E5C-E9D3-4720-8A45-DB86B76AAC9A}" destId="{47F6BB8F-0989-4309-9BD5-6A46AD02C51A}" srcOrd="0" destOrd="1" presId="urn:microsoft.com/office/officeart/2005/8/layout/process3"/>
    <dgm:cxn modelId="{8C7C87DB-1AA8-44C3-9FD1-76D4BB175708}" srcId="{EC6A9984-989B-4A56-A5CD-6BE96D5A4710}" destId="{B3DE5C0D-1AB8-4FD9-AB03-1AAAC6A13C68}" srcOrd="0" destOrd="0" parTransId="{20EC0DFA-B23A-4C71-88BD-5F0CDD55E3DC}" sibTransId="{C1184E2E-655B-4263-91C9-1EAE83F53D72}"/>
    <dgm:cxn modelId="{6D4F4278-32E5-4B38-BFDF-CF070757F35D}" type="presOf" srcId="{2BE55D5D-EF29-45CB-83CA-A48C8A35FFEB}" destId="{8BD2B639-7684-4F3B-A317-F6936F593888}" srcOrd="0" destOrd="1" presId="urn:microsoft.com/office/officeart/2005/8/layout/process3"/>
    <dgm:cxn modelId="{18B172FC-9B8B-43D9-9879-1FAE62C69439}" type="presOf" srcId="{8A254891-226F-4457-9745-56E6C2AD416E}" destId="{4940E58B-F3DB-421E-9953-BADC4A915C00}" srcOrd="1" destOrd="0" presId="urn:microsoft.com/office/officeart/2005/8/layout/process3"/>
    <dgm:cxn modelId="{7230FD11-D1D8-442E-8AB9-472324F3486D}" srcId="{8A254891-226F-4457-9745-56E6C2AD416E}" destId="{F7050E5C-E9D3-4720-8A45-DB86B76AAC9A}" srcOrd="1" destOrd="0" parTransId="{9F516271-437E-4F9A-9792-4B22211E3E87}" sibTransId="{D2D80691-8212-4B13-BDC2-23EB604896A8}"/>
    <dgm:cxn modelId="{038A0236-C9C9-44B1-B281-00B69B3C4FEE}" type="presOf" srcId="{56DA805F-6279-42F0-BC80-DAF31F4BAD72}" destId="{47F6BB8F-0989-4309-9BD5-6A46AD02C51A}" srcOrd="0" destOrd="0" presId="urn:microsoft.com/office/officeart/2005/8/layout/process3"/>
    <dgm:cxn modelId="{1BEB03C2-197F-4083-936D-589F3173A778}" srcId="{8A254891-226F-4457-9745-56E6C2AD416E}" destId="{9CC65E63-E311-454B-81DB-BEF7E8F18C16}" srcOrd="3" destOrd="0" parTransId="{016A33F6-8657-40E2-8F11-B25C8260DEFA}" sibTransId="{C1C2238A-F102-4D6F-B4BF-63CFB8359B8C}"/>
    <dgm:cxn modelId="{394A1BD8-4482-46BA-A967-2ED57B5B971E}" type="presOf" srcId="{B3DE5C0D-1AB8-4FD9-AB03-1AAAC6A13C68}" destId="{B1161EAE-C7E6-43EF-BE6B-3932871109A3}" srcOrd="0" destOrd="0" presId="urn:microsoft.com/office/officeart/2005/8/layout/process3"/>
    <dgm:cxn modelId="{29E90580-A1E8-4AC5-B78C-303790F4438A}" srcId="{8A254891-226F-4457-9745-56E6C2AD416E}" destId="{56DA805F-6279-42F0-BC80-DAF31F4BAD72}" srcOrd="0" destOrd="0" parTransId="{29449A26-B3DC-4A05-9495-FB82021C5779}" sibTransId="{6C9D9F9D-8C10-4D3E-9C4B-40F7CF304377}"/>
    <dgm:cxn modelId="{EFC1F228-6F80-4E15-94BE-FB4A31F3365B}" srcId="{EC6A9984-989B-4A56-A5CD-6BE96D5A4710}" destId="{72852597-428E-4879-BA49-BADFF6B889D0}" srcOrd="1" destOrd="0" parTransId="{8D66ED74-76AC-43C5-B4A3-1CD50429C420}" sibTransId="{43D858DC-AADC-4B8F-946C-28EB6C18038B}"/>
    <dgm:cxn modelId="{19801B6B-0E5C-48B7-A832-82A7ECEC474F}" type="presOf" srcId="{72852597-428E-4879-BA49-BADFF6B889D0}" destId="{B1161EAE-C7E6-43EF-BE6B-3932871109A3}" srcOrd="0" destOrd="1" presId="urn:microsoft.com/office/officeart/2005/8/layout/process3"/>
    <dgm:cxn modelId="{9DCE69CF-5532-45AD-9782-DAC6071A7514}" type="presOf" srcId="{8A254891-226F-4457-9745-56E6C2AD416E}" destId="{0F1D9830-2F8B-40A9-80E2-71483DC717E6}" srcOrd="0" destOrd="0" presId="urn:microsoft.com/office/officeart/2005/8/layout/process3"/>
    <dgm:cxn modelId="{2810B6CF-3034-4EEB-9292-B20E32C51F5F}" type="presOf" srcId="{6003DC46-F94F-458A-832B-06E831A6C51B}" destId="{80411789-5C69-4EB2-A250-2C0F717F5B55}" srcOrd="1" destOrd="0" presId="urn:microsoft.com/office/officeart/2005/8/layout/process3"/>
    <dgm:cxn modelId="{8EDFEF07-C71C-419D-8C96-C6035B1C2C6C}" type="presOf" srcId="{17F68720-D7FC-4180-AACB-7612CCF5A091}" destId="{71D01CB1-2FCB-4EE6-9B2B-61B7972FD173}" srcOrd="0" destOrd="0" presId="urn:microsoft.com/office/officeart/2005/8/layout/process3"/>
    <dgm:cxn modelId="{1DD793D9-78D4-449D-A7DC-870B03CBF1D2}" type="presOf" srcId="{140DC4FC-9158-432E-BE78-22ADC577F7C3}" destId="{4166B9FA-8BEF-46CF-A370-24C2257DF409}" srcOrd="0" destOrd="0" presId="urn:microsoft.com/office/officeart/2005/8/layout/process3"/>
    <dgm:cxn modelId="{0FDCA33A-75F4-45D8-82C6-3B5A48139D89}" type="presOf" srcId="{EC6A9984-989B-4A56-A5CD-6BE96D5A4710}" destId="{B1B630E0-FF1C-476A-A8E0-7D29DCBBB704}" srcOrd="1" destOrd="0" presId="urn:microsoft.com/office/officeart/2005/8/layout/process3"/>
    <dgm:cxn modelId="{B2F30DCD-2C99-46EF-848F-6A94552C44B4}" srcId="{1C1BB9D7-FA95-4859-AACB-41D2804BF800}" destId="{6003DC46-F94F-458A-832B-06E831A6C51B}" srcOrd="2" destOrd="0" parTransId="{33E88525-B12C-4551-BAEC-6F13EEEDFEF0}" sibTransId="{09A775C7-80B8-4A2B-ABA3-9286CB1D6EFF}"/>
    <dgm:cxn modelId="{F56393B4-40C3-453B-870F-B4A71C304905}" type="presOf" srcId="{A4CEFB11-C422-42BD-B30B-112F42FD356B}" destId="{8BD2B639-7684-4F3B-A317-F6936F593888}" srcOrd="0" destOrd="0" presId="urn:microsoft.com/office/officeart/2005/8/layout/process3"/>
    <dgm:cxn modelId="{C6F285E3-E3C8-4B12-87BA-B20DE54CF15F}" type="presOf" srcId="{EC6A9984-989B-4A56-A5CD-6BE96D5A4710}" destId="{5BE7AC43-A19E-4277-A641-1C4AEDEBFD0A}" srcOrd="0" destOrd="0" presId="urn:microsoft.com/office/officeart/2005/8/layout/process3"/>
    <dgm:cxn modelId="{492532C2-4953-43C0-9C0E-C864E8D96A38}" srcId="{6003DC46-F94F-458A-832B-06E831A6C51B}" destId="{2BE55D5D-EF29-45CB-83CA-A48C8A35FFEB}" srcOrd="1" destOrd="0" parTransId="{8FEA1092-C392-4CB3-8BF9-35B6F63BA45F}" sibTransId="{29DF444A-0523-433E-89F9-1926E0EE59BE}"/>
    <dgm:cxn modelId="{375C8815-E936-42F9-9315-5358D6F57ECB}" type="presOf" srcId="{43CA862A-7C56-4253-A1CD-9587E7D21BD8}" destId="{47F6BB8F-0989-4309-9BD5-6A46AD02C51A}" srcOrd="0" destOrd="2" presId="urn:microsoft.com/office/officeart/2005/8/layout/process3"/>
    <dgm:cxn modelId="{4B69AFF4-8063-4E3E-8AC8-8A831D11E39C}" srcId="{8A254891-226F-4457-9745-56E6C2AD416E}" destId="{43CA862A-7C56-4253-A1CD-9587E7D21BD8}" srcOrd="2" destOrd="0" parTransId="{0F09AD7D-1129-4CB8-8714-744BDABCCDEC}" sibTransId="{E9A32DD2-AB92-4560-8329-5AC5655BCC9D}"/>
    <dgm:cxn modelId="{80DE1231-4AED-44BF-8E7F-F655B1BC5323}" type="presOf" srcId="{17F68720-D7FC-4180-AACB-7612CCF5A091}" destId="{C6774AFD-E506-4EC6-B86E-C89D3EC88963}" srcOrd="1" destOrd="0" presId="urn:microsoft.com/office/officeart/2005/8/layout/process3"/>
    <dgm:cxn modelId="{D67EB0CB-2EB5-48EC-ACC1-0888DD0F8216}" type="presOf" srcId="{1C1BB9D7-FA95-4859-AACB-41D2804BF800}" destId="{A020C825-FED2-4C91-BC11-3F34F8414260}" srcOrd="0" destOrd="0" presId="urn:microsoft.com/office/officeart/2005/8/layout/process3"/>
    <dgm:cxn modelId="{87B1B2F2-0F1C-46C6-B40D-80F61D4079F4}" srcId="{1C1BB9D7-FA95-4859-AACB-41D2804BF800}" destId="{8A254891-226F-4457-9745-56E6C2AD416E}" srcOrd="1" destOrd="0" parTransId="{0C7A8012-B246-4A3D-BA77-DF3FA39EE779}" sibTransId="{17F68720-D7FC-4180-AACB-7612CCF5A091}"/>
    <dgm:cxn modelId="{2CF9C746-792E-48E2-957B-9E4FFB3218A1}" type="presOf" srcId="{140DC4FC-9158-432E-BE78-22ADC577F7C3}" destId="{F255BEA9-377A-414E-8EAA-BE9DC422511A}" srcOrd="1" destOrd="0" presId="urn:microsoft.com/office/officeart/2005/8/layout/process3"/>
    <dgm:cxn modelId="{58BE801E-82B6-4D0F-B5FB-2D8CEA95F6AE}" type="presOf" srcId="{6003DC46-F94F-458A-832B-06E831A6C51B}" destId="{B573A3D6-FD3D-48FB-A0AC-1716DE40B210}" srcOrd="0" destOrd="0" presId="urn:microsoft.com/office/officeart/2005/8/layout/process3"/>
    <dgm:cxn modelId="{AECE489D-F79A-47D2-A37B-837185E5110A}" srcId="{6003DC46-F94F-458A-832B-06E831A6C51B}" destId="{A4CEFB11-C422-42BD-B30B-112F42FD356B}" srcOrd="0" destOrd="0" parTransId="{E5DF2A04-1DB8-454E-83E6-E9B2151A7362}" sibTransId="{4204006F-254C-4746-81F2-D3411A90B7FD}"/>
    <dgm:cxn modelId="{5502A1F1-7600-499F-A956-DCFD0106F324}" type="presOf" srcId="{9CC65E63-E311-454B-81DB-BEF7E8F18C16}" destId="{47F6BB8F-0989-4309-9BD5-6A46AD02C51A}" srcOrd="0" destOrd="3" presId="urn:microsoft.com/office/officeart/2005/8/layout/process3"/>
    <dgm:cxn modelId="{E7BF7A33-C09B-4E3C-9794-29BD363ADB99}" srcId="{1C1BB9D7-FA95-4859-AACB-41D2804BF800}" destId="{EC6A9984-989B-4A56-A5CD-6BE96D5A4710}" srcOrd="0" destOrd="0" parTransId="{10D98F78-D8C8-4C94-A213-8D7EA95DB757}" sibTransId="{140DC4FC-9158-432E-BE78-22ADC577F7C3}"/>
    <dgm:cxn modelId="{1676E4CB-D475-4EFC-B530-EA5127E906EB}" type="presParOf" srcId="{A020C825-FED2-4C91-BC11-3F34F8414260}" destId="{8F25DA4B-4D6A-497F-BC94-8631AEDB5FF2}" srcOrd="0" destOrd="0" presId="urn:microsoft.com/office/officeart/2005/8/layout/process3"/>
    <dgm:cxn modelId="{A846A8E4-802D-4BE9-A28A-56205CB844FB}" type="presParOf" srcId="{8F25DA4B-4D6A-497F-BC94-8631AEDB5FF2}" destId="{5BE7AC43-A19E-4277-A641-1C4AEDEBFD0A}" srcOrd="0" destOrd="0" presId="urn:microsoft.com/office/officeart/2005/8/layout/process3"/>
    <dgm:cxn modelId="{CA0F874E-4A3D-46BD-A533-27BC3E9491F4}" type="presParOf" srcId="{8F25DA4B-4D6A-497F-BC94-8631AEDB5FF2}" destId="{B1B630E0-FF1C-476A-A8E0-7D29DCBBB704}" srcOrd="1" destOrd="0" presId="urn:microsoft.com/office/officeart/2005/8/layout/process3"/>
    <dgm:cxn modelId="{E0E9FB0A-623C-4F0D-8E9B-D2DB8BD4F080}" type="presParOf" srcId="{8F25DA4B-4D6A-497F-BC94-8631AEDB5FF2}" destId="{B1161EAE-C7E6-43EF-BE6B-3932871109A3}" srcOrd="2" destOrd="0" presId="urn:microsoft.com/office/officeart/2005/8/layout/process3"/>
    <dgm:cxn modelId="{492A8744-FD7A-45FF-8DCC-F02008999A00}" type="presParOf" srcId="{A020C825-FED2-4C91-BC11-3F34F8414260}" destId="{4166B9FA-8BEF-46CF-A370-24C2257DF409}" srcOrd="1" destOrd="0" presId="urn:microsoft.com/office/officeart/2005/8/layout/process3"/>
    <dgm:cxn modelId="{0224B2FD-BA92-4EF1-B73D-6444E57F2014}" type="presParOf" srcId="{4166B9FA-8BEF-46CF-A370-24C2257DF409}" destId="{F255BEA9-377A-414E-8EAA-BE9DC422511A}" srcOrd="0" destOrd="0" presId="urn:microsoft.com/office/officeart/2005/8/layout/process3"/>
    <dgm:cxn modelId="{462D7EF1-C7EC-4EC2-9118-2A440FBB4ABB}" type="presParOf" srcId="{A020C825-FED2-4C91-BC11-3F34F8414260}" destId="{CCE17BBF-601B-4DE2-95AB-DB1E0379E76E}" srcOrd="2" destOrd="0" presId="urn:microsoft.com/office/officeart/2005/8/layout/process3"/>
    <dgm:cxn modelId="{98255A99-8FE3-4F00-9F92-C030554895A0}" type="presParOf" srcId="{CCE17BBF-601B-4DE2-95AB-DB1E0379E76E}" destId="{0F1D9830-2F8B-40A9-80E2-71483DC717E6}" srcOrd="0" destOrd="0" presId="urn:microsoft.com/office/officeart/2005/8/layout/process3"/>
    <dgm:cxn modelId="{F442AE64-12D5-458E-98E9-2409B308839C}" type="presParOf" srcId="{CCE17BBF-601B-4DE2-95AB-DB1E0379E76E}" destId="{4940E58B-F3DB-421E-9953-BADC4A915C00}" srcOrd="1" destOrd="0" presId="urn:microsoft.com/office/officeart/2005/8/layout/process3"/>
    <dgm:cxn modelId="{D65BC737-08F8-4E20-8824-10AD9F3DFED1}" type="presParOf" srcId="{CCE17BBF-601B-4DE2-95AB-DB1E0379E76E}" destId="{47F6BB8F-0989-4309-9BD5-6A46AD02C51A}" srcOrd="2" destOrd="0" presId="urn:microsoft.com/office/officeart/2005/8/layout/process3"/>
    <dgm:cxn modelId="{2E0775B7-B7E4-4DDB-9F9B-0594B4420FE8}" type="presParOf" srcId="{A020C825-FED2-4C91-BC11-3F34F8414260}" destId="{71D01CB1-2FCB-4EE6-9B2B-61B7972FD173}" srcOrd="3" destOrd="0" presId="urn:microsoft.com/office/officeart/2005/8/layout/process3"/>
    <dgm:cxn modelId="{277E6819-8A55-4098-A3E5-29B0ADBC9DEC}" type="presParOf" srcId="{71D01CB1-2FCB-4EE6-9B2B-61B7972FD173}" destId="{C6774AFD-E506-4EC6-B86E-C89D3EC88963}" srcOrd="0" destOrd="0" presId="urn:microsoft.com/office/officeart/2005/8/layout/process3"/>
    <dgm:cxn modelId="{B83B3B65-7C73-40CB-BBF8-F47DA91F706D}" type="presParOf" srcId="{A020C825-FED2-4C91-BC11-3F34F8414260}" destId="{5EFD515A-58C3-46B3-A601-AA8D093BE1B2}" srcOrd="4" destOrd="0" presId="urn:microsoft.com/office/officeart/2005/8/layout/process3"/>
    <dgm:cxn modelId="{2940877A-B544-4483-B5A7-8AE9D40C4EF4}" type="presParOf" srcId="{5EFD515A-58C3-46B3-A601-AA8D093BE1B2}" destId="{B573A3D6-FD3D-48FB-A0AC-1716DE40B210}" srcOrd="0" destOrd="0" presId="urn:microsoft.com/office/officeart/2005/8/layout/process3"/>
    <dgm:cxn modelId="{91AC70FC-047F-4DF8-88B8-6341A97E4E14}" type="presParOf" srcId="{5EFD515A-58C3-46B3-A601-AA8D093BE1B2}" destId="{80411789-5C69-4EB2-A250-2C0F717F5B55}" srcOrd="1" destOrd="0" presId="urn:microsoft.com/office/officeart/2005/8/layout/process3"/>
    <dgm:cxn modelId="{296AE7BB-B51A-46E4-8F10-B44108F9445E}" type="presParOf" srcId="{5EFD515A-58C3-46B3-A601-AA8D093BE1B2}" destId="{8BD2B639-7684-4F3B-A317-F6936F593888}" srcOrd="2" destOrd="0" presId="urn:microsoft.com/office/officeart/2005/8/layout/process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D4CEA3D-3D31-4EC0-9CE3-F4EF8197C716}" type="doc">
      <dgm:prSet loTypeId="urn:microsoft.com/office/officeart/2005/8/layout/arrow2" loCatId="process" qsTypeId="urn:microsoft.com/office/officeart/2005/8/quickstyle/simple1" qsCatId="simple" csTypeId="urn:microsoft.com/office/officeart/2005/8/colors/accent1_2" csCatId="accent1" phldr="1"/>
      <dgm:spPr/>
    </dgm:pt>
    <dgm:pt modelId="{B4809D82-FA75-46FB-BB77-A48F2BE762F2}">
      <dgm:prSet phldrT="[Text]" custT="1"/>
      <dgm:spPr/>
      <dgm:t>
        <a:bodyPr/>
        <a:lstStyle/>
        <a:p>
          <a:r>
            <a:rPr lang="es-ES" sz="2000" b="1" dirty="0" err="1" smtClean="0">
              <a:solidFill>
                <a:schemeClr val="tx2"/>
              </a:solidFill>
            </a:rPr>
            <a:t>Prioritization</a:t>
          </a:r>
          <a:r>
            <a:rPr lang="es-ES" sz="2000" b="1" dirty="0" smtClean="0">
              <a:solidFill>
                <a:schemeClr val="tx2"/>
              </a:solidFill>
            </a:rPr>
            <a:t>…</a:t>
          </a:r>
        </a:p>
        <a:p>
          <a:r>
            <a:rPr lang="es-ES" sz="1600" dirty="0" smtClean="0">
              <a:solidFill>
                <a:schemeClr val="tx2"/>
              </a:solidFill>
            </a:rPr>
            <a:t>…of a NAMA portfolio</a:t>
          </a:r>
          <a:endParaRPr lang="es-ES" sz="2000" b="1" dirty="0" smtClean="0">
            <a:solidFill>
              <a:schemeClr val="tx2"/>
            </a:solidFill>
          </a:endParaRPr>
        </a:p>
      </dgm:t>
    </dgm:pt>
    <dgm:pt modelId="{3BD42A26-51B3-4E1F-BA76-700119581B9A}" type="parTrans" cxnId="{3EB38997-F560-470D-82FE-9FFC03D971FB}">
      <dgm:prSet/>
      <dgm:spPr/>
      <dgm:t>
        <a:bodyPr/>
        <a:lstStyle/>
        <a:p>
          <a:endParaRPr lang="en-US" sz="2000"/>
        </a:p>
      </dgm:t>
    </dgm:pt>
    <dgm:pt modelId="{BAAFDFD6-2085-49D4-99B1-064270C1A13C}" type="sibTrans" cxnId="{3EB38997-F560-470D-82FE-9FFC03D971FB}">
      <dgm:prSet/>
      <dgm:spPr/>
      <dgm:t>
        <a:bodyPr/>
        <a:lstStyle/>
        <a:p>
          <a:endParaRPr lang="en-US" sz="2000"/>
        </a:p>
      </dgm:t>
    </dgm:pt>
    <dgm:pt modelId="{6D51B0A8-B0D4-4468-A87A-EE904674F555}">
      <dgm:prSet phldrT="[Text]" custT="1"/>
      <dgm:spPr/>
      <dgm:t>
        <a:bodyPr/>
        <a:lstStyle/>
        <a:p>
          <a:r>
            <a:rPr lang="es-ES" sz="2000" b="1" dirty="0" err="1" smtClean="0">
              <a:solidFill>
                <a:schemeClr val="tx2"/>
              </a:solidFill>
            </a:rPr>
            <a:t>Comparability</a:t>
          </a:r>
          <a:r>
            <a:rPr lang="es-ES" sz="2000" dirty="0" smtClean="0">
              <a:solidFill>
                <a:schemeClr val="tx2"/>
              </a:solidFill>
            </a:rPr>
            <a:t>…</a:t>
          </a:r>
        </a:p>
        <a:p>
          <a:r>
            <a:rPr lang="es-ES" sz="1600" dirty="0" smtClean="0">
              <a:solidFill>
                <a:schemeClr val="tx2"/>
              </a:solidFill>
            </a:rPr>
            <a:t>…of </a:t>
          </a:r>
          <a:r>
            <a:rPr lang="es-ES" sz="1600" dirty="0" err="1" smtClean="0">
              <a:solidFill>
                <a:schemeClr val="tx2"/>
              </a:solidFill>
            </a:rPr>
            <a:t>NAMAs</a:t>
          </a:r>
          <a:r>
            <a:rPr lang="es-ES" sz="1600" dirty="0" smtClean="0">
              <a:solidFill>
                <a:schemeClr val="tx2"/>
              </a:solidFill>
            </a:rPr>
            <a:t> (</a:t>
          </a:r>
          <a:r>
            <a:rPr lang="es-ES" sz="1600" dirty="0" err="1" smtClean="0">
              <a:solidFill>
                <a:schemeClr val="tx2"/>
              </a:solidFill>
            </a:rPr>
            <a:t>nationally</a:t>
          </a:r>
          <a:r>
            <a:rPr lang="es-ES" sz="1600" dirty="0" smtClean="0">
              <a:solidFill>
                <a:schemeClr val="tx2"/>
              </a:solidFill>
            </a:rPr>
            <a:t>, </a:t>
          </a:r>
          <a:r>
            <a:rPr lang="es-ES" sz="1600" dirty="0" err="1" smtClean="0">
              <a:solidFill>
                <a:schemeClr val="tx2"/>
              </a:solidFill>
            </a:rPr>
            <a:t>regionally</a:t>
          </a:r>
          <a:r>
            <a:rPr lang="es-ES" sz="1600" dirty="0" smtClean="0">
              <a:solidFill>
                <a:schemeClr val="tx2"/>
              </a:solidFill>
            </a:rPr>
            <a:t>, </a:t>
          </a:r>
          <a:r>
            <a:rPr lang="es-ES" sz="1600" dirty="0" err="1" smtClean="0">
              <a:solidFill>
                <a:schemeClr val="tx2"/>
              </a:solidFill>
            </a:rPr>
            <a:t>best</a:t>
          </a:r>
          <a:r>
            <a:rPr lang="es-ES" sz="1600" dirty="0" smtClean="0">
              <a:solidFill>
                <a:schemeClr val="tx2"/>
              </a:solidFill>
            </a:rPr>
            <a:t> in </a:t>
          </a:r>
          <a:r>
            <a:rPr lang="es-ES" sz="1600" dirty="0" err="1" smtClean="0">
              <a:solidFill>
                <a:schemeClr val="tx2"/>
              </a:solidFill>
            </a:rPr>
            <a:t>class</a:t>
          </a:r>
          <a:r>
            <a:rPr lang="es-ES" sz="1600" dirty="0" smtClean="0">
              <a:solidFill>
                <a:schemeClr val="tx2"/>
              </a:solidFill>
            </a:rPr>
            <a:t>)</a:t>
          </a:r>
          <a:endParaRPr lang="en-US" sz="2000" dirty="0">
            <a:solidFill>
              <a:schemeClr val="tx2"/>
            </a:solidFill>
          </a:endParaRPr>
        </a:p>
      </dgm:t>
    </dgm:pt>
    <dgm:pt modelId="{C301CA8D-AD6D-4ADD-8035-76AAF78A9B1C}" type="parTrans" cxnId="{51909297-3FA8-4245-BE3D-4E2B3CD75898}">
      <dgm:prSet/>
      <dgm:spPr/>
      <dgm:t>
        <a:bodyPr/>
        <a:lstStyle/>
        <a:p>
          <a:endParaRPr lang="en-US" sz="2000"/>
        </a:p>
      </dgm:t>
    </dgm:pt>
    <dgm:pt modelId="{FA62DF72-3EB4-4A1E-AF42-684758EDD43B}" type="sibTrans" cxnId="{51909297-3FA8-4245-BE3D-4E2B3CD75898}">
      <dgm:prSet/>
      <dgm:spPr/>
      <dgm:t>
        <a:bodyPr/>
        <a:lstStyle/>
        <a:p>
          <a:endParaRPr lang="en-US" sz="2000"/>
        </a:p>
      </dgm:t>
    </dgm:pt>
    <dgm:pt modelId="{128E974E-0DEA-4D09-9C1A-E94887B8DAA0}">
      <dgm:prSet phldrT="[Text]" custT="1"/>
      <dgm:spPr/>
      <dgm:t>
        <a:bodyPr/>
        <a:lstStyle/>
        <a:p>
          <a:r>
            <a:rPr lang="es-ES" sz="2000" b="1" dirty="0" err="1" smtClean="0">
              <a:solidFill>
                <a:schemeClr val="tx2"/>
              </a:solidFill>
            </a:rPr>
            <a:t>Exchangeability</a:t>
          </a:r>
          <a:r>
            <a:rPr lang="es-ES" sz="2000" b="1" dirty="0" smtClean="0">
              <a:solidFill>
                <a:schemeClr val="tx2"/>
              </a:solidFill>
            </a:rPr>
            <a:t>…</a:t>
          </a:r>
        </a:p>
        <a:p>
          <a:r>
            <a:rPr lang="es-ES" sz="1600" dirty="0" smtClean="0">
              <a:solidFill>
                <a:schemeClr val="tx2"/>
              </a:solidFill>
            </a:rPr>
            <a:t>…of NAMA </a:t>
          </a:r>
          <a:r>
            <a:rPr lang="es-ES" sz="1600" dirty="0" err="1" smtClean="0">
              <a:solidFill>
                <a:schemeClr val="tx2"/>
              </a:solidFill>
            </a:rPr>
            <a:t>carbon</a:t>
          </a:r>
          <a:r>
            <a:rPr lang="es-ES" sz="1600" dirty="0" smtClean="0">
              <a:solidFill>
                <a:schemeClr val="tx2"/>
              </a:solidFill>
            </a:rPr>
            <a:t> </a:t>
          </a:r>
          <a:r>
            <a:rPr lang="es-ES" sz="1600" dirty="0" err="1" smtClean="0">
              <a:solidFill>
                <a:schemeClr val="tx2"/>
              </a:solidFill>
            </a:rPr>
            <a:t>assets</a:t>
          </a:r>
          <a:r>
            <a:rPr lang="es-ES" sz="1600" dirty="0" smtClean="0">
              <a:solidFill>
                <a:schemeClr val="tx2"/>
              </a:solidFill>
            </a:rPr>
            <a:t> in </a:t>
          </a:r>
          <a:r>
            <a:rPr lang="es-ES" sz="1600" dirty="0" err="1" smtClean="0">
              <a:solidFill>
                <a:schemeClr val="tx2"/>
              </a:solidFill>
            </a:rPr>
            <a:t>carbon</a:t>
          </a:r>
          <a:r>
            <a:rPr lang="es-ES" sz="1600" dirty="0" smtClean="0">
              <a:solidFill>
                <a:schemeClr val="tx2"/>
              </a:solidFill>
            </a:rPr>
            <a:t> </a:t>
          </a:r>
          <a:r>
            <a:rPr lang="es-ES" sz="1600" dirty="0" err="1" smtClean="0">
              <a:solidFill>
                <a:schemeClr val="tx2"/>
              </a:solidFill>
            </a:rPr>
            <a:t>markets</a:t>
          </a:r>
          <a:endParaRPr lang="en-US" sz="2000" b="1" dirty="0">
            <a:solidFill>
              <a:schemeClr val="tx2"/>
            </a:solidFill>
          </a:endParaRPr>
        </a:p>
      </dgm:t>
    </dgm:pt>
    <dgm:pt modelId="{7EFC858F-C9FB-4FD3-A13A-331B7F937AB0}" type="parTrans" cxnId="{A5495455-5664-45FE-A997-C4E2D5BF52FC}">
      <dgm:prSet/>
      <dgm:spPr/>
      <dgm:t>
        <a:bodyPr/>
        <a:lstStyle/>
        <a:p>
          <a:endParaRPr lang="en-US" sz="2000"/>
        </a:p>
      </dgm:t>
    </dgm:pt>
    <dgm:pt modelId="{9B866729-5548-407B-8E26-AB340C4C63DF}" type="sibTrans" cxnId="{A5495455-5664-45FE-A997-C4E2D5BF52FC}">
      <dgm:prSet/>
      <dgm:spPr/>
      <dgm:t>
        <a:bodyPr/>
        <a:lstStyle/>
        <a:p>
          <a:endParaRPr lang="en-US" sz="2000"/>
        </a:p>
      </dgm:t>
    </dgm:pt>
    <dgm:pt modelId="{75723F4C-64F9-4DF1-9023-9A5AB3F6EA79}">
      <dgm:prSet custT="1"/>
      <dgm:spPr/>
      <dgm:t>
        <a:bodyPr/>
        <a:lstStyle/>
        <a:p>
          <a:endParaRPr lang="en-US" sz="1600" dirty="0">
            <a:solidFill>
              <a:schemeClr val="tx2"/>
            </a:solidFill>
          </a:endParaRPr>
        </a:p>
      </dgm:t>
    </dgm:pt>
    <dgm:pt modelId="{EB09322B-958F-4792-8EB6-E471A3D0F41F}" type="parTrans" cxnId="{DD31EC77-9D3B-4968-A768-135E439F9670}">
      <dgm:prSet/>
      <dgm:spPr/>
      <dgm:t>
        <a:bodyPr/>
        <a:lstStyle/>
        <a:p>
          <a:endParaRPr lang="en-US" sz="2000"/>
        </a:p>
      </dgm:t>
    </dgm:pt>
    <dgm:pt modelId="{854E2481-B381-4CF3-9669-D56B006BEBAF}" type="sibTrans" cxnId="{DD31EC77-9D3B-4968-A768-135E439F9670}">
      <dgm:prSet/>
      <dgm:spPr/>
      <dgm:t>
        <a:bodyPr/>
        <a:lstStyle/>
        <a:p>
          <a:endParaRPr lang="en-US" sz="2000"/>
        </a:p>
      </dgm:t>
    </dgm:pt>
    <dgm:pt modelId="{B58BB4F1-6037-4C14-9694-6D4D93B56A32}" type="pres">
      <dgm:prSet presAssocID="{4D4CEA3D-3D31-4EC0-9CE3-F4EF8197C716}" presName="arrowDiagram" presStyleCnt="0">
        <dgm:presLayoutVars>
          <dgm:chMax val="5"/>
          <dgm:dir/>
          <dgm:resizeHandles val="exact"/>
        </dgm:presLayoutVars>
      </dgm:prSet>
      <dgm:spPr/>
    </dgm:pt>
    <dgm:pt modelId="{0D23F0DF-347F-4050-BBDA-06DE8CB81B0E}" type="pres">
      <dgm:prSet presAssocID="{4D4CEA3D-3D31-4EC0-9CE3-F4EF8197C716}" presName="arrow" presStyleLbl="bgShp" presStyleIdx="0" presStyleCnt="1" custScaleX="132761" custLinFactNeighborX="-5428" custLinFactNeighborY="-1943"/>
      <dgm:spPr/>
    </dgm:pt>
    <dgm:pt modelId="{AD22F9D6-B409-48DE-A41F-D020BD55B41A}" type="pres">
      <dgm:prSet presAssocID="{4D4CEA3D-3D31-4EC0-9CE3-F4EF8197C716}" presName="arrowDiagram3" presStyleCnt="0"/>
      <dgm:spPr/>
    </dgm:pt>
    <dgm:pt modelId="{A571FBC5-C61B-494A-A9A6-876D21E12CF7}" type="pres">
      <dgm:prSet presAssocID="{B4809D82-FA75-46FB-BB77-A48F2BE762F2}" presName="bullet3a" presStyleLbl="node1" presStyleIdx="0" presStyleCnt="3" custLinFactX="-300000" custLinFactNeighborX="-352438"/>
      <dgm:spPr/>
    </dgm:pt>
    <dgm:pt modelId="{A27AA10D-5209-4707-B7B5-894E1910C36E}" type="pres">
      <dgm:prSet presAssocID="{B4809D82-FA75-46FB-BB77-A48F2BE762F2}" presName="textBox3a" presStyleLbl="revTx" presStyleIdx="0" presStyleCnt="3" custScaleX="159220" custScaleY="88647" custLinFactNeighborX="-78657" custLinFactNeighborY="5676">
        <dgm:presLayoutVars>
          <dgm:bulletEnabled val="1"/>
        </dgm:presLayoutVars>
      </dgm:prSet>
      <dgm:spPr/>
      <dgm:t>
        <a:bodyPr/>
        <a:lstStyle/>
        <a:p>
          <a:endParaRPr lang="en-US"/>
        </a:p>
      </dgm:t>
    </dgm:pt>
    <dgm:pt modelId="{0DD69E49-1068-4CE2-AB65-B8CA863A6476}" type="pres">
      <dgm:prSet presAssocID="{6D51B0A8-B0D4-4468-A87A-EE904674F555}" presName="bullet3b" presStyleLbl="node1" presStyleIdx="1" presStyleCnt="3" custLinFactNeighborX="-94604"/>
      <dgm:spPr/>
    </dgm:pt>
    <dgm:pt modelId="{CBF8A14E-2406-43D5-970A-1DE16369C6E7}" type="pres">
      <dgm:prSet presAssocID="{6D51B0A8-B0D4-4468-A87A-EE904674F555}" presName="textBox3b" presStyleLbl="revTx" presStyleIdx="1" presStyleCnt="3" custScaleX="165884" custScaleY="54463" custLinFactNeighborX="-17591" custLinFactNeighborY="-12432">
        <dgm:presLayoutVars>
          <dgm:bulletEnabled val="1"/>
        </dgm:presLayoutVars>
      </dgm:prSet>
      <dgm:spPr/>
      <dgm:t>
        <a:bodyPr/>
        <a:lstStyle/>
        <a:p>
          <a:endParaRPr lang="en-US"/>
        </a:p>
      </dgm:t>
    </dgm:pt>
    <dgm:pt modelId="{0F67FEF8-6CA1-4AF7-AE53-059F696E1E40}" type="pres">
      <dgm:prSet presAssocID="{128E974E-0DEA-4D09-9C1A-E94887B8DAA0}" presName="bullet3c" presStyleLbl="node1" presStyleIdx="2" presStyleCnt="3" custLinFactNeighborX="52336"/>
      <dgm:spPr/>
    </dgm:pt>
    <dgm:pt modelId="{ED6B9EF8-9665-49F9-9111-4B065FBA3ED2}" type="pres">
      <dgm:prSet presAssocID="{128E974E-0DEA-4D09-9C1A-E94887B8DAA0}" presName="textBox3c" presStyleLbl="revTx" presStyleIdx="2" presStyleCnt="3" custScaleX="219531" custScaleY="81532" custLinFactNeighborX="47724" custLinFactNeighborY="4976">
        <dgm:presLayoutVars>
          <dgm:bulletEnabled val="1"/>
        </dgm:presLayoutVars>
      </dgm:prSet>
      <dgm:spPr/>
      <dgm:t>
        <a:bodyPr/>
        <a:lstStyle/>
        <a:p>
          <a:endParaRPr lang="en-US"/>
        </a:p>
      </dgm:t>
    </dgm:pt>
  </dgm:ptLst>
  <dgm:cxnLst>
    <dgm:cxn modelId="{51909297-3FA8-4245-BE3D-4E2B3CD75898}" srcId="{4D4CEA3D-3D31-4EC0-9CE3-F4EF8197C716}" destId="{6D51B0A8-B0D4-4468-A87A-EE904674F555}" srcOrd="1" destOrd="0" parTransId="{C301CA8D-AD6D-4ADD-8035-76AAF78A9B1C}" sibTransId="{FA62DF72-3EB4-4A1E-AF42-684758EDD43B}"/>
    <dgm:cxn modelId="{DD31EC77-9D3B-4968-A768-135E439F9670}" srcId="{128E974E-0DEA-4D09-9C1A-E94887B8DAA0}" destId="{75723F4C-64F9-4DF1-9023-9A5AB3F6EA79}" srcOrd="0" destOrd="0" parTransId="{EB09322B-958F-4792-8EB6-E471A3D0F41F}" sibTransId="{854E2481-B381-4CF3-9669-D56B006BEBAF}"/>
    <dgm:cxn modelId="{C983AEF8-24C3-4E73-993B-37FFE3C9E434}" type="presOf" srcId="{75723F4C-64F9-4DF1-9023-9A5AB3F6EA79}" destId="{ED6B9EF8-9665-49F9-9111-4B065FBA3ED2}" srcOrd="0" destOrd="1" presId="urn:microsoft.com/office/officeart/2005/8/layout/arrow2"/>
    <dgm:cxn modelId="{A5495455-5664-45FE-A997-C4E2D5BF52FC}" srcId="{4D4CEA3D-3D31-4EC0-9CE3-F4EF8197C716}" destId="{128E974E-0DEA-4D09-9C1A-E94887B8DAA0}" srcOrd="2" destOrd="0" parTransId="{7EFC858F-C9FB-4FD3-A13A-331B7F937AB0}" sibTransId="{9B866729-5548-407B-8E26-AB340C4C63DF}"/>
    <dgm:cxn modelId="{CD51DBE3-CE25-4EB3-9CB4-83849E49C1EE}" type="presOf" srcId="{B4809D82-FA75-46FB-BB77-A48F2BE762F2}" destId="{A27AA10D-5209-4707-B7B5-894E1910C36E}" srcOrd="0" destOrd="0" presId="urn:microsoft.com/office/officeart/2005/8/layout/arrow2"/>
    <dgm:cxn modelId="{A9E5E7B3-EC69-4056-BB23-63AB527378D0}" type="presOf" srcId="{128E974E-0DEA-4D09-9C1A-E94887B8DAA0}" destId="{ED6B9EF8-9665-49F9-9111-4B065FBA3ED2}" srcOrd="0" destOrd="0" presId="urn:microsoft.com/office/officeart/2005/8/layout/arrow2"/>
    <dgm:cxn modelId="{33DAB582-C0E1-4A1B-BE27-49C21F611665}" type="presOf" srcId="{4D4CEA3D-3D31-4EC0-9CE3-F4EF8197C716}" destId="{B58BB4F1-6037-4C14-9694-6D4D93B56A32}" srcOrd="0" destOrd="0" presId="urn:microsoft.com/office/officeart/2005/8/layout/arrow2"/>
    <dgm:cxn modelId="{040F7E47-31A8-4406-9DDC-6FE562B599B1}" type="presOf" srcId="{6D51B0A8-B0D4-4468-A87A-EE904674F555}" destId="{CBF8A14E-2406-43D5-970A-1DE16369C6E7}" srcOrd="0" destOrd="0" presId="urn:microsoft.com/office/officeart/2005/8/layout/arrow2"/>
    <dgm:cxn modelId="{3EB38997-F560-470D-82FE-9FFC03D971FB}" srcId="{4D4CEA3D-3D31-4EC0-9CE3-F4EF8197C716}" destId="{B4809D82-FA75-46FB-BB77-A48F2BE762F2}" srcOrd="0" destOrd="0" parTransId="{3BD42A26-51B3-4E1F-BA76-700119581B9A}" sibTransId="{BAAFDFD6-2085-49D4-99B1-064270C1A13C}"/>
    <dgm:cxn modelId="{07986232-D6DA-4AF3-9BF4-D64859255D72}" type="presParOf" srcId="{B58BB4F1-6037-4C14-9694-6D4D93B56A32}" destId="{0D23F0DF-347F-4050-BBDA-06DE8CB81B0E}" srcOrd="0" destOrd="0" presId="urn:microsoft.com/office/officeart/2005/8/layout/arrow2"/>
    <dgm:cxn modelId="{C893198B-546F-48D3-8C7B-6D5DFE182C8B}" type="presParOf" srcId="{B58BB4F1-6037-4C14-9694-6D4D93B56A32}" destId="{AD22F9D6-B409-48DE-A41F-D020BD55B41A}" srcOrd="1" destOrd="0" presId="urn:microsoft.com/office/officeart/2005/8/layout/arrow2"/>
    <dgm:cxn modelId="{0AC4B52D-AB0A-4D97-A791-4EC6C987329D}" type="presParOf" srcId="{AD22F9D6-B409-48DE-A41F-D020BD55B41A}" destId="{A571FBC5-C61B-494A-A9A6-876D21E12CF7}" srcOrd="0" destOrd="0" presId="urn:microsoft.com/office/officeart/2005/8/layout/arrow2"/>
    <dgm:cxn modelId="{C06BD78F-5B28-443F-A110-F3E6990CF85F}" type="presParOf" srcId="{AD22F9D6-B409-48DE-A41F-D020BD55B41A}" destId="{A27AA10D-5209-4707-B7B5-894E1910C36E}" srcOrd="1" destOrd="0" presId="urn:microsoft.com/office/officeart/2005/8/layout/arrow2"/>
    <dgm:cxn modelId="{DA38F5A6-F009-4F95-9447-7F4230886CEC}" type="presParOf" srcId="{AD22F9D6-B409-48DE-A41F-D020BD55B41A}" destId="{0DD69E49-1068-4CE2-AB65-B8CA863A6476}" srcOrd="2" destOrd="0" presId="urn:microsoft.com/office/officeart/2005/8/layout/arrow2"/>
    <dgm:cxn modelId="{A9A44AB1-0898-466C-9C67-9F20CFF776E0}" type="presParOf" srcId="{AD22F9D6-B409-48DE-A41F-D020BD55B41A}" destId="{CBF8A14E-2406-43D5-970A-1DE16369C6E7}" srcOrd="3" destOrd="0" presId="urn:microsoft.com/office/officeart/2005/8/layout/arrow2"/>
    <dgm:cxn modelId="{5B74245D-5352-44BF-953C-CEEF87659C7A}" type="presParOf" srcId="{AD22F9D6-B409-48DE-A41F-D020BD55B41A}" destId="{0F67FEF8-6CA1-4AF7-AE53-059F696E1E40}" srcOrd="4" destOrd="0" presId="urn:microsoft.com/office/officeart/2005/8/layout/arrow2"/>
    <dgm:cxn modelId="{F1A49C32-0B6D-4905-B1D3-3A67CB7606D9}" type="presParOf" srcId="{AD22F9D6-B409-48DE-A41F-D020BD55B41A}" destId="{ED6B9EF8-9665-49F9-9111-4B065FBA3ED2}"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523F06-117D-453B-9EBA-DA7796169BAC}">
      <dsp:nvSpPr>
        <dsp:cNvPr id="0" name=""/>
        <dsp:cNvSpPr/>
      </dsp:nvSpPr>
      <dsp:spPr>
        <a:xfrm>
          <a:off x="744" y="181607"/>
          <a:ext cx="2902148" cy="1741289"/>
        </a:xfrm>
        <a:prstGeom prst="rect">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100" kern="1200" dirty="0" smtClean="0"/>
            <a:t>Develop a mechanism for comprehensive assessment of GHG mitigation actions </a:t>
          </a:r>
          <a:endParaRPr lang="en-GB" sz="2100" kern="1200" dirty="0"/>
        </a:p>
      </dsp:txBody>
      <dsp:txXfrm>
        <a:off x="744" y="181607"/>
        <a:ext cx="2902148" cy="1741289"/>
      </dsp:txXfrm>
    </dsp:sp>
    <dsp:sp modelId="{3D23D8BF-C54A-459C-8593-CB67C0C29D84}">
      <dsp:nvSpPr>
        <dsp:cNvPr id="0" name=""/>
        <dsp:cNvSpPr/>
      </dsp:nvSpPr>
      <dsp:spPr>
        <a:xfrm>
          <a:off x="3193107" y="181607"/>
          <a:ext cx="2902148" cy="1741289"/>
        </a:xfrm>
        <a:prstGeom prst="rect">
          <a:avLst/>
        </a:prstGeom>
        <a:solidFill>
          <a:schemeClr val="accent1">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100" kern="1200" dirty="0" smtClean="0"/>
            <a:t>Establish a common framework to screen, evaluate and compare different mitigation programs </a:t>
          </a:r>
          <a:endParaRPr lang="en-GB" sz="2100" kern="1200" dirty="0"/>
        </a:p>
      </dsp:txBody>
      <dsp:txXfrm>
        <a:off x="3193107" y="181607"/>
        <a:ext cx="2902148" cy="1741289"/>
      </dsp:txXfrm>
    </dsp:sp>
    <dsp:sp modelId="{6F368D55-FBC3-4C25-8640-E8DF33D1BA5B}">
      <dsp:nvSpPr>
        <dsp:cNvPr id="0" name=""/>
        <dsp:cNvSpPr/>
      </dsp:nvSpPr>
      <dsp:spPr>
        <a:xfrm>
          <a:off x="744" y="2213111"/>
          <a:ext cx="2902148" cy="1741289"/>
        </a:xfrm>
        <a:prstGeom prst="rect">
          <a:avLst/>
        </a:prstGeom>
        <a:solidFill>
          <a:schemeClr val="accent1">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100" kern="1200" dirty="0" smtClean="0"/>
            <a:t>Provide confidence to donors/investors on viability and level of risk of different mitigation programs</a:t>
          </a:r>
          <a:endParaRPr lang="en-GB" sz="2100" kern="1200" dirty="0"/>
        </a:p>
      </dsp:txBody>
      <dsp:txXfrm>
        <a:off x="744" y="2213111"/>
        <a:ext cx="2902148" cy="1741289"/>
      </dsp:txXfrm>
    </dsp:sp>
    <dsp:sp modelId="{E536F2AF-DC84-43A6-ADF1-FDAA51FEF591}">
      <dsp:nvSpPr>
        <dsp:cNvPr id="0" name=""/>
        <dsp:cNvSpPr/>
      </dsp:nvSpPr>
      <dsp:spPr>
        <a:xfrm>
          <a:off x="3193107" y="2213111"/>
          <a:ext cx="2902148" cy="1741289"/>
        </a:xfrm>
        <a:prstGeom prst="rect">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100" kern="1200" dirty="0" smtClean="0"/>
            <a:t>Facilitate benchmarking and identify areas for continuous improvement</a:t>
          </a:r>
          <a:endParaRPr lang="en-GB" sz="2100" kern="1200" dirty="0" smtClean="0"/>
        </a:p>
      </dsp:txBody>
      <dsp:txXfrm>
        <a:off x="3193107" y="2213111"/>
        <a:ext cx="2902148" cy="17412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0C5E0D-B76F-47A8-91B1-C71AD6BE59C3}" type="datetimeFigureOut">
              <a:rPr lang="en-US" smtClean="0"/>
              <a:t>9/2/2014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2EC2AB-FD5C-4EF7-AF8D-FB95907AF3A4}" type="slidenum">
              <a:rPr lang="en-US" smtClean="0"/>
              <a:t>‹#›</a:t>
            </a:fld>
            <a:endParaRPr lang="en-US"/>
          </a:p>
        </p:txBody>
      </p:sp>
    </p:spTree>
    <p:extLst>
      <p:ext uri="{BB962C8B-B14F-4D97-AF65-F5344CB8AC3E}">
        <p14:creationId xmlns:p14="http://schemas.microsoft.com/office/powerpoint/2010/main" val="3304878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2EC2AB-FD5C-4EF7-AF8D-FB95907AF3A4}" type="slidenum">
              <a:rPr lang="en-GB" smtClean="0"/>
              <a:t>1</a:t>
            </a:fld>
            <a:endParaRPr lang="en-GB" dirty="0"/>
          </a:p>
        </p:txBody>
      </p:sp>
    </p:spTree>
    <p:extLst>
      <p:ext uri="{BB962C8B-B14F-4D97-AF65-F5344CB8AC3E}">
        <p14:creationId xmlns:p14="http://schemas.microsoft.com/office/powerpoint/2010/main" val="2010198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GB" sz="1000" kern="1200" dirty="0" smtClean="0">
                <a:solidFill>
                  <a:schemeClr val="tx1"/>
                </a:solidFill>
                <a:effectLst/>
                <a:latin typeface="+mn-lt"/>
                <a:ea typeface="+mn-ea"/>
                <a:cs typeface="+mn-cs"/>
              </a:rPr>
              <a:t>The modules and their scope are the following:</a:t>
            </a:r>
            <a:endParaRPr lang="es-MX" sz="1000" kern="1200" dirty="0" smtClean="0">
              <a:solidFill>
                <a:schemeClr val="tx1"/>
              </a:solidFill>
              <a:effectLst/>
              <a:latin typeface="+mn-lt"/>
              <a:ea typeface="+mn-ea"/>
              <a:cs typeface="+mn-cs"/>
            </a:endParaRPr>
          </a:p>
          <a:p>
            <a:endParaRPr lang="en-GB" sz="1000" b="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000" b="1" kern="1200" dirty="0" smtClean="0">
                <a:solidFill>
                  <a:schemeClr val="tx1"/>
                </a:solidFill>
                <a:effectLst/>
                <a:latin typeface="+mn-lt"/>
                <a:ea typeface="+mn-ea"/>
                <a:cs typeface="+mn-cs"/>
              </a:rPr>
              <a:t>Mitigation Action program</a:t>
            </a:r>
            <a:r>
              <a:rPr lang="en-GB" sz="1000" kern="1200" dirty="0" smtClean="0">
                <a:solidFill>
                  <a:schemeClr val="tx1"/>
                </a:solidFill>
                <a:effectLst/>
                <a:latin typeface="+mn-lt"/>
                <a:ea typeface="+mn-ea"/>
                <a:cs typeface="+mn-cs"/>
              </a:rPr>
              <a:t>: this module’s rating provides information on the quality of the program design and robustness of its implementation. It covers how the baseline scenario has been established, the mitigation alternatives considered, and the selected portfolio of interventions in the form of projects and/or policies that form part of the mitigation action. It also addresses the methods proposed for the calculation of emissions reductions and the corresponding MRV plan.</a:t>
            </a:r>
            <a:endParaRPr lang="es-MX" sz="10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1000" b="1" i="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000" b="1" i="1" kern="1200" dirty="0" smtClean="0">
                <a:solidFill>
                  <a:schemeClr val="tx1"/>
                </a:solidFill>
                <a:effectLst/>
                <a:latin typeface="+mn-lt"/>
                <a:ea typeface="+mn-ea"/>
                <a:cs typeface="+mn-cs"/>
              </a:rPr>
              <a:t>Mitigation action Management Entity</a:t>
            </a:r>
            <a:r>
              <a:rPr lang="en-GB" sz="1000" b="1" kern="1200" dirty="0" smtClean="0">
                <a:solidFill>
                  <a:schemeClr val="tx1"/>
                </a:solidFill>
                <a:effectLst/>
                <a:latin typeface="+mn-lt"/>
                <a:ea typeface="+mn-ea"/>
                <a:cs typeface="+mn-cs"/>
              </a:rPr>
              <a:t>:</a:t>
            </a:r>
            <a:r>
              <a:rPr lang="en-GB" sz="1000" kern="1200" dirty="0" smtClean="0">
                <a:solidFill>
                  <a:schemeClr val="tx1"/>
                </a:solidFill>
                <a:effectLst/>
                <a:latin typeface="+mn-lt"/>
                <a:ea typeface="+mn-ea"/>
                <a:cs typeface="+mn-cs"/>
              </a:rPr>
              <a:t> this module rates the track record and capacity of the management entity to design and implement the proposed mitigation action program.</a:t>
            </a:r>
            <a:endParaRPr lang="es-MX" sz="10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1000" b="1" i="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000" b="1" i="1" kern="1200" dirty="0" smtClean="0">
                <a:solidFill>
                  <a:schemeClr val="tx1"/>
                </a:solidFill>
                <a:effectLst/>
                <a:latin typeface="+mn-lt"/>
                <a:ea typeface="+mn-ea"/>
                <a:cs typeface="+mn-cs"/>
              </a:rPr>
              <a:t>Investment Environment</a:t>
            </a:r>
            <a:r>
              <a:rPr lang="en-GB" sz="1000" b="1" kern="1200" dirty="0" smtClean="0">
                <a:solidFill>
                  <a:schemeClr val="tx1"/>
                </a:solidFill>
                <a:effectLst/>
                <a:latin typeface="+mn-lt"/>
                <a:ea typeface="+mn-ea"/>
                <a:cs typeface="+mn-cs"/>
              </a:rPr>
              <a:t>:</a:t>
            </a:r>
            <a:r>
              <a:rPr lang="en-GB" sz="1000" kern="1200" dirty="0" smtClean="0">
                <a:solidFill>
                  <a:schemeClr val="tx1"/>
                </a:solidFill>
                <a:effectLst/>
                <a:latin typeface="+mn-lt"/>
                <a:ea typeface="+mn-ea"/>
                <a:cs typeface="+mn-cs"/>
              </a:rPr>
              <a:t> this module of the protocol covers the level of risk linked to the investment environment in the jurisdiction where the Mitigation Action is implemented.</a:t>
            </a:r>
            <a:endParaRPr lang="es-MX" sz="10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000" kern="1200" dirty="0" smtClean="0">
                <a:solidFill>
                  <a:schemeClr val="tx1"/>
                </a:solidFill>
                <a:effectLst/>
                <a:latin typeface="+mn-lt"/>
                <a:ea typeface="+mn-ea"/>
                <a:cs typeface="+mn-cs"/>
              </a:rPr>
              <a:t>The </a:t>
            </a:r>
            <a:r>
              <a:rPr lang="en-GB" sz="1000" b="1" i="1" kern="1200" dirty="0" smtClean="0">
                <a:solidFill>
                  <a:schemeClr val="tx1"/>
                </a:solidFill>
                <a:effectLst/>
                <a:latin typeface="+mn-lt"/>
                <a:ea typeface="+mn-ea"/>
                <a:cs typeface="+mn-cs"/>
              </a:rPr>
              <a:t>Mitigation Action Development Benefits</a:t>
            </a:r>
            <a:r>
              <a:rPr lang="en-GB" sz="1000" kern="1200" dirty="0" smtClean="0">
                <a:solidFill>
                  <a:schemeClr val="tx1"/>
                </a:solidFill>
                <a:effectLst/>
                <a:latin typeface="+mn-lt"/>
                <a:ea typeface="+mn-ea"/>
                <a:cs typeface="+mn-cs"/>
              </a:rPr>
              <a:t> module rates the contribution of the program to sustainable development, beyond emissions reductions. </a:t>
            </a:r>
            <a:endParaRPr lang="es-MX" sz="1000" kern="1200" dirty="0" smtClean="0">
              <a:solidFill>
                <a:schemeClr val="tx1"/>
              </a:solidFill>
              <a:effectLst/>
              <a:latin typeface="+mn-lt"/>
              <a:ea typeface="+mn-ea"/>
              <a:cs typeface="+mn-cs"/>
            </a:endParaRPr>
          </a:p>
          <a:p>
            <a:endParaRPr lang="en-GB" sz="1000" kern="1200" dirty="0" smtClean="0">
              <a:solidFill>
                <a:schemeClr val="tx1"/>
              </a:solidFill>
              <a:effectLst/>
              <a:latin typeface="+mn-lt"/>
              <a:ea typeface="+mn-ea"/>
              <a:cs typeface="+mn-cs"/>
            </a:endParaRPr>
          </a:p>
          <a:p>
            <a:r>
              <a:rPr lang="en-GB" sz="1000" kern="1200" dirty="0" smtClean="0">
                <a:solidFill>
                  <a:schemeClr val="tx1"/>
                </a:solidFill>
                <a:effectLst/>
                <a:latin typeface="+mn-lt"/>
                <a:ea typeface="+mn-ea"/>
                <a:cs typeface="+mn-cs"/>
              </a:rPr>
              <a:t>In the case of mitigation action assets that are intended to be traded, as already described, the program level rating focused on the emissions integrity and development benefits, the rating system is then used to provide a framework for the rating of the mitigation value of the carbon asset on an international scale. If this is the case, the program level rating is to be complemented with two additional inputs:</a:t>
            </a:r>
            <a:endParaRPr lang="es-MX"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000" b="1" kern="1200" dirty="0" smtClean="0">
                <a:solidFill>
                  <a:schemeClr val="tx1"/>
                </a:solidFill>
                <a:effectLst/>
                <a:latin typeface="+mn-lt"/>
                <a:ea typeface="+mn-ea"/>
                <a:cs typeface="+mn-cs"/>
              </a:rPr>
              <a:t>Jurisdiction Climate Change Mitigation Credibility:</a:t>
            </a:r>
            <a:r>
              <a:rPr lang="en-GB" sz="1000" kern="1200" dirty="0" smtClean="0">
                <a:solidFill>
                  <a:schemeClr val="tx1"/>
                </a:solidFill>
                <a:effectLst/>
                <a:latin typeface="+mn-lt"/>
                <a:ea typeface="+mn-ea"/>
                <a:cs typeface="+mn-cs"/>
              </a:rPr>
              <a:t> to rate the likelihood that the combined set of policies and implementation efforts will achieve the jurisdiction’s stated targets.</a:t>
            </a:r>
            <a:endParaRPr lang="es-MX"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000" b="1" kern="1200" dirty="0" smtClean="0">
                <a:solidFill>
                  <a:schemeClr val="tx1"/>
                </a:solidFill>
                <a:effectLst/>
                <a:latin typeface="+mn-lt"/>
                <a:ea typeface="+mn-ea"/>
                <a:cs typeface="+mn-cs"/>
              </a:rPr>
              <a:t>Jurisdiction</a:t>
            </a:r>
            <a:r>
              <a:rPr lang="en-GB" sz="1000" b="1" i="1" kern="1200" dirty="0" smtClean="0">
                <a:solidFill>
                  <a:schemeClr val="tx1"/>
                </a:solidFill>
                <a:effectLst/>
                <a:latin typeface="+mn-lt"/>
                <a:ea typeface="+mn-ea"/>
                <a:cs typeface="+mn-cs"/>
              </a:rPr>
              <a:t> Climate Change Level of Ambition</a:t>
            </a:r>
            <a:r>
              <a:rPr lang="en-GB" sz="1000" kern="1200" dirty="0" smtClean="0">
                <a:solidFill>
                  <a:schemeClr val="tx1"/>
                </a:solidFill>
                <a:effectLst/>
                <a:latin typeface="+mn-lt"/>
                <a:ea typeface="+mn-ea"/>
                <a:cs typeface="+mn-cs"/>
              </a:rPr>
              <a:t> index will then provide an input to reflect the relative effort of each jurisdiction to mitigate climate change in the context of the current level of development and the expected efforts taking into account not only the climate mitigation needs but also the economic and social development environment.</a:t>
            </a:r>
            <a:endParaRPr lang="es-MX" sz="1000" kern="1200" dirty="0" smtClean="0">
              <a:solidFill>
                <a:schemeClr val="tx1"/>
              </a:solidFill>
              <a:effectLst/>
              <a:latin typeface="+mn-lt"/>
              <a:ea typeface="+mn-ea"/>
              <a:cs typeface="+mn-cs"/>
            </a:endParaRPr>
          </a:p>
          <a:p>
            <a:endParaRPr lang="en-GB" sz="1000" dirty="0"/>
          </a:p>
        </p:txBody>
      </p:sp>
      <p:sp>
        <p:nvSpPr>
          <p:cNvPr id="4" name="Slide Number Placeholder 3"/>
          <p:cNvSpPr>
            <a:spLocks noGrp="1"/>
          </p:cNvSpPr>
          <p:nvPr>
            <p:ph type="sldNum" sz="quarter" idx="10"/>
          </p:nvPr>
        </p:nvSpPr>
        <p:spPr/>
        <p:txBody>
          <a:bodyPr/>
          <a:lstStyle/>
          <a:p>
            <a:fld id="{AD2EC2AB-FD5C-4EF7-AF8D-FB95907AF3A4}" type="slidenum">
              <a:rPr lang="en-GB" smtClean="0"/>
              <a:t>10</a:t>
            </a:fld>
            <a:endParaRPr lang="en-GB" dirty="0"/>
          </a:p>
        </p:txBody>
      </p:sp>
    </p:spTree>
    <p:extLst>
      <p:ext uri="{BB962C8B-B14F-4D97-AF65-F5344CB8AC3E}">
        <p14:creationId xmlns:p14="http://schemas.microsoft.com/office/powerpoint/2010/main" val="1302517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rating scheme is based on a Mitigation Action Rating Protocol that covers different risk categories or modules, each of which has its own rating and establishes the modular basis that the user can customize to his or her own interests. The rating for each module will be some form of a combination of the rating of each key indicator included in the module. </a:t>
            </a:r>
            <a:endParaRPr lang="en-US" sz="1200" kern="1200" dirty="0" smtClean="0">
              <a:solidFill>
                <a:schemeClr val="tx1"/>
              </a:solidFill>
              <a:effectLst/>
              <a:latin typeface="+mn-lt"/>
              <a:ea typeface="+mn-ea"/>
              <a:cs typeface="+mn-cs"/>
            </a:endParaRPr>
          </a:p>
          <a:p>
            <a:endParaRPr lang="en-GB" dirty="0"/>
          </a:p>
        </p:txBody>
      </p:sp>
      <p:sp>
        <p:nvSpPr>
          <p:cNvPr id="4" name="Date Placeholder 3"/>
          <p:cNvSpPr>
            <a:spLocks noGrp="1"/>
          </p:cNvSpPr>
          <p:nvPr>
            <p:ph type="dt" idx="10"/>
          </p:nvPr>
        </p:nvSpPr>
        <p:spPr/>
        <p:txBody>
          <a:bodyPr/>
          <a:lstStyle/>
          <a:p>
            <a:fld id="{D89E8E70-1D69-4BC0-AC06-2F09CEB9F783}" type="datetime4">
              <a:rPr lang="en-GB" smtClean="0"/>
              <a:pPr/>
              <a:t>02 September 2014</a:t>
            </a:fld>
            <a:endParaRPr lang="en-GB" dirty="0"/>
          </a:p>
        </p:txBody>
      </p:sp>
      <p:sp>
        <p:nvSpPr>
          <p:cNvPr id="5" name="Slide Number Placeholder 4"/>
          <p:cNvSpPr>
            <a:spLocks noGrp="1"/>
          </p:cNvSpPr>
          <p:nvPr>
            <p:ph type="sldNum" sz="quarter" idx="11"/>
          </p:nvPr>
        </p:nvSpPr>
        <p:spPr/>
        <p:txBody>
          <a:bodyPr/>
          <a:lstStyle/>
          <a:p>
            <a:fld id="{68258BE3-425E-44FE-9E4F-46F3EB7D50FE}" type="slidenum">
              <a:rPr lang="en-GB" smtClean="0"/>
              <a:pPr/>
              <a:t>11</a:t>
            </a:fld>
            <a:endParaRPr lang="en-GB" dirty="0"/>
          </a:p>
        </p:txBody>
      </p:sp>
    </p:spTree>
    <p:extLst>
      <p:ext uri="{BB962C8B-B14F-4D97-AF65-F5344CB8AC3E}">
        <p14:creationId xmlns:p14="http://schemas.microsoft.com/office/powerpoint/2010/main" val="3919587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2EC2AB-FD5C-4EF7-AF8D-FB95907AF3A4}" type="slidenum">
              <a:rPr lang="en-GB" smtClean="0"/>
              <a:t>12</a:t>
            </a:fld>
            <a:endParaRPr lang="en-GB" dirty="0"/>
          </a:p>
        </p:txBody>
      </p:sp>
    </p:spTree>
    <p:extLst>
      <p:ext uri="{BB962C8B-B14F-4D97-AF65-F5344CB8AC3E}">
        <p14:creationId xmlns:p14="http://schemas.microsoft.com/office/powerpoint/2010/main" val="2304347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2EC2AB-FD5C-4EF7-AF8D-FB95907AF3A4}" type="slidenum">
              <a:rPr lang="en-GB" smtClean="0"/>
              <a:t>17</a:t>
            </a:fld>
            <a:endParaRPr lang="en-GB" dirty="0"/>
          </a:p>
        </p:txBody>
      </p:sp>
    </p:spTree>
    <p:extLst>
      <p:ext uri="{BB962C8B-B14F-4D97-AF65-F5344CB8AC3E}">
        <p14:creationId xmlns:p14="http://schemas.microsoft.com/office/powerpoint/2010/main" val="2866561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2EC2AB-FD5C-4EF7-AF8D-FB95907AF3A4}" type="slidenum">
              <a:rPr lang="en-GB" smtClean="0"/>
              <a:t>18</a:t>
            </a:fld>
            <a:endParaRPr lang="en-GB" dirty="0"/>
          </a:p>
        </p:txBody>
      </p:sp>
    </p:spTree>
    <p:extLst>
      <p:ext uri="{BB962C8B-B14F-4D97-AF65-F5344CB8AC3E}">
        <p14:creationId xmlns:p14="http://schemas.microsoft.com/office/powerpoint/2010/main" val="2738727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The first development phase of the assessment &amp; rating framework will concentrate in a host and donor countries can effectively use this system to prioritize potential NAMAs. </a:t>
            </a:r>
            <a:r>
              <a:rPr lang="en-GB" dirty="0" smtClean="0"/>
              <a:t>As part of </a:t>
            </a:r>
            <a:r>
              <a:rPr lang="en-GB" baseline="0" dirty="0" smtClean="0"/>
              <a:t>the long term vision, it also considers evolving into a rating system that allows for </a:t>
            </a:r>
            <a:r>
              <a:rPr lang="en-GB" baseline="0" dirty="0" err="1" smtClean="0"/>
              <a:t>fungibility</a:t>
            </a:r>
            <a:r>
              <a:rPr lang="en-GB" baseline="0" dirty="0" smtClean="0"/>
              <a:t> of carbon assets and markets linkage,</a:t>
            </a:r>
          </a:p>
          <a:p>
            <a:endParaRPr lang="en-GB" baseline="0" dirty="0" smtClean="0"/>
          </a:p>
          <a:p>
            <a:pPr marL="171450" indent="-171450">
              <a:buFont typeface="Arial" panose="020B0604020202020204" pitchFamily="34" charset="0"/>
              <a:buChar char="•"/>
            </a:pPr>
            <a:r>
              <a:rPr lang="en-GB" baseline="0" dirty="0" smtClean="0"/>
              <a:t>In the short term, the system will allow countries to assess which potential NAMAs are the most appropriate according to host/donor country priorities.</a:t>
            </a:r>
          </a:p>
          <a:p>
            <a:pPr marL="171450" indent="-171450">
              <a:buFont typeface="Arial" panose="020B0604020202020204" pitchFamily="34" charset="0"/>
              <a:buChar char="•"/>
            </a:pPr>
            <a:r>
              <a:rPr lang="en-GB" baseline="0" dirty="0" smtClean="0"/>
              <a:t>In the medium term, the system will allow for comparability of NAMAs across countries.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In the long term, the system will evolve to a tool that will allow for exchangeability of carbon assets according their quality. </a:t>
            </a:r>
          </a:p>
          <a:p>
            <a:endParaRPr lang="en-GB" dirty="0" smtClean="0"/>
          </a:p>
          <a:p>
            <a:pPr lvl="0"/>
            <a:r>
              <a:rPr lang="en-GB" sz="1200" i="1" kern="1200" dirty="0" smtClean="0">
                <a:solidFill>
                  <a:schemeClr val="tx1"/>
                </a:solidFill>
                <a:effectLst/>
                <a:latin typeface="+mn-lt"/>
                <a:ea typeface="+mn-ea"/>
                <a:cs typeface="+mn-cs"/>
              </a:rPr>
              <a:t>Based on the description of the benefits of a rating approach, this project develops an initiation step to contribute to a carbon asset rating system that:</a:t>
            </a:r>
            <a:endParaRPr lang="en-US" sz="1200" i="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i="1" kern="1200" dirty="0" smtClean="0">
                <a:solidFill>
                  <a:schemeClr val="tx1"/>
                </a:solidFill>
                <a:effectLst/>
                <a:latin typeface="+mn-lt"/>
                <a:ea typeface="+mn-ea"/>
                <a:cs typeface="+mn-cs"/>
              </a:rPr>
              <a:t>Leads to a widely accepted mechanism to compare different assets on the basis of emissions integrity and climate change mitigation value. These assets will be different in nature, target different sectors and be geographically distributed.</a:t>
            </a:r>
            <a:endParaRPr lang="en-US" sz="1200" i="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i="1" kern="1200" dirty="0" smtClean="0">
                <a:solidFill>
                  <a:schemeClr val="tx1"/>
                </a:solidFill>
                <a:effectLst/>
                <a:latin typeface="+mn-lt"/>
                <a:ea typeface="+mn-ea"/>
                <a:cs typeface="+mn-cs"/>
              </a:rPr>
              <a:t>Become a widely accepted technical input for the exchangeability of different carbon assets. </a:t>
            </a:r>
            <a:endParaRPr lang="en-US" sz="1200" i="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i="1" kern="1200" dirty="0" smtClean="0">
                <a:solidFill>
                  <a:schemeClr val="tx1"/>
                </a:solidFill>
                <a:effectLst/>
                <a:latin typeface="+mn-lt"/>
                <a:ea typeface="+mn-ea"/>
                <a:cs typeface="+mn-cs"/>
              </a:rPr>
              <a:t>Create value for implementing jurisdictions to prioritize, select and benchmark mitigation actions.</a:t>
            </a:r>
            <a:endParaRPr lang="en-US" sz="1200" i="1" kern="1200" dirty="0" smtClean="0">
              <a:solidFill>
                <a:schemeClr val="tx1"/>
              </a:solidFill>
              <a:effectLst/>
              <a:latin typeface="+mn-lt"/>
              <a:ea typeface="+mn-ea"/>
              <a:cs typeface="+mn-cs"/>
            </a:endParaRPr>
          </a:p>
          <a:p>
            <a:endParaRPr lang="en-GB" dirty="0"/>
          </a:p>
        </p:txBody>
      </p:sp>
      <p:sp>
        <p:nvSpPr>
          <p:cNvPr id="4" name="Date Placeholder 3"/>
          <p:cNvSpPr>
            <a:spLocks noGrp="1"/>
          </p:cNvSpPr>
          <p:nvPr>
            <p:ph type="dt" idx="10"/>
          </p:nvPr>
        </p:nvSpPr>
        <p:spPr/>
        <p:txBody>
          <a:bodyPr/>
          <a:lstStyle/>
          <a:p>
            <a:fld id="{D89E8E70-1D69-4BC0-AC06-2F09CEB9F783}" type="datetime4">
              <a:rPr lang="en-GB" smtClean="0"/>
              <a:pPr/>
              <a:t>02 September 2014</a:t>
            </a:fld>
            <a:endParaRPr lang="en-GB" dirty="0"/>
          </a:p>
        </p:txBody>
      </p:sp>
      <p:sp>
        <p:nvSpPr>
          <p:cNvPr id="5" name="Slide Number Placeholder 4"/>
          <p:cNvSpPr>
            <a:spLocks noGrp="1"/>
          </p:cNvSpPr>
          <p:nvPr>
            <p:ph type="sldNum" sz="quarter" idx="11"/>
          </p:nvPr>
        </p:nvSpPr>
        <p:spPr/>
        <p:txBody>
          <a:bodyPr/>
          <a:lstStyle/>
          <a:p>
            <a:fld id="{68258BE3-425E-44FE-9E4F-46F3EB7D50FE}" type="slidenum">
              <a:rPr lang="en-GB" smtClean="0"/>
              <a:pPr/>
              <a:t>19</a:t>
            </a:fld>
            <a:endParaRPr lang="en-GB" dirty="0"/>
          </a:p>
        </p:txBody>
      </p:sp>
    </p:spTree>
    <p:extLst>
      <p:ext uri="{BB962C8B-B14F-4D97-AF65-F5344CB8AC3E}">
        <p14:creationId xmlns:p14="http://schemas.microsoft.com/office/powerpoint/2010/main" val="1980823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2EC2AB-FD5C-4EF7-AF8D-FB95907AF3A4}" type="slidenum">
              <a:rPr lang="en-GB" smtClean="0"/>
              <a:t>20</a:t>
            </a:fld>
            <a:endParaRPr lang="en-GB" dirty="0"/>
          </a:p>
        </p:txBody>
      </p:sp>
    </p:spTree>
    <p:extLst>
      <p:ext uri="{BB962C8B-B14F-4D97-AF65-F5344CB8AC3E}">
        <p14:creationId xmlns:p14="http://schemas.microsoft.com/office/powerpoint/2010/main" val="880472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2EC2AB-FD5C-4EF7-AF8D-FB95907AF3A4}" type="slidenum">
              <a:rPr lang="en-GB" smtClean="0"/>
              <a:t>2</a:t>
            </a:fld>
            <a:endParaRPr lang="en-GB" dirty="0"/>
          </a:p>
        </p:txBody>
      </p:sp>
    </p:spTree>
    <p:extLst>
      <p:ext uri="{BB962C8B-B14F-4D97-AF65-F5344CB8AC3E}">
        <p14:creationId xmlns:p14="http://schemas.microsoft.com/office/powerpoint/2010/main" val="1302517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dt" sz="quarter" idx="1"/>
          </p:nvPr>
        </p:nvSpPr>
        <p:spPr>
          <a:noFill/>
        </p:spPr>
        <p:txBody>
          <a:bodyPr/>
          <a:lstStyle>
            <a:lvl1pPr eaLnBrk="0" hangingPunct="0">
              <a:defRPr>
                <a:solidFill>
                  <a:schemeClr val="tx1"/>
                </a:solidFill>
                <a:latin typeface="Arial" charset="0"/>
              </a:defRPr>
            </a:lvl1pPr>
            <a:lvl2pPr marL="748745" indent="-287979" eaLnBrk="0" hangingPunct="0">
              <a:defRPr>
                <a:solidFill>
                  <a:schemeClr val="tx1"/>
                </a:solidFill>
                <a:latin typeface="Arial" charset="0"/>
              </a:defRPr>
            </a:lvl2pPr>
            <a:lvl3pPr marL="1151915" indent="-230383" eaLnBrk="0" hangingPunct="0">
              <a:defRPr>
                <a:solidFill>
                  <a:schemeClr val="tx1"/>
                </a:solidFill>
                <a:latin typeface="Arial" charset="0"/>
              </a:defRPr>
            </a:lvl3pPr>
            <a:lvl4pPr marL="1612682" indent="-230383" eaLnBrk="0" hangingPunct="0">
              <a:defRPr>
                <a:solidFill>
                  <a:schemeClr val="tx1"/>
                </a:solidFill>
                <a:latin typeface="Arial" charset="0"/>
              </a:defRPr>
            </a:lvl4pPr>
            <a:lvl5pPr marL="2073448" indent="-230383" eaLnBrk="0" hangingPunct="0">
              <a:defRPr>
                <a:solidFill>
                  <a:schemeClr val="tx1"/>
                </a:solidFill>
                <a:latin typeface="Arial" charset="0"/>
              </a:defRPr>
            </a:lvl5pPr>
            <a:lvl6pPr marL="2534214" indent="-230383" eaLnBrk="0" fontAlgn="base" hangingPunct="0">
              <a:spcBef>
                <a:spcPct val="0"/>
              </a:spcBef>
              <a:spcAft>
                <a:spcPct val="0"/>
              </a:spcAft>
              <a:defRPr>
                <a:solidFill>
                  <a:schemeClr val="tx1"/>
                </a:solidFill>
                <a:latin typeface="Arial" charset="0"/>
              </a:defRPr>
            </a:lvl6pPr>
            <a:lvl7pPr marL="2994980" indent="-230383" eaLnBrk="0" fontAlgn="base" hangingPunct="0">
              <a:spcBef>
                <a:spcPct val="0"/>
              </a:spcBef>
              <a:spcAft>
                <a:spcPct val="0"/>
              </a:spcAft>
              <a:defRPr>
                <a:solidFill>
                  <a:schemeClr val="tx1"/>
                </a:solidFill>
                <a:latin typeface="Arial" charset="0"/>
              </a:defRPr>
            </a:lvl7pPr>
            <a:lvl8pPr marL="3455746" indent="-230383" eaLnBrk="0" fontAlgn="base" hangingPunct="0">
              <a:spcBef>
                <a:spcPct val="0"/>
              </a:spcBef>
              <a:spcAft>
                <a:spcPct val="0"/>
              </a:spcAft>
              <a:defRPr>
                <a:solidFill>
                  <a:schemeClr val="tx1"/>
                </a:solidFill>
                <a:latin typeface="Arial" charset="0"/>
              </a:defRPr>
            </a:lvl8pPr>
            <a:lvl9pPr marL="3916512" indent="-230383" eaLnBrk="0" fontAlgn="base" hangingPunct="0">
              <a:spcBef>
                <a:spcPct val="0"/>
              </a:spcBef>
              <a:spcAft>
                <a:spcPct val="0"/>
              </a:spcAft>
              <a:defRPr>
                <a:solidFill>
                  <a:schemeClr val="tx1"/>
                </a:solidFill>
                <a:latin typeface="Arial" charset="0"/>
              </a:defRPr>
            </a:lvl9pPr>
          </a:lstStyle>
          <a:p>
            <a:pPr eaLnBrk="1" hangingPunct="1"/>
            <a:fld id="{A76D531D-055D-48A8-8D19-C732CA2649F0}" type="datetime4">
              <a:rPr lang="en-GB" smtClean="0"/>
              <a:pPr eaLnBrk="1" hangingPunct="1"/>
              <a:t>02 September 2014</a:t>
            </a:fld>
            <a:endParaRPr lang="en-GB" smtClean="0"/>
          </a:p>
        </p:txBody>
      </p:sp>
      <p:sp>
        <p:nvSpPr>
          <p:cNvPr id="12291"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8745" indent="-287979" eaLnBrk="0" hangingPunct="0">
              <a:defRPr>
                <a:solidFill>
                  <a:schemeClr val="tx1"/>
                </a:solidFill>
                <a:latin typeface="Arial" charset="0"/>
              </a:defRPr>
            </a:lvl2pPr>
            <a:lvl3pPr marL="1151915" indent="-230383" eaLnBrk="0" hangingPunct="0">
              <a:defRPr>
                <a:solidFill>
                  <a:schemeClr val="tx1"/>
                </a:solidFill>
                <a:latin typeface="Arial" charset="0"/>
              </a:defRPr>
            </a:lvl3pPr>
            <a:lvl4pPr marL="1612682" indent="-230383" eaLnBrk="0" hangingPunct="0">
              <a:defRPr>
                <a:solidFill>
                  <a:schemeClr val="tx1"/>
                </a:solidFill>
                <a:latin typeface="Arial" charset="0"/>
              </a:defRPr>
            </a:lvl4pPr>
            <a:lvl5pPr marL="2073448" indent="-230383" eaLnBrk="0" hangingPunct="0">
              <a:defRPr>
                <a:solidFill>
                  <a:schemeClr val="tx1"/>
                </a:solidFill>
                <a:latin typeface="Arial" charset="0"/>
              </a:defRPr>
            </a:lvl5pPr>
            <a:lvl6pPr marL="2534214" indent="-230383" eaLnBrk="0" fontAlgn="base" hangingPunct="0">
              <a:spcBef>
                <a:spcPct val="0"/>
              </a:spcBef>
              <a:spcAft>
                <a:spcPct val="0"/>
              </a:spcAft>
              <a:defRPr>
                <a:solidFill>
                  <a:schemeClr val="tx1"/>
                </a:solidFill>
                <a:latin typeface="Arial" charset="0"/>
              </a:defRPr>
            </a:lvl6pPr>
            <a:lvl7pPr marL="2994980" indent="-230383" eaLnBrk="0" fontAlgn="base" hangingPunct="0">
              <a:spcBef>
                <a:spcPct val="0"/>
              </a:spcBef>
              <a:spcAft>
                <a:spcPct val="0"/>
              </a:spcAft>
              <a:defRPr>
                <a:solidFill>
                  <a:schemeClr val="tx1"/>
                </a:solidFill>
                <a:latin typeface="Arial" charset="0"/>
              </a:defRPr>
            </a:lvl7pPr>
            <a:lvl8pPr marL="3455746" indent="-230383" eaLnBrk="0" fontAlgn="base" hangingPunct="0">
              <a:spcBef>
                <a:spcPct val="0"/>
              </a:spcBef>
              <a:spcAft>
                <a:spcPct val="0"/>
              </a:spcAft>
              <a:defRPr>
                <a:solidFill>
                  <a:schemeClr val="tx1"/>
                </a:solidFill>
                <a:latin typeface="Arial" charset="0"/>
              </a:defRPr>
            </a:lvl8pPr>
            <a:lvl9pPr marL="3916512" indent="-230383" eaLnBrk="0" fontAlgn="base" hangingPunct="0">
              <a:spcBef>
                <a:spcPct val="0"/>
              </a:spcBef>
              <a:spcAft>
                <a:spcPct val="0"/>
              </a:spcAft>
              <a:defRPr>
                <a:solidFill>
                  <a:schemeClr val="tx1"/>
                </a:solidFill>
                <a:latin typeface="Arial" charset="0"/>
              </a:defRPr>
            </a:lvl9pPr>
          </a:lstStyle>
          <a:p>
            <a:pPr eaLnBrk="1" hangingPunct="1"/>
            <a:fld id="{7CBDBB02-10F4-4E30-B87D-A0B7BADD0C36}" type="slidenum">
              <a:rPr lang="en-GB" smtClean="0"/>
              <a:pPr eaLnBrk="1" hangingPunct="1"/>
              <a:t>3</a:t>
            </a:fld>
            <a:endParaRPr lang="en-GB" smtClean="0"/>
          </a:p>
        </p:txBody>
      </p:sp>
      <p:sp>
        <p:nvSpPr>
          <p:cNvPr id="12292" name="Rectangle 2"/>
          <p:cNvSpPr>
            <a:spLocks noGrp="1" noRot="1" noChangeAspect="1" noChangeArrowheads="1" noTextEdit="1"/>
          </p:cNvSpPr>
          <p:nvPr>
            <p:ph type="sldImg"/>
          </p:nvPr>
        </p:nvSpPr>
        <p:spPr>
          <a:ln/>
        </p:spPr>
      </p:sp>
      <p:sp>
        <p:nvSpPr>
          <p:cNvPr id="12293" name="Rectangle 3"/>
          <p:cNvSpPr>
            <a:spLocks noGrp="1" noChangeArrowheads="1"/>
          </p:cNvSpPr>
          <p:nvPr>
            <p:ph type="body" idx="1"/>
          </p:nvPr>
        </p:nvSpPr>
        <p:spPr>
          <a:noFill/>
        </p:spPr>
        <p:txBody>
          <a:bodyPr/>
          <a:lstStyle/>
          <a:p>
            <a:pPr eaLnBrk="1" hangingPunct="1"/>
            <a:endParaRPr lang="nb-NO"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dt" sz="quarter" idx="1"/>
          </p:nvPr>
        </p:nvSpPr>
        <p:spPr>
          <a:noFill/>
        </p:spPr>
        <p:txBody>
          <a:bodyPr/>
          <a:lstStyle>
            <a:lvl1pPr eaLnBrk="0" hangingPunct="0">
              <a:defRPr>
                <a:solidFill>
                  <a:schemeClr val="tx1"/>
                </a:solidFill>
                <a:latin typeface="Arial" charset="0"/>
              </a:defRPr>
            </a:lvl1pPr>
            <a:lvl2pPr marL="748745" indent="-287979" eaLnBrk="0" hangingPunct="0">
              <a:defRPr>
                <a:solidFill>
                  <a:schemeClr val="tx1"/>
                </a:solidFill>
                <a:latin typeface="Arial" charset="0"/>
              </a:defRPr>
            </a:lvl2pPr>
            <a:lvl3pPr marL="1151915" indent="-230383" eaLnBrk="0" hangingPunct="0">
              <a:defRPr>
                <a:solidFill>
                  <a:schemeClr val="tx1"/>
                </a:solidFill>
                <a:latin typeface="Arial" charset="0"/>
              </a:defRPr>
            </a:lvl3pPr>
            <a:lvl4pPr marL="1612682" indent="-230383" eaLnBrk="0" hangingPunct="0">
              <a:defRPr>
                <a:solidFill>
                  <a:schemeClr val="tx1"/>
                </a:solidFill>
                <a:latin typeface="Arial" charset="0"/>
              </a:defRPr>
            </a:lvl4pPr>
            <a:lvl5pPr marL="2073448" indent="-230383" eaLnBrk="0" hangingPunct="0">
              <a:defRPr>
                <a:solidFill>
                  <a:schemeClr val="tx1"/>
                </a:solidFill>
                <a:latin typeface="Arial" charset="0"/>
              </a:defRPr>
            </a:lvl5pPr>
            <a:lvl6pPr marL="2534214" indent="-230383" eaLnBrk="0" fontAlgn="base" hangingPunct="0">
              <a:spcBef>
                <a:spcPct val="0"/>
              </a:spcBef>
              <a:spcAft>
                <a:spcPct val="0"/>
              </a:spcAft>
              <a:defRPr>
                <a:solidFill>
                  <a:schemeClr val="tx1"/>
                </a:solidFill>
                <a:latin typeface="Arial" charset="0"/>
              </a:defRPr>
            </a:lvl6pPr>
            <a:lvl7pPr marL="2994980" indent="-230383" eaLnBrk="0" fontAlgn="base" hangingPunct="0">
              <a:spcBef>
                <a:spcPct val="0"/>
              </a:spcBef>
              <a:spcAft>
                <a:spcPct val="0"/>
              </a:spcAft>
              <a:defRPr>
                <a:solidFill>
                  <a:schemeClr val="tx1"/>
                </a:solidFill>
                <a:latin typeface="Arial" charset="0"/>
              </a:defRPr>
            </a:lvl7pPr>
            <a:lvl8pPr marL="3455746" indent="-230383" eaLnBrk="0" fontAlgn="base" hangingPunct="0">
              <a:spcBef>
                <a:spcPct val="0"/>
              </a:spcBef>
              <a:spcAft>
                <a:spcPct val="0"/>
              </a:spcAft>
              <a:defRPr>
                <a:solidFill>
                  <a:schemeClr val="tx1"/>
                </a:solidFill>
                <a:latin typeface="Arial" charset="0"/>
              </a:defRPr>
            </a:lvl8pPr>
            <a:lvl9pPr marL="3916512" indent="-230383" eaLnBrk="0" fontAlgn="base" hangingPunct="0">
              <a:spcBef>
                <a:spcPct val="0"/>
              </a:spcBef>
              <a:spcAft>
                <a:spcPct val="0"/>
              </a:spcAft>
              <a:defRPr>
                <a:solidFill>
                  <a:schemeClr val="tx1"/>
                </a:solidFill>
                <a:latin typeface="Arial" charset="0"/>
              </a:defRPr>
            </a:lvl9pPr>
          </a:lstStyle>
          <a:p>
            <a:pPr eaLnBrk="1" hangingPunct="1"/>
            <a:fld id="{A76D531D-055D-48A8-8D19-C732CA2649F0}" type="datetime4">
              <a:rPr lang="en-GB" smtClean="0"/>
              <a:pPr eaLnBrk="1" hangingPunct="1"/>
              <a:t>02 September 2014</a:t>
            </a:fld>
            <a:endParaRPr lang="en-GB" smtClean="0"/>
          </a:p>
        </p:txBody>
      </p:sp>
      <p:sp>
        <p:nvSpPr>
          <p:cNvPr id="12291"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8745" indent="-287979" eaLnBrk="0" hangingPunct="0">
              <a:defRPr>
                <a:solidFill>
                  <a:schemeClr val="tx1"/>
                </a:solidFill>
                <a:latin typeface="Arial" charset="0"/>
              </a:defRPr>
            </a:lvl2pPr>
            <a:lvl3pPr marL="1151915" indent="-230383" eaLnBrk="0" hangingPunct="0">
              <a:defRPr>
                <a:solidFill>
                  <a:schemeClr val="tx1"/>
                </a:solidFill>
                <a:latin typeface="Arial" charset="0"/>
              </a:defRPr>
            </a:lvl3pPr>
            <a:lvl4pPr marL="1612682" indent="-230383" eaLnBrk="0" hangingPunct="0">
              <a:defRPr>
                <a:solidFill>
                  <a:schemeClr val="tx1"/>
                </a:solidFill>
                <a:latin typeface="Arial" charset="0"/>
              </a:defRPr>
            </a:lvl4pPr>
            <a:lvl5pPr marL="2073448" indent="-230383" eaLnBrk="0" hangingPunct="0">
              <a:defRPr>
                <a:solidFill>
                  <a:schemeClr val="tx1"/>
                </a:solidFill>
                <a:latin typeface="Arial" charset="0"/>
              </a:defRPr>
            </a:lvl5pPr>
            <a:lvl6pPr marL="2534214" indent="-230383" eaLnBrk="0" fontAlgn="base" hangingPunct="0">
              <a:spcBef>
                <a:spcPct val="0"/>
              </a:spcBef>
              <a:spcAft>
                <a:spcPct val="0"/>
              </a:spcAft>
              <a:defRPr>
                <a:solidFill>
                  <a:schemeClr val="tx1"/>
                </a:solidFill>
                <a:latin typeface="Arial" charset="0"/>
              </a:defRPr>
            </a:lvl6pPr>
            <a:lvl7pPr marL="2994980" indent="-230383" eaLnBrk="0" fontAlgn="base" hangingPunct="0">
              <a:spcBef>
                <a:spcPct val="0"/>
              </a:spcBef>
              <a:spcAft>
                <a:spcPct val="0"/>
              </a:spcAft>
              <a:defRPr>
                <a:solidFill>
                  <a:schemeClr val="tx1"/>
                </a:solidFill>
                <a:latin typeface="Arial" charset="0"/>
              </a:defRPr>
            </a:lvl7pPr>
            <a:lvl8pPr marL="3455746" indent="-230383" eaLnBrk="0" fontAlgn="base" hangingPunct="0">
              <a:spcBef>
                <a:spcPct val="0"/>
              </a:spcBef>
              <a:spcAft>
                <a:spcPct val="0"/>
              </a:spcAft>
              <a:defRPr>
                <a:solidFill>
                  <a:schemeClr val="tx1"/>
                </a:solidFill>
                <a:latin typeface="Arial" charset="0"/>
              </a:defRPr>
            </a:lvl8pPr>
            <a:lvl9pPr marL="3916512" indent="-230383" eaLnBrk="0" fontAlgn="base" hangingPunct="0">
              <a:spcBef>
                <a:spcPct val="0"/>
              </a:spcBef>
              <a:spcAft>
                <a:spcPct val="0"/>
              </a:spcAft>
              <a:defRPr>
                <a:solidFill>
                  <a:schemeClr val="tx1"/>
                </a:solidFill>
                <a:latin typeface="Arial" charset="0"/>
              </a:defRPr>
            </a:lvl9pPr>
          </a:lstStyle>
          <a:p>
            <a:pPr eaLnBrk="1" hangingPunct="1"/>
            <a:fld id="{7CBDBB02-10F4-4E30-B87D-A0B7BADD0C36}" type="slidenum">
              <a:rPr lang="en-GB" smtClean="0"/>
              <a:pPr eaLnBrk="1" hangingPunct="1"/>
              <a:t>4</a:t>
            </a:fld>
            <a:endParaRPr lang="en-GB" smtClean="0"/>
          </a:p>
        </p:txBody>
      </p:sp>
      <p:sp>
        <p:nvSpPr>
          <p:cNvPr id="12292" name="Rectangle 2"/>
          <p:cNvSpPr>
            <a:spLocks noGrp="1" noRot="1" noChangeAspect="1" noChangeArrowheads="1" noTextEdit="1"/>
          </p:cNvSpPr>
          <p:nvPr>
            <p:ph type="sldImg"/>
          </p:nvPr>
        </p:nvSpPr>
        <p:spPr>
          <a:ln/>
        </p:spPr>
      </p:sp>
      <p:sp>
        <p:nvSpPr>
          <p:cNvPr id="12293" name="Rectangle 3"/>
          <p:cNvSpPr>
            <a:spLocks noGrp="1" noChangeArrowheads="1"/>
          </p:cNvSpPr>
          <p:nvPr>
            <p:ph type="body" idx="1"/>
          </p:nvPr>
        </p:nvSpPr>
        <p:spPr>
          <a:noFill/>
        </p:spPr>
        <p:txBody>
          <a:bodyPr/>
          <a:lstStyle/>
          <a:p>
            <a:pPr eaLnBrk="1" hangingPunct="1"/>
            <a:endParaRPr lang="nb-NO"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dt" sz="quarter" idx="1"/>
          </p:nvPr>
        </p:nvSpPr>
        <p:spPr>
          <a:noFill/>
        </p:spPr>
        <p:txBody>
          <a:bodyPr/>
          <a:lstStyle>
            <a:lvl1pPr eaLnBrk="0" hangingPunct="0">
              <a:defRPr>
                <a:solidFill>
                  <a:schemeClr val="tx1"/>
                </a:solidFill>
                <a:latin typeface="Arial" charset="0"/>
              </a:defRPr>
            </a:lvl1pPr>
            <a:lvl2pPr marL="748745" indent="-287979" eaLnBrk="0" hangingPunct="0">
              <a:defRPr>
                <a:solidFill>
                  <a:schemeClr val="tx1"/>
                </a:solidFill>
                <a:latin typeface="Arial" charset="0"/>
              </a:defRPr>
            </a:lvl2pPr>
            <a:lvl3pPr marL="1151915" indent="-230383" eaLnBrk="0" hangingPunct="0">
              <a:defRPr>
                <a:solidFill>
                  <a:schemeClr val="tx1"/>
                </a:solidFill>
                <a:latin typeface="Arial" charset="0"/>
              </a:defRPr>
            </a:lvl3pPr>
            <a:lvl4pPr marL="1612682" indent="-230383" eaLnBrk="0" hangingPunct="0">
              <a:defRPr>
                <a:solidFill>
                  <a:schemeClr val="tx1"/>
                </a:solidFill>
                <a:latin typeface="Arial" charset="0"/>
              </a:defRPr>
            </a:lvl4pPr>
            <a:lvl5pPr marL="2073448" indent="-230383" eaLnBrk="0" hangingPunct="0">
              <a:defRPr>
                <a:solidFill>
                  <a:schemeClr val="tx1"/>
                </a:solidFill>
                <a:latin typeface="Arial" charset="0"/>
              </a:defRPr>
            </a:lvl5pPr>
            <a:lvl6pPr marL="2534214" indent="-230383" eaLnBrk="0" fontAlgn="base" hangingPunct="0">
              <a:spcBef>
                <a:spcPct val="0"/>
              </a:spcBef>
              <a:spcAft>
                <a:spcPct val="0"/>
              </a:spcAft>
              <a:defRPr>
                <a:solidFill>
                  <a:schemeClr val="tx1"/>
                </a:solidFill>
                <a:latin typeface="Arial" charset="0"/>
              </a:defRPr>
            </a:lvl6pPr>
            <a:lvl7pPr marL="2994980" indent="-230383" eaLnBrk="0" fontAlgn="base" hangingPunct="0">
              <a:spcBef>
                <a:spcPct val="0"/>
              </a:spcBef>
              <a:spcAft>
                <a:spcPct val="0"/>
              </a:spcAft>
              <a:defRPr>
                <a:solidFill>
                  <a:schemeClr val="tx1"/>
                </a:solidFill>
                <a:latin typeface="Arial" charset="0"/>
              </a:defRPr>
            </a:lvl7pPr>
            <a:lvl8pPr marL="3455746" indent="-230383" eaLnBrk="0" fontAlgn="base" hangingPunct="0">
              <a:spcBef>
                <a:spcPct val="0"/>
              </a:spcBef>
              <a:spcAft>
                <a:spcPct val="0"/>
              </a:spcAft>
              <a:defRPr>
                <a:solidFill>
                  <a:schemeClr val="tx1"/>
                </a:solidFill>
                <a:latin typeface="Arial" charset="0"/>
              </a:defRPr>
            </a:lvl8pPr>
            <a:lvl9pPr marL="3916512" indent="-230383" eaLnBrk="0" fontAlgn="base" hangingPunct="0">
              <a:spcBef>
                <a:spcPct val="0"/>
              </a:spcBef>
              <a:spcAft>
                <a:spcPct val="0"/>
              </a:spcAft>
              <a:defRPr>
                <a:solidFill>
                  <a:schemeClr val="tx1"/>
                </a:solidFill>
                <a:latin typeface="Arial" charset="0"/>
              </a:defRPr>
            </a:lvl9pPr>
          </a:lstStyle>
          <a:p>
            <a:pPr eaLnBrk="1" hangingPunct="1"/>
            <a:fld id="{A76D531D-055D-48A8-8D19-C732CA2649F0}" type="datetime4">
              <a:rPr lang="en-GB" smtClean="0"/>
              <a:pPr eaLnBrk="1" hangingPunct="1"/>
              <a:t>02 September 2014</a:t>
            </a:fld>
            <a:endParaRPr lang="en-GB" smtClean="0"/>
          </a:p>
        </p:txBody>
      </p:sp>
      <p:sp>
        <p:nvSpPr>
          <p:cNvPr id="12291"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8745" indent="-287979" eaLnBrk="0" hangingPunct="0">
              <a:defRPr>
                <a:solidFill>
                  <a:schemeClr val="tx1"/>
                </a:solidFill>
                <a:latin typeface="Arial" charset="0"/>
              </a:defRPr>
            </a:lvl2pPr>
            <a:lvl3pPr marL="1151915" indent="-230383" eaLnBrk="0" hangingPunct="0">
              <a:defRPr>
                <a:solidFill>
                  <a:schemeClr val="tx1"/>
                </a:solidFill>
                <a:latin typeface="Arial" charset="0"/>
              </a:defRPr>
            </a:lvl3pPr>
            <a:lvl4pPr marL="1612682" indent="-230383" eaLnBrk="0" hangingPunct="0">
              <a:defRPr>
                <a:solidFill>
                  <a:schemeClr val="tx1"/>
                </a:solidFill>
                <a:latin typeface="Arial" charset="0"/>
              </a:defRPr>
            </a:lvl4pPr>
            <a:lvl5pPr marL="2073448" indent="-230383" eaLnBrk="0" hangingPunct="0">
              <a:defRPr>
                <a:solidFill>
                  <a:schemeClr val="tx1"/>
                </a:solidFill>
                <a:latin typeface="Arial" charset="0"/>
              </a:defRPr>
            </a:lvl5pPr>
            <a:lvl6pPr marL="2534214" indent="-230383" eaLnBrk="0" fontAlgn="base" hangingPunct="0">
              <a:spcBef>
                <a:spcPct val="0"/>
              </a:spcBef>
              <a:spcAft>
                <a:spcPct val="0"/>
              </a:spcAft>
              <a:defRPr>
                <a:solidFill>
                  <a:schemeClr val="tx1"/>
                </a:solidFill>
                <a:latin typeface="Arial" charset="0"/>
              </a:defRPr>
            </a:lvl6pPr>
            <a:lvl7pPr marL="2994980" indent="-230383" eaLnBrk="0" fontAlgn="base" hangingPunct="0">
              <a:spcBef>
                <a:spcPct val="0"/>
              </a:spcBef>
              <a:spcAft>
                <a:spcPct val="0"/>
              </a:spcAft>
              <a:defRPr>
                <a:solidFill>
                  <a:schemeClr val="tx1"/>
                </a:solidFill>
                <a:latin typeface="Arial" charset="0"/>
              </a:defRPr>
            </a:lvl7pPr>
            <a:lvl8pPr marL="3455746" indent="-230383" eaLnBrk="0" fontAlgn="base" hangingPunct="0">
              <a:spcBef>
                <a:spcPct val="0"/>
              </a:spcBef>
              <a:spcAft>
                <a:spcPct val="0"/>
              </a:spcAft>
              <a:defRPr>
                <a:solidFill>
                  <a:schemeClr val="tx1"/>
                </a:solidFill>
                <a:latin typeface="Arial" charset="0"/>
              </a:defRPr>
            </a:lvl8pPr>
            <a:lvl9pPr marL="3916512" indent="-230383" eaLnBrk="0" fontAlgn="base" hangingPunct="0">
              <a:spcBef>
                <a:spcPct val="0"/>
              </a:spcBef>
              <a:spcAft>
                <a:spcPct val="0"/>
              </a:spcAft>
              <a:defRPr>
                <a:solidFill>
                  <a:schemeClr val="tx1"/>
                </a:solidFill>
                <a:latin typeface="Arial" charset="0"/>
              </a:defRPr>
            </a:lvl9pPr>
          </a:lstStyle>
          <a:p>
            <a:pPr eaLnBrk="1" hangingPunct="1"/>
            <a:fld id="{7CBDBB02-10F4-4E30-B87D-A0B7BADD0C36}" type="slidenum">
              <a:rPr lang="en-GB" smtClean="0"/>
              <a:pPr eaLnBrk="1" hangingPunct="1"/>
              <a:t>5</a:t>
            </a:fld>
            <a:endParaRPr lang="en-GB" smtClean="0"/>
          </a:p>
        </p:txBody>
      </p:sp>
      <p:sp>
        <p:nvSpPr>
          <p:cNvPr id="12292" name="Rectangle 2"/>
          <p:cNvSpPr>
            <a:spLocks noGrp="1" noRot="1" noChangeAspect="1" noChangeArrowheads="1" noTextEdit="1"/>
          </p:cNvSpPr>
          <p:nvPr>
            <p:ph type="sldImg"/>
          </p:nvPr>
        </p:nvSpPr>
        <p:spPr>
          <a:ln/>
        </p:spPr>
      </p:sp>
      <p:sp>
        <p:nvSpPr>
          <p:cNvPr id="12293" name="Rectangle 3"/>
          <p:cNvSpPr>
            <a:spLocks noGrp="1" noChangeArrowheads="1"/>
          </p:cNvSpPr>
          <p:nvPr>
            <p:ph type="body" idx="1"/>
          </p:nvPr>
        </p:nvSpPr>
        <p:spPr>
          <a:noFill/>
        </p:spPr>
        <p:txBody>
          <a:bodyPr/>
          <a:lstStyle/>
          <a:p>
            <a:pPr eaLnBrk="1" hangingPunct="1"/>
            <a:endParaRPr lang="nb-NO"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While the ultimate goal of the rating system is to compare units and set the basis for exchange decisions, developing a rating scheme based on these actions will also assist different stakeholders in defining the elements that a robust mitigation program should include. Doing so at the incipient development stage of Mitigation Actions will surely serve, not only to establish the basis for comparing tradable units from future crediting mitigation projects, but  also to assist in the development of sound supported or unilateral Mitigation Actions.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rating protocol for mitigation actions developed as part of this project aims at assisting jurisdictions, implementing entities and authorities to strive for high quality mitigation initiatives providing a framework for the definition of the expected components of a mitigation program and different levels of development of these components during the design, implementation and operation of the mitigation action. The rating will also assist in the identification of improvement areas and set clear requirements to reach the next level of development.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broadly used, ratings provide useful </a:t>
            </a:r>
            <a:r>
              <a:rPr lang="en-GB" sz="1200" kern="1200" dirty="0" smtClean="0">
                <a:solidFill>
                  <a:schemeClr val="tx1"/>
                </a:solidFill>
                <a:effectLst/>
                <a:latin typeface="+mn-lt"/>
                <a:ea typeface="+mn-ea"/>
                <a:cs typeface="+mn-cs"/>
              </a:rPr>
              <a:t>information to compare different assets. Therefore, this rating can also contribute to the</a:t>
            </a:r>
            <a:r>
              <a:rPr lang="en-GB" sz="1200" b="1" kern="1200" dirty="0" smtClean="0">
                <a:solidFill>
                  <a:schemeClr val="tx1"/>
                </a:solidFill>
                <a:effectLst/>
                <a:latin typeface="+mn-lt"/>
                <a:ea typeface="+mn-ea"/>
                <a:cs typeface="+mn-cs"/>
              </a:rPr>
              <a:t> benchmarking</a:t>
            </a:r>
            <a:r>
              <a:rPr lang="en-GB" sz="1200" kern="1200" dirty="0" smtClean="0">
                <a:solidFill>
                  <a:schemeClr val="tx1"/>
                </a:solidFill>
                <a:effectLst/>
                <a:latin typeface="+mn-lt"/>
                <a:ea typeface="+mn-ea"/>
                <a:cs typeface="+mn-cs"/>
              </a:rPr>
              <a:t> of a low carbon initiative against other comparable assets, and therefore can facilitate continuous improvement and the identification of the level of effort required to improve the rating results at a project level, as well as at the institutional level. </a:t>
            </a:r>
            <a:endParaRPr lang="en-US"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AD2EC2AB-FD5C-4EF7-AF8D-FB95907AF3A4}" type="slidenum">
              <a:rPr lang="en-GB" smtClean="0"/>
              <a:t>6</a:t>
            </a:fld>
            <a:endParaRPr lang="en-GB" dirty="0"/>
          </a:p>
        </p:txBody>
      </p:sp>
    </p:spTree>
    <p:extLst>
      <p:ext uri="{BB962C8B-B14F-4D97-AF65-F5344CB8AC3E}">
        <p14:creationId xmlns:p14="http://schemas.microsoft.com/office/powerpoint/2010/main" val="1912708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2EC2AB-FD5C-4EF7-AF8D-FB95907AF3A4}" type="slidenum">
              <a:rPr lang="en-GB" smtClean="0"/>
              <a:t>7</a:t>
            </a:fld>
            <a:endParaRPr lang="en-GB" dirty="0"/>
          </a:p>
        </p:txBody>
      </p:sp>
    </p:spTree>
    <p:extLst>
      <p:ext uri="{BB962C8B-B14F-4D97-AF65-F5344CB8AC3E}">
        <p14:creationId xmlns:p14="http://schemas.microsoft.com/office/powerpoint/2010/main" val="2738727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0" fontAlgn="ctr">
              <a:spcBef>
                <a:spcPts val="0"/>
              </a:spcBef>
              <a:buFont typeface="Arial" panose="020B0604020202020204" pitchFamily="34" charset="0"/>
              <a:buNone/>
            </a:pPr>
            <a:r>
              <a:rPr lang="en-GB" sz="1200" dirty="0" smtClean="0">
                <a:solidFill>
                  <a:schemeClr val="tx2"/>
                </a:solidFill>
                <a:latin typeface="Calibri" pitchFamily="34" charset="0"/>
                <a:cs typeface="Calibri" pitchFamily="34" charset="0"/>
              </a:rPr>
              <a:t>For any rating approach to have the characteristics that secure it being broadly accepted and used, it needs to ensure the following, among other, attributes:</a:t>
            </a:r>
            <a:endParaRPr lang="en-US" sz="1200" dirty="0" smtClean="0">
              <a:solidFill>
                <a:schemeClr val="tx2"/>
              </a:solidFill>
              <a:latin typeface="Calibri" pitchFamily="34" charset="0"/>
              <a:cs typeface="Calibri" pitchFamily="34" charset="0"/>
            </a:endParaRPr>
          </a:p>
          <a:p>
            <a:pPr marL="685800" lvl="0" indent="-342900" fontAlgn="ctr">
              <a:spcBef>
                <a:spcPts val="0"/>
              </a:spcBef>
              <a:buFont typeface="Arial" panose="020B0604020202020204" pitchFamily="34" charset="0"/>
              <a:buChar char="•"/>
            </a:pPr>
            <a:r>
              <a:rPr lang="en-GB" sz="1200" dirty="0" smtClean="0">
                <a:solidFill>
                  <a:schemeClr val="tx2"/>
                </a:solidFill>
                <a:latin typeface="Calibri" pitchFamily="34" charset="0"/>
                <a:cs typeface="Calibri" pitchFamily="34" charset="0"/>
              </a:rPr>
              <a:t>Be independent, transparent, and accountable, with engagement by key players. Independence of the organizations that rate carbon assets will ensure fairness to all stakeholders. Transparency is necessary to clearly understand rules, methods and criteria. Accountability and engagement will create support to the system and make it move and evolve over time.</a:t>
            </a:r>
            <a:endParaRPr lang="en-US" sz="1200" dirty="0" smtClean="0">
              <a:solidFill>
                <a:schemeClr val="tx2"/>
              </a:solidFill>
              <a:latin typeface="Calibri" pitchFamily="34" charset="0"/>
              <a:cs typeface="Calibri" pitchFamily="34" charset="0"/>
            </a:endParaRPr>
          </a:p>
          <a:p>
            <a:pPr marL="685800" lvl="0" indent="-342900" fontAlgn="ctr">
              <a:spcBef>
                <a:spcPts val="0"/>
              </a:spcBef>
              <a:buFont typeface="Arial" panose="020B0604020202020204" pitchFamily="34" charset="0"/>
              <a:buChar char="•"/>
            </a:pPr>
            <a:r>
              <a:rPr lang="en-GB" sz="1200" dirty="0" smtClean="0">
                <a:solidFill>
                  <a:schemeClr val="tx2"/>
                </a:solidFill>
                <a:latin typeface="Calibri" pitchFamily="34" charset="0"/>
                <a:cs typeface="Calibri" pitchFamily="34" charset="0"/>
              </a:rPr>
              <a:t>Provide as much certainty and predictability around ratings, as is practicable: This balance will be important to ensure that the rating is both useful and affordable at the same time.</a:t>
            </a:r>
            <a:endParaRPr lang="en-US" sz="1200" dirty="0" smtClean="0">
              <a:solidFill>
                <a:schemeClr val="tx2"/>
              </a:solidFill>
              <a:latin typeface="Calibri" pitchFamily="34" charset="0"/>
              <a:cs typeface="Calibri" pitchFamily="34" charset="0"/>
            </a:endParaRPr>
          </a:p>
          <a:p>
            <a:pPr marL="685800" lvl="0" indent="-342900" fontAlgn="ctr">
              <a:spcBef>
                <a:spcPts val="0"/>
              </a:spcBef>
              <a:buFont typeface="Arial" panose="020B0604020202020204" pitchFamily="34" charset="0"/>
              <a:buChar char="•"/>
            </a:pPr>
            <a:r>
              <a:rPr lang="en-GB" sz="1200" dirty="0" smtClean="0">
                <a:solidFill>
                  <a:schemeClr val="tx2"/>
                </a:solidFill>
                <a:latin typeface="Calibri" pitchFamily="34" charset="0"/>
                <a:cs typeface="Calibri" pitchFamily="34" charset="0"/>
              </a:rPr>
              <a:t>Review and apply existing financial rating methodologies: for part of the process as much as possible, in order to facilitate implementation and learn from previous experiences. This should include the experience of credit, ESG and carbon ratings and their relative merits and limitations.</a:t>
            </a:r>
            <a:endParaRPr lang="en-US" sz="1200" dirty="0" smtClean="0">
              <a:solidFill>
                <a:schemeClr val="tx2"/>
              </a:solidFill>
              <a:latin typeface="Calibri" pitchFamily="34" charset="0"/>
              <a:cs typeface="Calibri" pitchFamily="34" charset="0"/>
            </a:endParaRPr>
          </a:p>
          <a:p>
            <a:pPr marL="685800" lvl="0" indent="-342900" fontAlgn="ctr">
              <a:spcBef>
                <a:spcPts val="0"/>
              </a:spcBef>
              <a:buFont typeface="Arial" panose="020B0604020202020204" pitchFamily="34" charset="0"/>
              <a:buChar char="•"/>
            </a:pPr>
            <a:r>
              <a:rPr lang="en-GB" sz="1200" dirty="0" smtClean="0">
                <a:solidFill>
                  <a:schemeClr val="tx2"/>
                </a:solidFill>
                <a:latin typeface="Calibri" pitchFamily="34" charset="0"/>
                <a:cs typeface="Calibri" pitchFamily="34" charset="0"/>
              </a:rPr>
              <a:t>Clearly define functions and framework for assigning responsibilities (gathering of information, operation of the rating system, etc.)</a:t>
            </a:r>
            <a:endParaRPr lang="en-US" sz="1200" dirty="0" smtClean="0">
              <a:solidFill>
                <a:schemeClr val="tx2"/>
              </a:solidFill>
              <a:latin typeface="Calibri" pitchFamily="34" charset="0"/>
              <a:cs typeface="Calibri" pitchFamily="34" charset="0"/>
            </a:endParaRPr>
          </a:p>
          <a:p>
            <a:pPr marL="685800" lvl="0" indent="-342900" fontAlgn="ctr">
              <a:spcBef>
                <a:spcPts val="0"/>
              </a:spcBef>
              <a:buFont typeface="Arial" panose="020B0604020202020204" pitchFamily="34" charset="0"/>
              <a:buChar char="•"/>
            </a:pPr>
            <a:r>
              <a:rPr lang="en-GB" sz="1200" dirty="0" smtClean="0">
                <a:solidFill>
                  <a:schemeClr val="tx2"/>
                </a:solidFill>
                <a:latin typeface="Calibri" pitchFamily="34" charset="0"/>
                <a:cs typeface="Calibri" pitchFamily="34" charset="0"/>
              </a:rPr>
              <a:t>Address legal and regulatory components. </a:t>
            </a:r>
            <a:endParaRPr lang="en-US" sz="1200" dirty="0" smtClean="0">
              <a:solidFill>
                <a:schemeClr val="tx2"/>
              </a:solidFill>
              <a:latin typeface="Calibri" pitchFamily="34" charset="0"/>
              <a:cs typeface="Calibri" pitchFamily="34" charset="0"/>
            </a:endParaRPr>
          </a:p>
          <a:p>
            <a:pPr marL="685800" lvl="0" indent="-342900" fontAlgn="ctr">
              <a:spcBef>
                <a:spcPts val="0"/>
              </a:spcBef>
              <a:buFont typeface="Arial" panose="020B0604020202020204" pitchFamily="34" charset="0"/>
              <a:buChar char="•"/>
            </a:pPr>
            <a:r>
              <a:rPr lang="en-GB" sz="1200" dirty="0" smtClean="0">
                <a:solidFill>
                  <a:schemeClr val="tx2"/>
                </a:solidFill>
                <a:latin typeface="Calibri" pitchFamily="34" charset="0"/>
                <a:cs typeface="Calibri" pitchFamily="34" charset="0"/>
              </a:rPr>
              <a:t>Address operating components.</a:t>
            </a:r>
            <a:endParaRPr lang="en-US" sz="1200" dirty="0" smtClean="0">
              <a:solidFill>
                <a:schemeClr val="tx2"/>
              </a:solidFill>
              <a:latin typeface="Calibri" pitchFamily="34" charset="0"/>
              <a:cs typeface="Calibri" pitchFamily="34" charset="0"/>
            </a:endParaRPr>
          </a:p>
          <a:p>
            <a:pPr marL="685800" indent="-342900" fontAlgn="ctr">
              <a:spcBef>
                <a:spcPts val="0"/>
              </a:spcBef>
              <a:buFont typeface="Arial" panose="020B0604020202020204" pitchFamily="34" charset="0"/>
              <a:buChar char="•"/>
            </a:pPr>
            <a:endParaRPr lang="en-US" sz="1200" dirty="0" smtClean="0">
              <a:solidFill>
                <a:schemeClr val="tx2"/>
              </a:solidFill>
              <a:latin typeface="Calibri" pitchFamily="34" charset="0"/>
              <a:cs typeface="Calibri" pitchFamily="34" charset="0"/>
            </a:endParaRPr>
          </a:p>
          <a:p>
            <a:endParaRPr lang="en-US" dirty="0"/>
          </a:p>
        </p:txBody>
      </p:sp>
      <p:sp>
        <p:nvSpPr>
          <p:cNvPr id="4" name="Slide Number Placeholder 3"/>
          <p:cNvSpPr>
            <a:spLocks noGrp="1"/>
          </p:cNvSpPr>
          <p:nvPr>
            <p:ph type="sldNum" sz="quarter" idx="10"/>
          </p:nvPr>
        </p:nvSpPr>
        <p:spPr/>
        <p:txBody>
          <a:bodyPr/>
          <a:lstStyle/>
          <a:p>
            <a:fld id="{AD2EC2AB-FD5C-4EF7-AF8D-FB95907AF3A4}" type="slidenum">
              <a:rPr lang="en-US" smtClean="0"/>
              <a:t>8</a:t>
            </a:fld>
            <a:endParaRPr lang="en-US"/>
          </a:p>
        </p:txBody>
      </p:sp>
    </p:spTree>
    <p:extLst>
      <p:ext uri="{BB962C8B-B14F-4D97-AF65-F5344CB8AC3E}">
        <p14:creationId xmlns:p14="http://schemas.microsoft.com/office/powerpoint/2010/main" val="2077974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2EC2AB-FD5C-4EF7-AF8D-FB95907AF3A4}" type="slidenum">
              <a:rPr lang="en-GB" smtClean="0"/>
              <a:t>9</a:t>
            </a:fld>
            <a:endParaRPr lang="en-GB" dirty="0"/>
          </a:p>
        </p:txBody>
      </p:sp>
    </p:spTree>
    <p:extLst>
      <p:ext uri="{BB962C8B-B14F-4D97-AF65-F5344CB8AC3E}">
        <p14:creationId xmlns:p14="http://schemas.microsoft.com/office/powerpoint/2010/main" val="15523345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er Title: V1">
    <p:spTree>
      <p:nvGrpSpPr>
        <p:cNvPr id="1" name=""/>
        <p:cNvGrpSpPr/>
        <p:nvPr/>
      </p:nvGrpSpPr>
      <p:grpSpPr>
        <a:xfrm>
          <a:off x="0" y="0"/>
          <a:ext cx="0" cy="0"/>
          <a:chOff x="0" y="0"/>
          <a:chExt cx="0" cy="0"/>
        </a:xfrm>
      </p:grpSpPr>
      <p:sp>
        <p:nvSpPr>
          <p:cNvPr id="14" name="Rectangle 13"/>
          <p:cNvSpPr/>
          <p:nvPr userDrawn="1"/>
        </p:nvSpPr>
        <p:spPr>
          <a:xfrm>
            <a:off x="0" y="6288504"/>
            <a:ext cx="9144000" cy="47805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2" descr="I:\_GregW\1322550 WBGIS - ITS Sub Branding\WBGIS_ITS-PPT_footer-06.jpg"/>
          <p:cNvPicPr>
            <a:picLocks noChangeAspect="1" noChangeArrowheads="1"/>
          </p:cNvPicPr>
          <p:nvPr userDrawn="1"/>
        </p:nvPicPr>
        <p:blipFill>
          <a:blip r:embed="rId2"/>
          <a:srcRect b="82105"/>
          <a:stretch>
            <a:fillRect/>
          </a:stretch>
        </p:blipFill>
        <p:spPr bwMode="auto">
          <a:xfrm>
            <a:off x="0" y="1379624"/>
            <a:ext cx="9144000" cy="136358"/>
          </a:xfrm>
          <a:prstGeom prst="rect">
            <a:avLst/>
          </a:prstGeom>
          <a:noFill/>
        </p:spPr>
      </p:pic>
      <p:sp>
        <p:nvSpPr>
          <p:cNvPr id="6" name="Rectangle 2"/>
          <p:cNvSpPr>
            <a:spLocks noGrp="1" noChangeArrowheads="1"/>
          </p:cNvSpPr>
          <p:nvPr>
            <p:ph type="ctrTitle" hasCustomPrompt="1"/>
          </p:nvPr>
        </p:nvSpPr>
        <p:spPr>
          <a:xfrm>
            <a:off x="4219074" y="3980752"/>
            <a:ext cx="4384288" cy="1011238"/>
          </a:xfrm>
        </p:spPr>
        <p:txBody>
          <a:bodyPr bIns="0"/>
          <a:lstStyle>
            <a:lvl1pPr>
              <a:defRPr sz="3500">
                <a:solidFill>
                  <a:schemeClr val="accent2"/>
                </a:solidFill>
                <a:latin typeface="Arial"/>
                <a:cs typeface="Arial"/>
              </a:defRPr>
            </a:lvl1pPr>
          </a:lstStyle>
          <a:p>
            <a:pPr lvl="0"/>
            <a:r>
              <a:rPr lang="en-US" noProof="0" dirty="0" smtClean="0"/>
              <a:t>Master Title: </a:t>
            </a:r>
            <a:br>
              <a:rPr lang="en-US" noProof="0" dirty="0" smtClean="0"/>
            </a:br>
            <a:r>
              <a:rPr lang="en-US" noProof="0" dirty="0" smtClean="0"/>
              <a:t>Version 1</a:t>
            </a:r>
          </a:p>
        </p:txBody>
      </p:sp>
      <p:sp>
        <p:nvSpPr>
          <p:cNvPr id="7" name="Rectangle 3"/>
          <p:cNvSpPr>
            <a:spLocks noGrp="1" noChangeArrowheads="1"/>
          </p:cNvSpPr>
          <p:nvPr>
            <p:ph type="subTitle" idx="1" hasCustomPrompt="1"/>
          </p:nvPr>
        </p:nvSpPr>
        <p:spPr>
          <a:xfrm>
            <a:off x="4588042" y="5153078"/>
            <a:ext cx="4034590" cy="1127405"/>
          </a:xfrm>
          <a:prstGeom prst="rect">
            <a:avLst/>
          </a:prstGeom>
        </p:spPr>
        <p:txBody>
          <a:bodyPr lIns="0" tIns="0" rIns="0" bIns="0"/>
          <a:lstStyle>
            <a:lvl1pPr marL="0" indent="0">
              <a:buFontTx/>
              <a:buNone/>
              <a:defRPr sz="2000" b="0" baseline="0">
                <a:solidFill>
                  <a:schemeClr val="tx2"/>
                </a:solidFill>
                <a:latin typeface="Arial"/>
                <a:cs typeface="Arial"/>
              </a:defRPr>
            </a:lvl1pPr>
          </a:lstStyle>
          <a:p>
            <a:pPr lvl="0"/>
            <a:r>
              <a:rPr lang="en-US" noProof="0" dirty="0" smtClean="0"/>
              <a:t>Name of the contributor</a:t>
            </a:r>
          </a:p>
          <a:p>
            <a:pPr lvl="0"/>
            <a:r>
              <a:rPr lang="en-US" noProof="0" dirty="0" smtClean="0"/>
              <a:t>Name of the event, venue</a:t>
            </a:r>
          </a:p>
          <a:p>
            <a:pPr lvl="0"/>
            <a:r>
              <a:rPr lang="en-US" noProof="0" dirty="0" smtClean="0"/>
              <a:t>00 Month 2012</a:t>
            </a:r>
          </a:p>
        </p:txBody>
      </p:sp>
      <p:sp>
        <p:nvSpPr>
          <p:cNvPr id="10" name="Rectangle 9"/>
          <p:cNvSpPr/>
          <p:nvPr userDrawn="1"/>
        </p:nvSpPr>
        <p:spPr>
          <a:xfrm>
            <a:off x="0" y="1283371"/>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1" name="Rectangle 10"/>
          <p:cNvSpPr/>
          <p:nvPr userDrawn="1"/>
        </p:nvSpPr>
        <p:spPr>
          <a:xfrm>
            <a:off x="0" y="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3" name="Rectangle 12"/>
          <p:cNvSpPr/>
          <p:nvPr userDrawn="1"/>
        </p:nvSpPr>
        <p:spPr>
          <a:xfrm>
            <a:off x="0" y="676656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pic>
        <p:nvPicPr>
          <p:cNvPr id="1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23102" y="335879"/>
            <a:ext cx="3615235" cy="70725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U:\1405265\1405265 WBG Logo\PPT\WBG_globe-ppt.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22" y="3871433"/>
            <a:ext cx="4379495" cy="2994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9881268"/>
      </p:ext>
    </p:extLst>
  </p:cSld>
  <p:clrMapOvr>
    <a:masterClrMapping/>
  </p:clrMapOvr>
  <p:transition spd="slow" advClick="0">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5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p:cNvSpPr/>
          <p:nvPr userDrawn="1"/>
        </p:nvSpPr>
        <p:spPr>
          <a:xfrm>
            <a:off x="1" y="1160464"/>
            <a:ext cx="8893174" cy="31178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250824" y="1641864"/>
            <a:ext cx="6445251" cy="666452"/>
          </a:xfrm>
        </p:spPr>
        <p:txBody>
          <a:bodyPr>
            <a:noAutofit/>
          </a:bodyPr>
          <a:lstStyle>
            <a:lvl1pPr>
              <a:lnSpc>
                <a:spcPct val="91000"/>
              </a:lnSpc>
              <a:defRPr sz="2200">
                <a:solidFill>
                  <a:schemeClr val="bg1"/>
                </a:solidFill>
              </a:defRPr>
            </a:lvl1pPr>
          </a:lstStyle>
          <a:p>
            <a:r>
              <a:rPr lang="en-US" smtClean="0"/>
              <a:t>Click to edit Master title style</a:t>
            </a:r>
            <a:endParaRPr lang="en-GB" dirty="0"/>
          </a:p>
        </p:txBody>
      </p:sp>
      <p:pic>
        <p:nvPicPr>
          <p:cNvPr id="9" name="Picture 3" descr="U:\DNV\New upgrading projects received September 2013\PPT project assigned September 2013-\work\A4 PPT logos.emf"/>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48412" r="1"/>
          <a:stretch/>
        </p:blipFill>
        <p:spPr bwMode="auto">
          <a:xfrm>
            <a:off x="0" y="260350"/>
            <a:ext cx="8893174" cy="591733"/>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p:cNvCxnSpPr/>
          <p:nvPr userDrawn="1"/>
        </p:nvCxnSpPr>
        <p:spPr>
          <a:xfrm>
            <a:off x="0" y="4204580"/>
            <a:ext cx="8893175" cy="0"/>
          </a:xfrm>
          <a:prstGeom prst="line">
            <a:avLst/>
          </a:prstGeom>
          <a:ln w="2159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0" y="6272408"/>
            <a:ext cx="8893175" cy="0"/>
          </a:xfrm>
          <a:prstGeom prst="line">
            <a:avLst/>
          </a:prstGeom>
          <a:ln w="6350">
            <a:solidFill>
              <a:srgbClr val="4D4D4D"/>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6848475" y="6492748"/>
            <a:ext cx="2045659" cy="138499"/>
          </a:xfrm>
          <a:prstGeom prst="rect">
            <a:avLst/>
          </a:prstGeom>
          <a:noFill/>
        </p:spPr>
        <p:txBody>
          <a:bodyPr wrap="square" lIns="0" tIns="0" rIns="0" bIns="0" rtlCol="0">
            <a:spAutoFit/>
          </a:bodyPr>
          <a:lstStyle/>
          <a:p>
            <a:pPr algn="r"/>
            <a:r>
              <a:rPr lang="en-GB" sz="900" b="1" cap="all" baseline="0" noProof="1" smtClean="0">
                <a:solidFill>
                  <a:schemeClr val="accent2"/>
                </a:solidFill>
              </a:rPr>
              <a:t>Safer, smarter, greener</a:t>
            </a:r>
            <a:endParaRPr lang="en-GB" sz="900" b="1" cap="all" baseline="0" noProof="1">
              <a:solidFill>
                <a:schemeClr val="accent2"/>
              </a:solidFill>
            </a:endParaRPr>
          </a:p>
        </p:txBody>
      </p:sp>
      <p:sp>
        <p:nvSpPr>
          <p:cNvPr id="8" name="Date Placeholder 7"/>
          <p:cNvSpPr>
            <a:spLocks noGrp="1"/>
          </p:cNvSpPr>
          <p:nvPr>
            <p:ph type="dt" sz="half" idx="15"/>
          </p:nvPr>
        </p:nvSpPr>
        <p:spPr/>
        <p:txBody>
          <a:bodyPr/>
          <a:lstStyle>
            <a:lvl1pPr>
              <a:defRPr>
                <a:solidFill>
                  <a:schemeClr val="bg1"/>
                </a:solidFill>
              </a:defRPr>
            </a:lvl1pPr>
          </a:lstStyle>
          <a:p>
            <a:r>
              <a:rPr lang="es-MX" smtClean="0"/>
              <a:t>June 2014</a:t>
            </a:r>
            <a:endParaRPr lang="en-GB" dirty="0"/>
          </a:p>
        </p:txBody>
      </p:sp>
      <p:sp>
        <p:nvSpPr>
          <p:cNvPr id="10" name="Footer Placeholder 9"/>
          <p:cNvSpPr>
            <a:spLocks noGrp="1"/>
          </p:cNvSpPr>
          <p:nvPr>
            <p:ph type="ftr" sz="quarter" idx="16"/>
          </p:nvPr>
        </p:nvSpPr>
        <p:spPr/>
        <p:txBody>
          <a:bodyPr/>
          <a:lstStyle/>
          <a:p>
            <a:endParaRPr lang="en-GB" dirty="0"/>
          </a:p>
        </p:txBody>
      </p:sp>
      <p:sp>
        <p:nvSpPr>
          <p:cNvPr id="11" name="Slide Number Placeholder 10"/>
          <p:cNvSpPr>
            <a:spLocks noGrp="1"/>
          </p:cNvSpPr>
          <p:nvPr>
            <p:ph type="sldNum" sz="quarter" idx="17"/>
          </p:nvPr>
        </p:nvSpPr>
        <p:spPr/>
        <p:txBody>
          <a:bodyPr/>
          <a:lstStyle/>
          <a:p>
            <a:fld id="{5BA07366-CB75-4AA8-9E5B-928B849F427C}" type="slidenum">
              <a:rPr lang="en-GB" smtClean="0"/>
              <a:pPr/>
              <a:t>‹#›</a:t>
            </a:fld>
            <a:endParaRPr lang="en-GB" dirty="0"/>
          </a:p>
        </p:txBody>
      </p:sp>
      <p:sp>
        <p:nvSpPr>
          <p:cNvPr id="23" name="TextBox 22"/>
          <p:cNvSpPr txBox="1"/>
          <p:nvPr userDrawn="1"/>
        </p:nvSpPr>
        <p:spPr>
          <a:xfrm>
            <a:off x="491055" y="6517926"/>
            <a:ext cx="732573" cy="107722"/>
          </a:xfrm>
          <a:prstGeom prst="rect">
            <a:avLst/>
          </a:prstGeom>
          <a:noFill/>
        </p:spPr>
        <p:txBody>
          <a:bodyPr wrap="none" lIns="0" tIns="0" rIns="0" bIns="0" rtlCol="0">
            <a:spAutoFit/>
          </a:bodyPr>
          <a:lstStyle/>
          <a:p>
            <a:r>
              <a:rPr lang="en-GB" sz="700" noProof="0" dirty="0" smtClean="0">
                <a:solidFill>
                  <a:schemeClr val="tx1"/>
                </a:solidFill>
              </a:rPr>
              <a:t>DNV GL © 2014</a:t>
            </a:r>
            <a:endParaRPr lang="en-GB" sz="700" noProof="0" dirty="0">
              <a:solidFill>
                <a:schemeClr val="tx1"/>
              </a:solidFill>
            </a:endParaRPr>
          </a:p>
        </p:txBody>
      </p:sp>
      <p:sp>
        <p:nvSpPr>
          <p:cNvPr id="21" name="bmkFldDocumentNumber"/>
          <p:cNvSpPr txBox="1">
            <a:spLocks noChangeArrowheads="1"/>
          </p:cNvSpPr>
          <p:nvPr userDrawn="1"/>
        </p:nvSpPr>
        <p:spPr bwMode="auto">
          <a:xfrm>
            <a:off x="1691680" y="6517697"/>
            <a:ext cx="2805707" cy="179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l">
              <a:spcBef>
                <a:spcPts val="0"/>
              </a:spcBef>
            </a:pPr>
            <a:endParaRPr lang="en-GB" altLang="ja-JP" sz="700" dirty="0">
              <a:solidFill>
                <a:srgbClr val="000000"/>
              </a:solidFill>
              <a:ea typeface="ＭＳ Ｐゴシック" charset="-128"/>
              <a:cs typeface="Arial" charset="0"/>
            </a:endParaRPr>
          </a:p>
        </p:txBody>
      </p:sp>
      <p:sp>
        <p:nvSpPr>
          <p:cNvPr id="24" name="bmkDraft"/>
          <p:cNvSpPr txBox="1">
            <a:spLocks noChangeArrowheads="1"/>
          </p:cNvSpPr>
          <p:nvPr userDrawn="1"/>
        </p:nvSpPr>
        <p:spPr bwMode="auto">
          <a:xfrm>
            <a:off x="3811588" y="6012013"/>
            <a:ext cx="1511300" cy="23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ctr">
              <a:spcBef>
                <a:spcPct val="50000"/>
              </a:spcBef>
            </a:pPr>
            <a:endParaRPr lang="en-GB" altLang="ja-JP" sz="1600" b="0" cap="all" baseline="0" dirty="0">
              <a:solidFill>
                <a:srgbClr val="C4262E"/>
              </a:solidFill>
              <a:ea typeface="ＭＳ Ｐゴシック" charset="-128"/>
              <a:cs typeface="Arial" charset="0"/>
            </a:endParaRPr>
          </a:p>
        </p:txBody>
      </p:sp>
      <p:sp>
        <p:nvSpPr>
          <p:cNvPr id="25" name="bmkConfidentiality"/>
          <p:cNvSpPr/>
          <p:nvPr userDrawn="1"/>
        </p:nvSpPr>
        <p:spPr>
          <a:xfrm>
            <a:off x="250822" y="6112089"/>
            <a:ext cx="2845013" cy="1603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endParaRPr lang="en-GB" sz="750" b="1" kern="1200" dirty="0" smtClean="0">
              <a:solidFill>
                <a:schemeClr val="tx1"/>
              </a:solidFill>
              <a:latin typeface="+mn-lt"/>
              <a:ea typeface="+mn-ea"/>
              <a:cs typeface="+mn-cs"/>
            </a:endParaRPr>
          </a:p>
        </p:txBody>
      </p:sp>
      <p:sp>
        <p:nvSpPr>
          <p:cNvPr id="22" name="bmkBusinessAreaName"/>
          <p:cNvSpPr/>
          <p:nvPr userDrawn="1"/>
        </p:nvSpPr>
        <p:spPr>
          <a:xfrm>
            <a:off x="250823" y="1396800"/>
            <a:ext cx="6445252" cy="21614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r>
              <a:rPr lang="en-GB" sz="1200" b="1" kern="1200" cap="all" baseline="0" smtClean="0">
                <a:solidFill>
                  <a:schemeClr val="bg1"/>
                </a:solidFill>
                <a:latin typeface="+mn-lt"/>
                <a:ea typeface="+mn-ea"/>
                <a:cs typeface="+mn-cs"/>
              </a:rPr>
              <a:t>Energy</a:t>
            </a:r>
            <a:endParaRPr lang="en-GB" sz="1200" b="1" kern="1200" cap="all" baseline="0" dirty="0" smtClean="0">
              <a:solidFill>
                <a:schemeClr val="bg1"/>
              </a:solidFill>
              <a:latin typeface="+mn-lt"/>
              <a:ea typeface="+mn-ea"/>
              <a:cs typeface="+mn-cs"/>
            </a:endParaRPr>
          </a:p>
        </p:txBody>
      </p:sp>
      <p:sp>
        <p:nvSpPr>
          <p:cNvPr id="26" name="Subtitle 2"/>
          <p:cNvSpPr>
            <a:spLocks noGrp="1"/>
          </p:cNvSpPr>
          <p:nvPr>
            <p:ph type="subTitle" idx="1"/>
          </p:nvPr>
        </p:nvSpPr>
        <p:spPr>
          <a:xfrm>
            <a:off x="250825" y="2420888"/>
            <a:ext cx="6445250" cy="648072"/>
          </a:xfrm>
        </p:spPr>
        <p:txBody>
          <a:bodyPr/>
          <a:lstStyle>
            <a:lvl1pPr marL="0" indent="0" algn="l" defTabSz="914400" rtl="0" eaLnBrk="1" latinLnBrk="0" hangingPunct="1">
              <a:buNone/>
              <a:defRPr lang="en-US" sz="1600" b="1" kern="1200" dirty="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445393091"/>
      </p:ext>
    </p:extLst>
  </p:cSld>
  <p:clrMapOvr>
    <a:masterClrMapping/>
  </p:clrMapOvr>
  <p:transition spd="slow" advClick="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p>
            <a:r>
              <a:rPr lang="es-MX" smtClean="0"/>
              <a:t>June 2014</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BA07366-CB75-4AA8-9E5B-928B849F427C}" type="slidenum">
              <a:rPr lang="en-GB" smtClean="0"/>
              <a:t>‹#›</a:t>
            </a:fld>
            <a:endParaRPr lang="en-GB" dirty="0"/>
          </a:p>
        </p:txBody>
      </p:sp>
    </p:spTree>
    <p:extLst>
      <p:ext uri="{BB962C8B-B14F-4D97-AF65-F5344CB8AC3E}">
        <p14:creationId xmlns:p14="http://schemas.microsoft.com/office/powerpoint/2010/main" val="1414795048"/>
      </p:ext>
    </p:extLst>
  </p:cSld>
  <p:clrMapOvr>
    <a:masterClrMapping/>
  </p:clrMapOvr>
  <p:transition spd="slow" advClick="0">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elcome slide">
    <p:spTree>
      <p:nvGrpSpPr>
        <p:cNvPr id="1" name=""/>
        <p:cNvGrpSpPr/>
        <p:nvPr/>
      </p:nvGrpSpPr>
      <p:grpSpPr>
        <a:xfrm>
          <a:off x="0" y="0"/>
          <a:ext cx="0" cy="0"/>
          <a:chOff x="0" y="0"/>
          <a:chExt cx="0" cy="0"/>
        </a:xfrm>
      </p:grpSpPr>
      <p:sp>
        <p:nvSpPr>
          <p:cNvPr id="7" name="Rectangle 6"/>
          <p:cNvSpPr/>
          <p:nvPr userDrawn="1"/>
        </p:nvSpPr>
        <p:spPr>
          <a:xfrm>
            <a:off x="0" y="0"/>
            <a:ext cx="9144000" cy="6855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p:cNvSpPr/>
          <p:nvPr userDrawn="1"/>
        </p:nvSpPr>
        <p:spPr>
          <a:xfrm>
            <a:off x="0" y="1160747"/>
            <a:ext cx="8893175" cy="344256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250824" y="1765372"/>
            <a:ext cx="8317620" cy="1909957"/>
          </a:xfrm>
        </p:spPr>
        <p:txBody>
          <a:bodyPr anchor="t" anchorCtr="0">
            <a:noAutofit/>
          </a:bodyPr>
          <a:lstStyle>
            <a:lvl1pPr>
              <a:lnSpc>
                <a:spcPct val="91000"/>
              </a:lnSpc>
              <a:defRPr sz="3600">
                <a:solidFill>
                  <a:schemeClr val="bg1"/>
                </a:solidFill>
              </a:defRPr>
            </a:lvl1pPr>
          </a:lstStyle>
          <a:p>
            <a:r>
              <a:rPr lang="en-US" smtClean="0"/>
              <a:t>Click to edit Master title style</a:t>
            </a:r>
            <a:endParaRPr lang="en-GB" dirty="0"/>
          </a:p>
        </p:txBody>
      </p:sp>
      <p:sp>
        <p:nvSpPr>
          <p:cNvPr id="4" name="Date Placeholder 3"/>
          <p:cNvSpPr>
            <a:spLocks noGrp="1"/>
          </p:cNvSpPr>
          <p:nvPr>
            <p:ph type="dt" sz="half" idx="10"/>
          </p:nvPr>
        </p:nvSpPr>
        <p:spPr/>
        <p:txBody>
          <a:bodyPr/>
          <a:lstStyle/>
          <a:p>
            <a:r>
              <a:rPr lang="es-MX" smtClean="0"/>
              <a:t>June 2014</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BA07366-CB75-4AA8-9E5B-928B849F427C}" type="slidenum">
              <a:rPr lang="en-GB" smtClean="0"/>
              <a:pPr/>
              <a:t>‹#›</a:t>
            </a:fld>
            <a:endParaRPr lang="en-GB" dirty="0"/>
          </a:p>
        </p:txBody>
      </p:sp>
      <p:pic>
        <p:nvPicPr>
          <p:cNvPr id="9" name="Picture 3" descr="U:\DNV\New upgrading projects received September 2013\PPT project assigned September 2013-\work\A4 PPT logos.emf"/>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48412" r="1"/>
          <a:stretch/>
        </p:blipFill>
        <p:spPr bwMode="auto">
          <a:xfrm>
            <a:off x="0" y="260350"/>
            <a:ext cx="8893174" cy="591733"/>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p:cNvCxnSpPr/>
          <p:nvPr userDrawn="1"/>
        </p:nvCxnSpPr>
        <p:spPr>
          <a:xfrm>
            <a:off x="0" y="4528482"/>
            <a:ext cx="8893175" cy="0"/>
          </a:xfrm>
          <a:prstGeom prst="line">
            <a:avLst/>
          </a:prstGeom>
          <a:ln w="2159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0" y="6272408"/>
            <a:ext cx="8893175" cy="0"/>
          </a:xfrm>
          <a:prstGeom prst="line">
            <a:avLst/>
          </a:prstGeom>
          <a:ln w="6350">
            <a:solidFill>
              <a:srgbClr val="4D4D4D"/>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6848475" y="6492748"/>
            <a:ext cx="2045659" cy="138499"/>
          </a:xfrm>
          <a:prstGeom prst="rect">
            <a:avLst/>
          </a:prstGeom>
          <a:noFill/>
        </p:spPr>
        <p:txBody>
          <a:bodyPr wrap="square" lIns="0" tIns="0" rIns="0" bIns="0" rtlCol="0">
            <a:spAutoFit/>
          </a:bodyPr>
          <a:lstStyle/>
          <a:p>
            <a:pPr algn="r"/>
            <a:r>
              <a:rPr lang="en-GB" sz="900" b="1" cap="all" baseline="0" noProof="1" smtClean="0">
                <a:solidFill>
                  <a:schemeClr val="accent2"/>
                </a:solidFill>
              </a:rPr>
              <a:t>Safer, smarter, greener</a:t>
            </a:r>
            <a:endParaRPr lang="en-GB" sz="900" b="1" cap="all" baseline="0" noProof="1">
              <a:solidFill>
                <a:schemeClr val="accent2"/>
              </a:solidFill>
            </a:endParaRPr>
          </a:p>
        </p:txBody>
      </p:sp>
      <p:sp>
        <p:nvSpPr>
          <p:cNvPr id="18" name="TextBox 17"/>
          <p:cNvSpPr txBox="1"/>
          <p:nvPr userDrawn="1"/>
        </p:nvSpPr>
        <p:spPr>
          <a:xfrm>
            <a:off x="491055" y="6517926"/>
            <a:ext cx="732573" cy="107722"/>
          </a:xfrm>
          <a:prstGeom prst="rect">
            <a:avLst/>
          </a:prstGeom>
          <a:noFill/>
        </p:spPr>
        <p:txBody>
          <a:bodyPr wrap="none" lIns="0" tIns="0" rIns="0" bIns="0" rtlCol="0">
            <a:spAutoFit/>
          </a:bodyPr>
          <a:lstStyle/>
          <a:p>
            <a:r>
              <a:rPr lang="en-GB" sz="700" noProof="0" dirty="0" smtClean="0">
                <a:solidFill>
                  <a:schemeClr val="tx1"/>
                </a:solidFill>
              </a:rPr>
              <a:t>DNV GL © 2014</a:t>
            </a:r>
            <a:endParaRPr lang="en-GB" sz="700" noProof="0" dirty="0">
              <a:solidFill>
                <a:schemeClr val="tx1"/>
              </a:solidFill>
            </a:endParaRPr>
          </a:p>
        </p:txBody>
      </p:sp>
      <p:sp>
        <p:nvSpPr>
          <p:cNvPr id="16" name="bmkConfidentiality4"/>
          <p:cNvSpPr/>
          <p:nvPr userDrawn="1"/>
        </p:nvSpPr>
        <p:spPr>
          <a:xfrm>
            <a:off x="250822" y="6112089"/>
            <a:ext cx="2845013" cy="1603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endParaRPr lang="en-GB" sz="750" b="1" kern="1200" dirty="0" smtClean="0">
              <a:solidFill>
                <a:schemeClr val="tx1"/>
              </a:solidFill>
              <a:latin typeface="+mn-lt"/>
              <a:ea typeface="+mn-ea"/>
              <a:cs typeface="+mn-cs"/>
            </a:endParaRPr>
          </a:p>
        </p:txBody>
      </p:sp>
      <p:sp>
        <p:nvSpPr>
          <p:cNvPr id="21" name="bmkDraft4"/>
          <p:cNvSpPr txBox="1">
            <a:spLocks noChangeArrowheads="1"/>
          </p:cNvSpPr>
          <p:nvPr userDrawn="1"/>
        </p:nvSpPr>
        <p:spPr bwMode="auto">
          <a:xfrm>
            <a:off x="3811588" y="6012000"/>
            <a:ext cx="1511300" cy="23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ctr">
              <a:spcBef>
                <a:spcPct val="50000"/>
              </a:spcBef>
            </a:pPr>
            <a:endParaRPr lang="en-GB" altLang="ja-JP" sz="1600" b="0" cap="all" baseline="0" dirty="0">
              <a:solidFill>
                <a:srgbClr val="C4262E"/>
              </a:solidFill>
              <a:ea typeface="ＭＳ Ｐゴシック" charset="-128"/>
              <a:cs typeface="Arial" charset="0"/>
            </a:endParaRPr>
          </a:p>
        </p:txBody>
      </p:sp>
      <p:sp>
        <p:nvSpPr>
          <p:cNvPr id="22" name="bmkFld4Date"/>
          <p:cNvSpPr txBox="1">
            <a:spLocks noChangeArrowheads="1"/>
          </p:cNvSpPr>
          <p:nvPr userDrawn="1"/>
        </p:nvSpPr>
        <p:spPr bwMode="auto">
          <a:xfrm>
            <a:off x="1692000" y="6519600"/>
            <a:ext cx="2805388" cy="1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spcBef>
                <a:spcPct val="50000"/>
              </a:spcBef>
            </a:pPr>
            <a:r>
              <a:rPr lang="en-GB" altLang="ja-JP" sz="700" smtClean="0">
                <a:solidFill>
                  <a:schemeClr val="tx1"/>
                </a:solidFill>
                <a:ea typeface="ＭＳ Ｐゴシック" charset="-128"/>
                <a:cs typeface="Arial" charset="0"/>
              </a:rPr>
              <a:t>June 2014</a:t>
            </a:r>
            <a:endParaRPr lang="en-GB" altLang="ja-JP" sz="700" dirty="0">
              <a:solidFill>
                <a:schemeClr val="tx1"/>
              </a:solidFill>
              <a:ea typeface="ＭＳ Ｐゴシック" charset="-128"/>
              <a:cs typeface="Arial" charset="0"/>
            </a:endParaRPr>
          </a:p>
        </p:txBody>
      </p:sp>
      <p:sp>
        <p:nvSpPr>
          <p:cNvPr id="23" name="bmkBusinessAreaName"/>
          <p:cNvSpPr/>
          <p:nvPr userDrawn="1"/>
        </p:nvSpPr>
        <p:spPr>
          <a:xfrm>
            <a:off x="250823" y="1396800"/>
            <a:ext cx="6445252" cy="21614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r>
              <a:rPr lang="en-GB" sz="1200" b="1" kern="1200" cap="all" baseline="0" smtClean="0">
                <a:solidFill>
                  <a:schemeClr val="bg1"/>
                </a:solidFill>
                <a:latin typeface="+mn-lt"/>
                <a:ea typeface="+mn-ea"/>
                <a:cs typeface="+mn-cs"/>
              </a:rPr>
              <a:t>Energy</a:t>
            </a:r>
            <a:endParaRPr lang="en-GB" sz="1200" b="1" kern="1200" cap="all" baseline="0" dirty="0" smtClean="0">
              <a:solidFill>
                <a:schemeClr val="bg1"/>
              </a:solidFill>
              <a:latin typeface="+mn-lt"/>
              <a:ea typeface="+mn-ea"/>
              <a:cs typeface="+mn-cs"/>
            </a:endParaRPr>
          </a:p>
        </p:txBody>
      </p:sp>
    </p:spTree>
    <p:extLst>
      <p:ext uri="{BB962C8B-B14F-4D97-AF65-F5344CB8AC3E}">
        <p14:creationId xmlns:p14="http://schemas.microsoft.com/office/powerpoint/2010/main" val="1677483330"/>
      </p:ext>
    </p:extLst>
  </p:cSld>
  <p:clrMapOvr>
    <a:masterClrMapping/>
  </p:clrMapOvr>
  <p:transition spd="slow" advClick="0">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elcome slide with image">
    <p:spTree>
      <p:nvGrpSpPr>
        <p:cNvPr id="1" name=""/>
        <p:cNvGrpSpPr/>
        <p:nvPr/>
      </p:nvGrpSpPr>
      <p:grpSpPr>
        <a:xfrm>
          <a:off x="0" y="0"/>
          <a:ext cx="0" cy="0"/>
          <a:chOff x="0" y="0"/>
          <a:chExt cx="0" cy="0"/>
        </a:xfrm>
      </p:grpSpPr>
      <p:sp>
        <p:nvSpPr>
          <p:cNvPr id="7" name="Rectangle 6"/>
          <p:cNvSpPr/>
          <p:nvPr userDrawn="1"/>
        </p:nvSpPr>
        <p:spPr>
          <a:xfrm>
            <a:off x="0" y="0"/>
            <a:ext cx="9144000" cy="6855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Picture Placeholder 7"/>
          <p:cNvSpPr>
            <a:spLocks noGrp="1"/>
          </p:cNvSpPr>
          <p:nvPr>
            <p:ph type="pic" sz="quarter" idx="15"/>
          </p:nvPr>
        </p:nvSpPr>
        <p:spPr>
          <a:xfrm>
            <a:off x="0" y="1160463"/>
            <a:ext cx="8893174" cy="3096000"/>
          </a:xfrm>
          <a:solidFill>
            <a:schemeClr val="bg2">
              <a:lumMod val="40000"/>
              <a:lumOff val="60000"/>
            </a:schemeClr>
          </a:solidFill>
        </p:spPr>
        <p:txBody>
          <a:bodyPr/>
          <a:lstStyle>
            <a:lvl1pPr marL="0" indent="0" algn="ctr">
              <a:buFontTx/>
              <a:buNone/>
              <a:defRPr b="0"/>
            </a:lvl1pPr>
          </a:lstStyle>
          <a:p>
            <a:r>
              <a:rPr lang="en-US" smtClean="0"/>
              <a:t>Click icon to add picture</a:t>
            </a:r>
            <a:endParaRPr lang="en-US" dirty="0"/>
          </a:p>
        </p:txBody>
      </p:sp>
      <p:sp>
        <p:nvSpPr>
          <p:cNvPr id="15" name="Rectangle 14"/>
          <p:cNvSpPr/>
          <p:nvPr userDrawn="1"/>
        </p:nvSpPr>
        <p:spPr>
          <a:xfrm>
            <a:off x="0" y="4271529"/>
            <a:ext cx="8893175" cy="17212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250824" y="4876154"/>
            <a:ext cx="8317620" cy="1909957"/>
          </a:xfrm>
        </p:spPr>
        <p:txBody>
          <a:bodyPr anchor="t" anchorCtr="0">
            <a:noAutofit/>
          </a:bodyPr>
          <a:lstStyle>
            <a:lvl1pPr>
              <a:lnSpc>
                <a:spcPct val="91000"/>
              </a:lnSpc>
              <a:defRPr sz="3600">
                <a:solidFill>
                  <a:schemeClr val="bg1"/>
                </a:solidFill>
              </a:defRPr>
            </a:lvl1pPr>
          </a:lstStyle>
          <a:p>
            <a:r>
              <a:rPr lang="en-US" smtClean="0"/>
              <a:t>Click to edit Master title style</a:t>
            </a:r>
            <a:endParaRPr lang="en-GB" dirty="0"/>
          </a:p>
        </p:txBody>
      </p:sp>
      <p:sp>
        <p:nvSpPr>
          <p:cNvPr id="4" name="Date Placeholder 3"/>
          <p:cNvSpPr>
            <a:spLocks noGrp="1"/>
          </p:cNvSpPr>
          <p:nvPr>
            <p:ph type="dt" sz="half" idx="10"/>
          </p:nvPr>
        </p:nvSpPr>
        <p:spPr/>
        <p:txBody>
          <a:bodyPr/>
          <a:lstStyle/>
          <a:p>
            <a:r>
              <a:rPr lang="es-MX" smtClean="0"/>
              <a:t>June 2014</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BA07366-CB75-4AA8-9E5B-928B849F427C}" type="slidenum">
              <a:rPr lang="en-GB" smtClean="0"/>
              <a:pPr/>
              <a:t>‹#›</a:t>
            </a:fld>
            <a:endParaRPr lang="en-GB" dirty="0"/>
          </a:p>
        </p:txBody>
      </p:sp>
      <p:pic>
        <p:nvPicPr>
          <p:cNvPr id="9" name="Picture 3" descr="U:\DNV\New upgrading projects received September 2013\PPT project assigned September 2013-\work\A4 PPT logos.emf"/>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48412" r="1"/>
          <a:stretch/>
        </p:blipFill>
        <p:spPr bwMode="auto">
          <a:xfrm>
            <a:off x="0" y="260350"/>
            <a:ext cx="8893174" cy="591733"/>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p:cNvCxnSpPr/>
          <p:nvPr userDrawn="1"/>
        </p:nvCxnSpPr>
        <p:spPr>
          <a:xfrm>
            <a:off x="0" y="4264788"/>
            <a:ext cx="8893175" cy="0"/>
          </a:xfrm>
          <a:prstGeom prst="line">
            <a:avLst/>
          </a:prstGeom>
          <a:ln w="2159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0" y="6272408"/>
            <a:ext cx="8893175" cy="0"/>
          </a:xfrm>
          <a:prstGeom prst="line">
            <a:avLst/>
          </a:prstGeom>
          <a:ln w="6350">
            <a:solidFill>
              <a:srgbClr val="4D4D4D"/>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6848475" y="6492748"/>
            <a:ext cx="2045659" cy="138499"/>
          </a:xfrm>
          <a:prstGeom prst="rect">
            <a:avLst/>
          </a:prstGeom>
          <a:noFill/>
        </p:spPr>
        <p:txBody>
          <a:bodyPr wrap="square" lIns="0" tIns="0" rIns="0" bIns="0" rtlCol="0">
            <a:spAutoFit/>
          </a:bodyPr>
          <a:lstStyle/>
          <a:p>
            <a:pPr algn="r"/>
            <a:r>
              <a:rPr lang="en-GB" sz="900" b="1" cap="all" baseline="0" noProof="1" smtClean="0">
                <a:solidFill>
                  <a:schemeClr val="accent2"/>
                </a:solidFill>
              </a:rPr>
              <a:t>Safer, smarter, greener</a:t>
            </a:r>
            <a:endParaRPr lang="en-GB" sz="900" b="1" cap="all" baseline="0" noProof="1">
              <a:solidFill>
                <a:schemeClr val="accent2"/>
              </a:solidFill>
            </a:endParaRPr>
          </a:p>
        </p:txBody>
      </p:sp>
      <p:sp>
        <p:nvSpPr>
          <p:cNvPr id="16" name="TextBox 15"/>
          <p:cNvSpPr txBox="1"/>
          <p:nvPr userDrawn="1"/>
        </p:nvSpPr>
        <p:spPr>
          <a:xfrm>
            <a:off x="491055" y="6517926"/>
            <a:ext cx="732573" cy="107722"/>
          </a:xfrm>
          <a:prstGeom prst="rect">
            <a:avLst/>
          </a:prstGeom>
          <a:noFill/>
        </p:spPr>
        <p:txBody>
          <a:bodyPr wrap="none" lIns="0" tIns="0" rIns="0" bIns="0" rtlCol="0">
            <a:spAutoFit/>
          </a:bodyPr>
          <a:lstStyle/>
          <a:p>
            <a:r>
              <a:rPr lang="en-GB" sz="700" noProof="0" dirty="0" smtClean="0">
                <a:solidFill>
                  <a:schemeClr val="tx1"/>
                </a:solidFill>
              </a:rPr>
              <a:t>DNV GL © 2014</a:t>
            </a:r>
            <a:endParaRPr lang="en-GB" sz="700" noProof="0" dirty="0">
              <a:solidFill>
                <a:schemeClr val="tx1"/>
              </a:solidFill>
            </a:endParaRPr>
          </a:p>
        </p:txBody>
      </p:sp>
      <p:sp>
        <p:nvSpPr>
          <p:cNvPr id="18" name="bmkConfidentiality5"/>
          <p:cNvSpPr/>
          <p:nvPr userDrawn="1"/>
        </p:nvSpPr>
        <p:spPr>
          <a:xfrm>
            <a:off x="250822" y="6112089"/>
            <a:ext cx="2845013" cy="1603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endParaRPr lang="en-GB" sz="750" b="1" kern="1200" dirty="0" smtClean="0">
              <a:solidFill>
                <a:schemeClr val="tx1"/>
              </a:solidFill>
              <a:latin typeface="+mn-lt"/>
              <a:ea typeface="+mn-ea"/>
              <a:cs typeface="+mn-cs"/>
            </a:endParaRPr>
          </a:p>
        </p:txBody>
      </p:sp>
      <p:sp>
        <p:nvSpPr>
          <p:cNvPr id="21" name="bmkDraft5"/>
          <p:cNvSpPr txBox="1">
            <a:spLocks noChangeArrowheads="1"/>
          </p:cNvSpPr>
          <p:nvPr userDrawn="1"/>
        </p:nvSpPr>
        <p:spPr bwMode="auto">
          <a:xfrm>
            <a:off x="3811588" y="6012000"/>
            <a:ext cx="1511300" cy="23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ctr">
              <a:spcBef>
                <a:spcPct val="50000"/>
              </a:spcBef>
            </a:pPr>
            <a:endParaRPr lang="en-GB" altLang="ja-JP" sz="1600" b="0" cap="all" baseline="0" dirty="0">
              <a:solidFill>
                <a:srgbClr val="C4262E"/>
              </a:solidFill>
              <a:ea typeface="ＭＳ Ｐゴシック" charset="-128"/>
              <a:cs typeface="Arial" charset="0"/>
            </a:endParaRPr>
          </a:p>
        </p:txBody>
      </p:sp>
      <p:sp>
        <p:nvSpPr>
          <p:cNvPr id="22" name="bmkFld5Date"/>
          <p:cNvSpPr txBox="1">
            <a:spLocks noChangeArrowheads="1"/>
          </p:cNvSpPr>
          <p:nvPr userDrawn="1"/>
        </p:nvSpPr>
        <p:spPr bwMode="auto">
          <a:xfrm>
            <a:off x="1692000" y="6519600"/>
            <a:ext cx="2805388" cy="1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spcBef>
                <a:spcPct val="50000"/>
              </a:spcBef>
            </a:pPr>
            <a:r>
              <a:rPr lang="en-GB" altLang="ja-JP" sz="700" smtClean="0">
                <a:solidFill>
                  <a:schemeClr val="tx1"/>
                </a:solidFill>
                <a:ea typeface="ＭＳ Ｐゴシック" charset="-128"/>
                <a:cs typeface="Arial" charset="0"/>
              </a:rPr>
              <a:t>June 2014</a:t>
            </a:r>
            <a:endParaRPr lang="en-GB" altLang="ja-JP" sz="700" dirty="0">
              <a:solidFill>
                <a:schemeClr val="tx1"/>
              </a:solidFill>
              <a:ea typeface="ＭＳ Ｐゴシック" charset="-128"/>
              <a:cs typeface="Arial" charset="0"/>
            </a:endParaRPr>
          </a:p>
        </p:txBody>
      </p:sp>
      <p:sp>
        <p:nvSpPr>
          <p:cNvPr id="24" name="bmkBusinessAreaName"/>
          <p:cNvSpPr/>
          <p:nvPr userDrawn="1"/>
        </p:nvSpPr>
        <p:spPr>
          <a:xfrm>
            <a:off x="250825" y="4501596"/>
            <a:ext cx="6445252" cy="216149"/>
          </a:xfrm>
          <a:prstGeom prst="rect">
            <a:avLst/>
          </a:prstGeom>
        </p:spPr>
        <p:txBody>
          <a:bodyPr vert="horz" lIns="0" tIns="0" rIns="0" bIns="0" rtlCol="0" anchor="b" anchorCtr="0">
            <a:noAutofit/>
          </a:bodyPr>
          <a:lstStyle/>
          <a:p>
            <a:pPr lvl="0" indent="0">
              <a:lnSpc>
                <a:spcPct val="114000"/>
              </a:lnSpc>
              <a:spcBef>
                <a:spcPts val="600"/>
              </a:spcBef>
              <a:buClr>
                <a:srgbClr val="3F9C35"/>
              </a:buClr>
              <a:buFont typeface="Wingdings 2" pitchFamily="18" charset="2"/>
              <a:buNone/>
            </a:pPr>
            <a:r>
              <a:rPr lang="en-GB" sz="1400" b="1" cap="all" baseline="0" smtClean="0">
                <a:solidFill>
                  <a:schemeClr val="bg1"/>
                </a:solidFill>
              </a:rPr>
              <a:t>Energy</a:t>
            </a:r>
            <a:endParaRPr lang="en-GB" sz="1400" b="1" cap="all" baseline="0" dirty="0" smtClean="0">
              <a:solidFill>
                <a:schemeClr val="bg1"/>
              </a:solidFill>
            </a:endParaRPr>
          </a:p>
        </p:txBody>
      </p:sp>
    </p:spTree>
    <p:extLst>
      <p:ext uri="{BB962C8B-B14F-4D97-AF65-F5344CB8AC3E}">
        <p14:creationId xmlns:p14="http://schemas.microsoft.com/office/powerpoint/2010/main" val="3393400478"/>
      </p:ext>
    </p:extLst>
  </p:cSld>
  <p:clrMapOvr>
    <a:masterClrMapping/>
  </p:clrMapOvr>
  <p:transition spd="slow" advClick="0">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7" name="Rectangle 6"/>
          <p:cNvSpPr/>
          <p:nvPr userDrawn="1"/>
        </p:nvSpPr>
        <p:spPr>
          <a:xfrm>
            <a:off x="0" y="0"/>
            <a:ext cx="9144000" cy="6855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p:cNvSpPr/>
          <p:nvPr userDrawn="1"/>
        </p:nvSpPr>
        <p:spPr>
          <a:xfrm>
            <a:off x="1" y="3933056"/>
            <a:ext cx="8893174" cy="2059757"/>
          </a:xfrm>
          <a:prstGeom prst="rect">
            <a:avLst/>
          </a:prstGeom>
          <a:solidFill>
            <a:srgbClr val="00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Picture Placeholder 7"/>
          <p:cNvSpPr>
            <a:spLocks noGrp="1"/>
          </p:cNvSpPr>
          <p:nvPr>
            <p:ph type="pic" sz="quarter" idx="15"/>
          </p:nvPr>
        </p:nvSpPr>
        <p:spPr>
          <a:xfrm>
            <a:off x="0" y="1160462"/>
            <a:ext cx="8893174" cy="2756849"/>
          </a:xfrm>
          <a:solidFill>
            <a:schemeClr val="bg2">
              <a:lumMod val="40000"/>
              <a:lumOff val="60000"/>
            </a:schemeClr>
          </a:solidFill>
        </p:spPr>
        <p:txBody>
          <a:bodyPr/>
          <a:lstStyle>
            <a:lvl1pPr marL="0" indent="0" algn="ctr">
              <a:buNone/>
              <a:defRPr b="0"/>
            </a:lvl1pPr>
          </a:lstStyle>
          <a:p>
            <a:r>
              <a:rPr lang="en-US" smtClean="0"/>
              <a:t>Click icon to add picture</a:t>
            </a:r>
            <a:endParaRPr lang="en-US" dirty="0"/>
          </a:p>
        </p:txBody>
      </p:sp>
      <p:sp>
        <p:nvSpPr>
          <p:cNvPr id="2" name="Title 1"/>
          <p:cNvSpPr>
            <a:spLocks noGrp="1"/>
          </p:cNvSpPr>
          <p:nvPr>
            <p:ph type="ctrTitle"/>
          </p:nvPr>
        </p:nvSpPr>
        <p:spPr>
          <a:xfrm>
            <a:off x="250825" y="4312347"/>
            <a:ext cx="6445251" cy="666452"/>
          </a:xfrm>
        </p:spPr>
        <p:txBody>
          <a:bodyPr>
            <a:noAutofit/>
          </a:bodyPr>
          <a:lstStyle>
            <a:lvl1pPr>
              <a:lnSpc>
                <a:spcPct val="91000"/>
              </a:lnSpc>
              <a:defRPr sz="2200">
                <a:solidFill>
                  <a:schemeClr val="bg1"/>
                </a:solidFill>
              </a:defRPr>
            </a:lvl1pPr>
          </a:lstStyle>
          <a:p>
            <a:r>
              <a:rPr lang="en-US" smtClean="0"/>
              <a:t>Click to edit Master title style</a:t>
            </a:r>
            <a:endParaRPr lang="en-GB" dirty="0"/>
          </a:p>
        </p:txBody>
      </p:sp>
      <p:sp>
        <p:nvSpPr>
          <p:cNvPr id="4" name="Date Placeholder 3"/>
          <p:cNvSpPr>
            <a:spLocks noGrp="1"/>
          </p:cNvSpPr>
          <p:nvPr>
            <p:ph type="dt" sz="half" idx="10"/>
          </p:nvPr>
        </p:nvSpPr>
        <p:spPr/>
        <p:txBody>
          <a:bodyPr/>
          <a:lstStyle>
            <a:lvl1pPr>
              <a:defRPr>
                <a:solidFill>
                  <a:schemeClr val="bg1"/>
                </a:solidFill>
              </a:defRPr>
            </a:lvl1pPr>
          </a:lstStyle>
          <a:p>
            <a:r>
              <a:rPr lang="es-MX" smtClean="0"/>
              <a:t>June 2014</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BA07366-CB75-4AA8-9E5B-928B849F427C}" type="slidenum">
              <a:rPr lang="en-GB" smtClean="0"/>
              <a:t>‹#›</a:t>
            </a:fld>
            <a:endParaRPr lang="en-GB" dirty="0"/>
          </a:p>
        </p:txBody>
      </p:sp>
      <p:pic>
        <p:nvPicPr>
          <p:cNvPr id="9" name="Picture 3" descr="U:\DNV\New upgrading projects received September 2013\PPT project assigned September 2013-\work\A4 PPT logos.emf"/>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48412" r="1"/>
          <a:stretch/>
        </p:blipFill>
        <p:spPr bwMode="auto">
          <a:xfrm>
            <a:off x="0" y="260350"/>
            <a:ext cx="8893174" cy="591733"/>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p:cNvCxnSpPr/>
          <p:nvPr userDrawn="1"/>
        </p:nvCxnSpPr>
        <p:spPr>
          <a:xfrm>
            <a:off x="0" y="3924941"/>
            <a:ext cx="8893175" cy="0"/>
          </a:xfrm>
          <a:prstGeom prst="line">
            <a:avLst/>
          </a:prstGeom>
          <a:ln w="2159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0" y="6272408"/>
            <a:ext cx="8893175" cy="0"/>
          </a:xfrm>
          <a:prstGeom prst="line">
            <a:avLst/>
          </a:prstGeom>
          <a:ln w="6350">
            <a:solidFill>
              <a:srgbClr val="4D4D4D"/>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6848475" y="6492748"/>
            <a:ext cx="2045659" cy="138499"/>
          </a:xfrm>
          <a:prstGeom prst="rect">
            <a:avLst/>
          </a:prstGeom>
          <a:noFill/>
        </p:spPr>
        <p:txBody>
          <a:bodyPr wrap="square" lIns="0" tIns="0" rIns="0" bIns="0" rtlCol="0">
            <a:spAutoFit/>
          </a:bodyPr>
          <a:lstStyle/>
          <a:p>
            <a:pPr algn="r"/>
            <a:r>
              <a:rPr lang="en-GB" sz="900" b="1" cap="all" baseline="0" noProof="1" smtClean="0">
                <a:solidFill>
                  <a:schemeClr val="accent2"/>
                </a:solidFill>
              </a:rPr>
              <a:t>Safer, smarter, greener</a:t>
            </a:r>
            <a:endParaRPr lang="en-GB" sz="900" b="1" cap="all" baseline="0" noProof="1">
              <a:solidFill>
                <a:schemeClr val="accent2"/>
              </a:solidFill>
            </a:endParaRPr>
          </a:p>
        </p:txBody>
      </p:sp>
      <p:sp>
        <p:nvSpPr>
          <p:cNvPr id="21" name="TextBox 20"/>
          <p:cNvSpPr txBox="1"/>
          <p:nvPr userDrawn="1"/>
        </p:nvSpPr>
        <p:spPr>
          <a:xfrm>
            <a:off x="491055" y="6517926"/>
            <a:ext cx="732573" cy="107722"/>
          </a:xfrm>
          <a:prstGeom prst="rect">
            <a:avLst/>
          </a:prstGeom>
          <a:noFill/>
        </p:spPr>
        <p:txBody>
          <a:bodyPr wrap="none" lIns="0" tIns="0" rIns="0" bIns="0" rtlCol="0">
            <a:spAutoFit/>
          </a:bodyPr>
          <a:lstStyle/>
          <a:p>
            <a:r>
              <a:rPr lang="en-GB" sz="700" noProof="0" dirty="0" smtClean="0">
                <a:solidFill>
                  <a:schemeClr val="tx1"/>
                </a:solidFill>
              </a:rPr>
              <a:t>DNV GL © 2014</a:t>
            </a:r>
            <a:endParaRPr lang="en-GB" sz="700" noProof="0" dirty="0">
              <a:solidFill>
                <a:schemeClr val="tx1"/>
              </a:solidFill>
            </a:endParaRPr>
          </a:p>
        </p:txBody>
      </p:sp>
      <p:sp>
        <p:nvSpPr>
          <p:cNvPr id="22" name="bmkFld2AuthorName"/>
          <p:cNvSpPr txBox="1">
            <a:spLocks noChangeArrowheads="1"/>
          </p:cNvSpPr>
          <p:nvPr userDrawn="1"/>
        </p:nvSpPr>
        <p:spPr bwMode="auto">
          <a:xfrm>
            <a:off x="250823" y="5363202"/>
            <a:ext cx="6445252" cy="29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nchorCtr="0"/>
          <a:lstStyle/>
          <a:p>
            <a:pPr marL="0" indent="0" algn="l" defTabSz="914400" rtl="0" eaLnBrk="1" latinLnBrk="0" hangingPunct="1">
              <a:lnSpc>
                <a:spcPct val="114000"/>
              </a:lnSpc>
              <a:spcBef>
                <a:spcPts val="600"/>
              </a:spcBef>
              <a:buClr>
                <a:srgbClr val="3F9C35"/>
              </a:buClr>
              <a:buFont typeface="Wingdings 2" pitchFamily="18" charset="2"/>
              <a:buNone/>
            </a:pPr>
            <a:r>
              <a:rPr lang="en-GB" altLang="ja-JP" sz="1200" b="1" kern="1200" baseline="0" smtClean="0">
                <a:solidFill>
                  <a:schemeClr val="tx2"/>
                </a:solidFill>
                <a:latin typeface="+mn-lt"/>
                <a:ea typeface="+mn-ea"/>
                <a:cs typeface="+mn-cs"/>
              </a:rPr>
              <a:t>Miguel Rescalvo</a:t>
            </a:r>
            <a:endParaRPr lang="en-GB" altLang="ja-JP" sz="1200" b="1" kern="1200" baseline="0" dirty="0">
              <a:solidFill>
                <a:schemeClr val="tx2"/>
              </a:solidFill>
              <a:latin typeface="+mn-lt"/>
              <a:ea typeface="+mn-ea"/>
              <a:cs typeface="+mn-cs"/>
            </a:endParaRPr>
          </a:p>
        </p:txBody>
      </p:sp>
      <p:sp>
        <p:nvSpPr>
          <p:cNvPr id="23" name="bmkFld3Date"/>
          <p:cNvSpPr/>
          <p:nvPr userDrawn="1"/>
        </p:nvSpPr>
        <p:spPr>
          <a:xfrm>
            <a:off x="249520" y="5685609"/>
            <a:ext cx="6446555" cy="30720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lvl="0" indent="0" algn="l" defTabSz="914400" rtl="0" eaLnBrk="1" latinLnBrk="0" hangingPunct="1">
              <a:lnSpc>
                <a:spcPct val="114000"/>
              </a:lnSpc>
              <a:spcBef>
                <a:spcPts val="600"/>
              </a:spcBef>
              <a:buClr>
                <a:srgbClr val="3F9C35"/>
              </a:buClr>
              <a:buFont typeface="Wingdings 2" pitchFamily="18" charset="2"/>
              <a:buNone/>
            </a:pPr>
            <a:r>
              <a:rPr lang="en-GB" sz="1200" b="0" kern="1200" smtClean="0">
                <a:solidFill>
                  <a:schemeClr val="tx2"/>
                </a:solidFill>
                <a:latin typeface="+mn-lt"/>
                <a:ea typeface="+mn-ea"/>
                <a:cs typeface="+mn-cs"/>
              </a:rPr>
              <a:t>June 2014</a:t>
            </a:r>
            <a:endParaRPr lang="en-GB" sz="1200" b="0" kern="1200" dirty="0" smtClean="0">
              <a:solidFill>
                <a:schemeClr val="tx2"/>
              </a:solidFill>
              <a:latin typeface="+mn-lt"/>
              <a:ea typeface="+mn-ea"/>
              <a:cs typeface="+mn-cs"/>
            </a:endParaRPr>
          </a:p>
        </p:txBody>
      </p:sp>
      <p:sp>
        <p:nvSpPr>
          <p:cNvPr id="24" name="bmkConfidentiality3"/>
          <p:cNvSpPr/>
          <p:nvPr userDrawn="1"/>
        </p:nvSpPr>
        <p:spPr>
          <a:xfrm>
            <a:off x="250822" y="6112089"/>
            <a:ext cx="2845013" cy="1603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endParaRPr lang="en-GB" sz="750" b="1" kern="1200" dirty="0" smtClean="0">
              <a:solidFill>
                <a:schemeClr val="tx1"/>
              </a:solidFill>
              <a:latin typeface="+mn-lt"/>
              <a:ea typeface="+mn-ea"/>
              <a:cs typeface="+mn-cs"/>
            </a:endParaRPr>
          </a:p>
        </p:txBody>
      </p:sp>
      <p:sp>
        <p:nvSpPr>
          <p:cNvPr id="25" name="bmkDraft3"/>
          <p:cNvSpPr txBox="1">
            <a:spLocks noChangeArrowheads="1"/>
          </p:cNvSpPr>
          <p:nvPr userDrawn="1"/>
        </p:nvSpPr>
        <p:spPr bwMode="auto">
          <a:xfrm>
            <a:off x="3811588" y="6012000"/>
            <a:ext cx="1511300" cy="23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ctr">
              <a:spcBef>
                <a:spcPct val="50000"/>
              </a:spcBef>
            </a:pPr>
            <a:endParaRPr lang="en-GB" altLang="ja-JP" sz="1600" b="0" cap="all" baseline="0" dirty="0">
              <a:solidFill>
                <a:srgbClr val="C4262E"/>
              </a:solidFill>
              <a:ea typeface="ＭＳ Ｐゴシック" charset="-128"/>
              <a:cs typeface="Arial" charset="0"/>
            </a:endParaRPr>
          </a:p>
        </p:txBody>
      </p:sp>
      <p:sp>
        <p:nvSpPr>
          <p:cNvPr id="26" name="bmkFld2DocumentNumber"/>
          <p:cNvSpPr txBox="1">
            <a:spLocks noChangeArrowheads="1"/>
          </p:cNvSpPr>
          <p:nvPr userDrawn="1"/>
        </p:nvSpPr>
        <p:spPr bwMode="auto">
          <a:xfrm>
            <a:off x="1691680" y="6517697"/>
            <a:ext cx="2805707" cy="179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l">
              <a:spcBef>
                <a:spcPts val="0"/>
              </a:spcBef>
            </a:pPr>
            <a:endParaRPr lang="en-GB" altLang="ja-JP" sz="700" dirty="0">
              <a:solidFill>
                <a:srgbClr val="000000"/>
              </a:solidFill>
              <a:ea typeface="ＭＳ Ｐゴシック" charset="-128"/>
              <a:cs typeface="Arial" charset="0"/>
            </a:endParaRPr>
          </a:p>
        </p:txBody>
      </p:sp>
      <p:sp>
        <p:nvSpPr>
          <p:cNvPr id="28" name="bmkBusinessAreaName"/>
          <p:cNvSpPr/>
          <p:nvPr userDrawn="1"/>
        </p:nvSpPr>
        <p:spPr>
          <a:xfrm>
            <a:off x="246122" y="4056885"/>
            <a:ext cx="6445252" cy="21614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r>
              <a:rPr lang="en-GB" sz="1200" b="1" kern="1200" cap="all" baseline="0" smtClean="0">
                <a:solidFill>
                  <a:schemeClr val="bg1"/>
                </a:solidFill>
                <a:latin typeface="+mn-lt"/>
                <a:ea typeface="+mn-ea"/>
                <a:cs typeface="+mn-cs"/>
              </a:rPr>
              <a:t>Energy</a:t>
            </a:r>
            <a:endParaRPr lang="en-GB" sz="1200" b="1" kern="1200" cap="all" baseline="0" dirty="0" smtClean="0">
              <a:solidFill>
                <a:schemeClr val="bg1"/>
              </a:solidFill>
              <a:latin typeface="+mn-lt"/>
              <a:ea typeface="+mn-ea"/>
              <a:cs typeface="+mn-cs"/>
            </a:endParaRPr>
          </a:p>
        </p:txBody>
      </p:sp>
      <p:sp>
        <p:nvSpPr>
          <p:cNvPr id="30" name="Subtitle 2"/>
          <p:cNvSpPr>
            <a:spLocks noGrp="1"/>
          </p:cNvSpPr>
          <p:nvPr>
            <p:ph type="subTitle" idx="1"/>
          </p:nvPr>
        </p:nvSpPr>
        <p:spPr>
          <a:xfrm>
            <a:off x="250825" y="5039166"/>
            <a:ext cx="6445250" cy="324036"/>
          </a:xfrm>
        </p:spPr>
        <p:txBody>
          <a:bodyPr/>
          <a:lstStyle>
            <a:lvl1pPr marL="0" indent="0" algn="l" defTabSz="914400" rtl="0" eaLnBrk="1" latinLnBrk="0" hangingPunct="1">
              <a:buNone/>
              <a:defRPr lang="en-US" sz="1600" b="1" kern="1200" dirty="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1250691483"/>
      </p:ext>
    </p:extLst>
  </p:cSld>
  <p:clrMapOvr>
    <a:masterClrMapping/>
  </p:clrMapOvr>
  <p:transition spd="slow" advClick="0">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sp>
        <p:nvSpPr>
          <p:cNvPr id="7" name="Rectangle 6"/>
          <p:cNvSpPr/>
          <p:nvPr userDrawn="1"/>
        </p:nvSpPr>
        <p:spPr>
          <a:xfrm>
            <a:off x="1" y="260351"/>
            <a:ext cx="8893174" cy="57324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250825" y="1268761"/>
            <a:ext cx="6445250" cy="1298228"/>
          </a:xfrm>
        </p:spPr>
        <p:txBody>
          <a:bodyPr anchor="t">
            <a:noAutofit/>
          </a:bodyPr>
          <a:lstStyle>
            <a:lvl1pPr algn="l">
              <a:defRPr sz="2400" b="1" cap="none" baseline="0">
                <a:solidFill>
                  <a:schemeClr val="bg1"/>
                </a:solidFill>
              </a:defRPr>
            </a:lvl1pPr>
          </a:lstStyle>
          <a:p>
            <a:r>
              <a:rPr lang="en-US" smtClean="0"/>
              <a:t>Click to edit Master title style</a:t>
            </a:r>
            <a:endParaRPr lang="en-GB" dirty="0"/>
          </a:p>
        </p:txBody>
      </p:sp>
      <p:sp>
        <p:nvSpPr>
          <p:cNvPr id="4" name="Date Placeholder 3"/>
          <p:cNvSpPr>
            <a:spLocks noGrp="1"/>
          </p:cNvSpPr>
          <p:nvPr>
            <p:ph type="dt" sz="half" idx="10"/>
          </p:nvPr>
        </p:nvSpPr>
        <p:spPr/>
        <p:txBody>
          <a:bodyPr/>
          <a:lstStyle/>
          <a:p>
            <a:r>
              <a:rPr lang="es-MX" smtClean="0"/>
              <a:t>June 2014</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BA07366-CB75-4AA8-9E5B-928B849F427C}" type="slidenum">
              <a:rPr lang="en-GB" smtClean="0"/>
              <a:t>‹#›</a:t>
            </a:fld>
            <a:endParaRPr lang="en-GB" dirty="0"/>
          </a:p>
        </p:txBody>
      </p:sp>
      <p:sp>
        <p:nvSpPr>
          <p:cNvPr id="11" name="Rectangle 10"/>
          <p:cNvSpPr/>
          <p:nvPr userDrawn="1"/>
        </p:nvSpPr>
        <p:spPr>
          <a:xfrm>
            <a:off x="0" y="5907600"/>
            <a:ext cx="8892000" cy="215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092900003"/>
      </p:ext>
    </p:extLst>
  </p:cSld>
  <p:clrMapOvr>
    <a:masterClrMapping/>
  </p:clrMapOvr>
  <p:transition spd="slow" advClick="0">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pter slide with imag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260351"/>
            <a:ext cx="8892000" cy="5732462"/>
          </a:xfrm>
          <a:solidFill>
            <a:schemeClr val="bg2">
              <a:lumMod val="40000"/>
              <a:lumOff val="60000"/>
            </a:schemeClr>
          </a:solidFill>
        </p:spPr>
        <p:txBody>
          <a:bodyPr/>
          <a:lstStyle>
            <a:lvl1pPr marL="0" indent="0" algn="ctr">
              <a:buNone/>
              <a:defRPr b="0"/>
            </a:lvl1pPr>
          </a:lstStyle>
          <a:p>
            <a:r>
              <a:rPr lang="en-US" smtClean="0"/>
              <a:t>Click icon to add picture</a:t>
            </a:r>
            <a:endParaRPr lang="en-US" dirty="0"/>
          </a:p>
        </p:txBody>
      </p:sp>
      <p:sp>
        <p:nvSpPr>
          <p:cNvPr id="2" name="Title 1"/>
          <p:cNvSpPr>
            <a:spLocks noGrp="1"/>
          </p:cNvSpPr>
          <p:nvPr>
            <p:ph type="title"/>
          </p:nvPr>
        </p:nvSpPr>
        <p:spPr>
          <a:xfrm>
            <a:off x="250825" y="1268761"/>
            <a:ext cx="6445250" cy="1298228"/>
          </a:xfrm>
        </p:spPr>
        <p:txBody>
          <a:bodyPr anchor="t">
            <a:noAutofit/>
          </a:bodyPr>
          <a:lstStyle>
            <a:lvl1pPr algn="l">
              <a:defRPr sz="2400" b="1" cap="none" baseline="0">
                <a:solidFill>
                  <a:schemeClr val="bg1"/>
                </a:solidFill>
              </a:defRPr>
            </a:lvl1pPr>
          </a:lstStyle>
          <a:p>
            <a:r>
              <a:rPr lang="en-US" smtClean="0"/>
              <a:t>Click to edit Master title style</a:t>
            </a:r>
            <a:endParaRPr lang="en-GB" dirty="0"/>
          </a:p>
        </p:txBody>
      </p:sp>
      <p:sp>
        <p:nvSpPr>
          <p:cNvPr id="4" name="Date Placeholder 3"/>
          <p:cNvSpPr>
            <a:spLocks noGrp="1"/>
          </p:cNvSpPr>
          <p:nvPr>
            <p:ph type="dt" sz="half" idx="10"/>
          </p:nvPr>
        </p:nvSpPr>
        <p:spPr/>
        <p:txBody>
          <a:bodyPr/>
          <a:lstStyle/>
          <a:p>
            <a:r>
              <a:rPr lang="es-MX" smtClean="0"/>
              <a:t>June 2014</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BA07366-CB75-4AA8-9E5B-928B849F427C}" type="slidenum">
              <a:rPr lang="en-GB" smtClean="0"/>
              <a:t>‹#›</a:t>
            </a:fld>
            <a:endParaRPr lang="en-GB" dirty="0"/>
          </a:p>
        </p:txBody>
      </p:sp>
      <p:sp>
        <p:nvSpPr>
          <p:cNvPr id="12" name="Table Placeholder 11"/>
          <p:cNvSpPr>
            <a:spLocks noGrp="1"/>
          </p:cNvSpPr>
          <p:nvPr>
            <p:ph type="tbl" sz="quarter" idx="14"/>
          </p:nvPr>
        </p:nvSpPr>
        <p:spPr>
          <a:xfrm>
            <a:off x="0" y="5907170"/>
            <a:ext cx="8892000" cy="21590"/>
          </a:xfrm>
          <a:solidFill>
            <a:schemeClr val="bg1"/>
          </a:solidFill>
        </p:spPr>
        <p:txBody>
          <a:bodyPr>
            <a:normAutofit/>
          </a:bodyPr>
          <a:lstStyle>
            <a:lvl1pPr>
              <a:defRPr sz="100">
                <a:solidFill>
                  <a:schemeClr val="bg1"/>
                </a:solidFill>
              </a:defRPr>
            </a:lvl1pPr>
          </a:lstStyle>
          <a:p>
            <a:r>
              <a:rPr lang="en-US" smtClean="0"/>
              <a:t>Click icon to add table</a:t>
            </a:r>
            <a:endParaRPr lang="en-US" dirty="0"/>
          </a:p>
        </p:txBody>
      </p:sp>
    </p:spTree>
    <p:extLst>
      <p:ext uri="{BB962C8B-B14F-4D97-AF65-F5344CB8AC3E}">
        <p14:creationId xmlns:p14="http://schemas.microsoft.com/office/powerpoint/2010/main" val="2443981875"/>
      </p:ext>
    </p:extLst>
  </p:cSld>
  <p:clrMapOvr>
    <a:masterClrMapping/>
  </p:clrMapOvr>
  <p:transition spd="slow" advClick="0">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250824" y="1268414"/>
            <a:ext cx="4243389" cy="4724400"/>
          </a:xfrm>
        </p:spPr>
        <p:txBody>
          <a:bodyPr>
            <a:no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9787" y="1268414"/>
            <a:ext cx="4243387" cy="4724400"/>
          </a:xfrm>
        </p:spPr>
        <p:txBody>
          <a:bodyPr>
            <a:no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p:txBody>
          <a:bodyPr/>
          <a:lstStyle/>
          <a:p>
            <a:r>
              <a:rPr lang="es-MX" smtClean="0"/>
              <a:t>June 2014</a:t>
            </a:r>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BA07366-CB75-4AA8-9E5B-928B849F427C}" type="slidenum">
              <a:rPr lang="en-GB" smtClean="0"/>
              <a:t>‹#›</a:t>
            </a:fld>
            <a:endParaRPr lang="en-GB" dirty="0"/>
          </a:p>
        </p:txBody>
      </p:sp>
    </p:spTree>
    <p:extLst>
      <p:ext uri="{BB962C8B-B14F-4D97-AF65-F5344CB8AC3E}">
        <p14:creationId xmlns:p14="http://schemas.microsoft.com/office/powerpoint/2010/main" val="4238075691"/>
      </p:ext>
    </p:extLst>
  </p:cSld>
  <p:clrMapOvr>
    <a:masterClrMapping/>
  </p:clrMapOvr>
  <p:transition spd="slow" advClick="0">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Two content with sub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250824" y="972000"/>
            <a:ext cx="4243389" cy="572400"/>
          </a:xfrm>
        </p:spPr>
        <p:txBody>
          <a:bodyPr anchor="b">
            <a:no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0826" y="1620000"/>
            <a:ext cx="4243387" cy="4372813"/>
          </a:xfrm>
        </p:spPr>
        <p:txBody>
          <a:bodyPr>
            <a:noAutofit/>
          </a:bodyPr>
          <a:lstStyle>
            <a:lvl1pPr>
              <a:defRPr sz="1600" b="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9788" y="970248"/>
            <a:ext cx="4242692" cy="572312"/>
          </a:xfrm>
        </p:spPr>
        <p:txBody>
          <a:bodyPr anchor="b">
            <a:no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9787" y="1618861"/>
            <a:ext cx="4242693" cy="4373952"/>
          </a:xfrm>
        </p:spPr>
        <p:txBody>
          <a:bodyPr>
            <a:noAutofit/>
          </a:bodyPr>
          <a:lstStyle>
            <a:lvl1pPr>
              <a:defRPr sz="1600" b="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6"/>
          <p:cNvSpPr>
            <a:spLocks noGrp="1"/>
          </p:cNvSpPr>
          <p:nvPr>
            <p:ph type="dt" sz="half" idx="10"/>
          </p:nvPr>
        </p:nvSpPr>
        <p:spPr/>
        <p:txBody>
          <a:bodyPr/>
          <a:lstStyle/>
          <a:p>
            <a:r>
              <a:rPr lang="es-MX" smtClean="0"/>
              <a:t>June 2014</a:t>
            </a:r>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BA07366-CB75-4AA8-9E5B-928B849F427C}" type="slidenum">
              <a:rPr lang="en-GB" smtClean="0"/>
              <a:t>‹#›</a:t>
            </a:fld>
            <a:endParaRPr lang="en-GB" dirty="0"/>
          </a:p>
        </p:txBody>
      </p:sp>
    </p:spTree>
    <p:extLst>
      <p:ext uri="{BB962C8B-B14F-4D97-AF65-F5344CB8AC3E}">
        <p14:creationId xmlns:p14="http://schemas.microsoft.com/office/powerpoint/2010/main" val="2801136184"/>
      </p:ext>
    </p:extLst>
  </p:cSld>
  <p:clrMapOvr>
    <a:masterClrMapping/>
  </p:clrMapOvr>
  <p:transition spd="slow" advClick="0">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ne column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250824" y="1270800"/>
            <a:ext cx="4244976" cy="4722013"/>
          </a:xfrm>
        </p:spPr>
        <p:txBody>
          <a:bodyPr>
            <a:no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p:txBody>
          <a:bodyPr/>
          <a:lstStyle/>
          <a:p>
            <a:r>
              <a:rPr lang="es-MX" smtClean="0"/>
              <a:t>June 2014</a:t>
            </a:r>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BA07366-CB75-4AA8-9E5B-928B849F427C}" type="slidenum">
              <a:rPr lang="en-GB" smtClean="0"/>
              <a:t>‹#›</a:t>
            </a:fld>
            <a:endParaRPr lang="en-GB" dirty="0"/>
          </a:p>
        </p:txBody>
      </p:sp>
      <p:sp>
        <p:nvSpPr>
          <p:cNvPr id="10" name="Picture Placeholder 9"/>
          <p:cNvSpPr>
            <a:spLocks noGrp="1"/>
          </p:cNvSpPr>
          <p:nvPr>
            <p:ph type="pic" sz="quarter" idx="13"/>
          </p:nvPr>
        </p:nvSpPr>
        <p:spPr>
          <a:xfrm>
            <a:off x="4649788" y="1268413"/>
            <a:ext cx="4242692" cy="4724400"/>
          </a:xfrm>
          <a:solidFill>
            <a:schemeClr val="bg2">
              <a:lumMod val="40000"/>
              <a:lumOff val="60000"/>
            </a:schemeClr>
          </a:solidFill>
        </p:spPr>
        <p:txBody>
          <a:bodyPr/>
          <a:lstStyle>
            <a:lvl1pPr marL="0" indent="0" algn="ctr">
              <a:buNone/>
              <a:defRPr b="0"/>
            </a:lvl1pPr>
          </a:lstStyle>
          <a:p>
            <a:r>
              <a:rPr lang="en-US" smtClean="0"/>
              <a:t>Click icon to add picture</a:t>
            </a:r>
            <a:endParaRPr lang="en-US" dirty="0"/>
          </a:p>
        </p:txBody>
      </p:sp>
    </p:spTree>
    <p:extLst>
      <p:ext uri="{BB962C8B-B14F-4D97-AF65-F5344CB8AC3E}">
        <p14:creationId xmlns:p14="http://schemas.microsoft.com/office/powerpoint/2010/main" val="4118495628"/>
      </p:ext>
    </p:extLst>
  </p:cSld>
  <p:clrMapOvr>
    <a:masterClrMapping/>
  </p:clrMapOvr>
  <p:transition spd="slow" advClick="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Master Title: V2">
    <p:spTree>
      <p:nvGrpSpPr>
        <p:cNvPr id="1" name=""/>
        <p:cNvGrpSpPr/>
        <p:nvPr/>
      </p:nvGrpSpPr>
      <p:grpSpPr>
        <a:xfrm>
          <a:off x="0" y="0"/>
          <a:ext cx="0" cy="0"/>
          <a:chOff x="0" y="0"/>
          <a:chExt cx="0" cy="0"/>
        </a:xfrm>
      </p:grpSpPr>
      <p:sp>
        <p:nvSpPr>
          <p:cNvPr id="13" name="Rechteck 12"/>
          <p:cNvSpPr/>
          <p:nvPr userDrawn="1"/>
        </p:nvSpPr>
        <p:spPr>
          <a:xfrm>
            <a:off x="0" y="1278000"/>
            <a:ext cx="9144000" cy="55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pic>
        <p:nvPicPr>
          <p:cNvPr id="10" name="Bild 12"/>
          <p:cNvPicPr>
            <a:picLocks noChangeAspect="1"/>
          </p:cNvPicPr>
          <p:nvPr userDrawn="1"/>
        </p:nvPicPr>
        <p:blipFill>
          <a:blip r:embed="rId2">
            <a:alphaModFix amt="30000"/>
          </a:blip>
          <a:stretch>
            <a:fillRect/>
          </a:stretch>
        </p:blipFill>
        <p:spPr>
          <a:xfrm>
            <a:off x="3133426" y="1130968"/>
            <a:ext cx="5938818" cy="5938818"/>
          </a:xfrm>
          <a:prstGeom prst="rect">
            <a:avLst/>
          </a:prstGeom>
        </p:spPr>
      </p:pic>
      <p:sp>
        <p:nvSpPr>
          <p:cNvPr id="7" name="Rectangle 2"/>
          <p:cNvSpPr>
            <a:spLocks noGrp="1" noChangeArrowheads="1"/>
          </p:cNvSpPr>
          <p:nvPr>
            <p:ph type="ctrTitle" hasCustomPrompt="1"/>
          </p:nvPr>
        </p:nvSpPr>
        <p:spPr>
          <a:xfrm>
            <a:off x="1065177" y="3958989"/>
            <a:ext cx="7538185" cy="1011238"/>
          </a:xfrm>
        </p:spPr>
        <p:txBody>
          <a:bodyPr bIns="0"/>
          <a:lstStyle>
            <a:lvl1pPr>
              <a:defRPr sz="3500">
                <a:solidFill>
                  <a:schemeClr val="tx1"/>
                </a:solidFill>
                <a:latin typeface="Arial"/>
                <a:cs typeface="Arial"/>
              </a:defRPr>
            </a:lvl1pPr>
          </a:lstStyle>
          <a:p>
            <a:pPr lvl="0"/>
            <a:r>
              <a:rPr lang="en-US" noProof="0" dirty="0" smtClean="0"/>
              <a:t>Master Title: Version 2</a:t>
            </a:r>
          </a:p>
        </p:txBody>
      </p:sp>
      <p:sp>
        <p:nvSpPr>
          <p:cNvPr id="8" name="Rectangle 3"/>
          <p:cNvSpPr>
            <a:spLocks noGrp="1" noChangeArrowheads="1"/>
          </p:cNvSpPr>
          <p:nvPr>
            <p:ph type="subTitle" idx="1" hasCustomPrompt="1"/>
          </p:nvPr>
        </p:nvSpPr>
        <p:spPr>
          <a:xfrm>
            <a:off x="1065327" y="5131316"/>
            <a:ext cx="7539711" cy="647700"/>
          </a:xfrm>
          <a:prstGeom prst="rect">
            <a:avLst/>
          </a:prstGeom>
        </p:spPr>
        <p:txBody>
          <a:bodyPr lIns="0" tIns="0" rIns="0" bIns="0"/>
          <a:lstStyle>
            <a:lvl1pPr marL="0" indent="0">
              <a:buFontTx/>
              <a:buNone/>
              <a:defRPr sz="2000" b="0" baseline="0">
                <a:solidFill>
                  <a:schemeClr val="accent2"/>
                </a:solidFill>
                <a:latin typeface="Arial"/>
                <a:cs typeface="Arial"/>
              </a:defRPr>
            </a:lvl1pPr>
          </a:lstStyle>
          <a:p>
            <a:pPr lvl="0"/>
            <a:r>
              <a:rPr lang="en-US" noProof="0" dirty="0" smtClean="0"/>
              <a:t>Name of the contributor</a:t>
            </a:r>
          </a:p>
          <a:p>
            <a:pPr lvl="0"/>
            <a:r>
              <a:rPr lang="en-US" noProof="0" dirty="0" smtClean="0"/>
              <a:t>Name of the event, venue, 00 Month 2012</a:t>
            </a:r>
          </a:p>
        </p:txBody>
      </p:sp>
      <p:pic>
        <p:nvPicPr>
          <p:cNvPr id="9"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23102" y="303795"/>
            <a:ext cx="3615235" cy="70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8638972"/>
      </p:ext>
    </p:extLst>
  </p:cSld>
  <p:clrMapOvr>
    <a:masterClrMapping/>
  </p:clrMapOvr>
  <p:transition spd="slow" advClick="0">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and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Date Placeholder 2"/>
          <p:cNvSpPr>
            <a:spLocks noGrp="1"/>
          </p:cNvSpPr>
          <p:nvPr>
            <p:ph type="dt" sz="half" idx="10"/>
          </p:nvPr>
        </p:nvSpPr>
        <p:spPr/>
        <p:txBody>
          <a:bodyPr/>
          <a:lstStyle/>
          <a:p>
            <a:r>
              <a:rPr lang="es-MX" noProof="0" smtClean="0"/>
              <a:t>June 2014</a:t>
            </a:r>
            <a:endParaRPr lang="en-GB" noProof="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5BA07366-CB75-4AA8-9E5B-928B849F427C}" type="slidenum">
              <a:rPr lang="en-GB" noProof="0" smtClean="0"/>
              <a:pPr/>
              <a:t>‹#›</a:t>
            </a:fld>
            <a:endParaRPr lang="en-GB" noProof="0" dirty="0"/>
          </a:p>
        </p:txBody>
      </p:sp>
      <p:sp>
        <p:nvSpPr>
          <p:cNvPr id="10" name="Text Placeholder 9"/>
          <p:cNvSpPr>
            <a:spLocks noGrp="1"/>
          </p:cNvSpPr>
          <p:nvPr>
            <p:ph type="body" sz="quarter" idx="14"/>
          </p:nvPr>
        </p:nvSpPr>
        <p:spPr>
          <a:xfrm>
            <a:off x="247948" y="5678682"/>
            <a:ext cx="8644531" cy="337924"/>
          </a:xfrm>
        </p:spPr>
        <p:txBody>
          <a:bodyPr>
            <a:noAutofit/>
          </a:bodyPr>
          <a:lstStyle>
            <a:lvl1pPr marL="0" indent="0">
              <a:lnSpc>
                <a:spcPct val="100000"/>
              </a:lnSpc>
              <a:spcBef>
                <a:spcPts val="0"/>
              </a:spcBef>
              <a:buNone/>
              <a:defRPr sz="1100" b="1"/>
            </a:lvl1pPr>
          </a:lstStyle>
          <a:p>
            <a:pPr lvl="0"/>
            <a:r>
              <a:rPr lang="en-US" smtClean="0"/>
              <a:t>Click to edit Master text styles</a:t>
            </a:r>
          </a:p>
        </p:txBody>
      </p:sp>
      <p:sp>
        <p:nvSpPr>
          <p:cNvPr id="12" name="Picture Placeholder 8"/>
          <p:cNvSpPr>
            <a:spLocks noGrp="1"/>
          </p:cNvSpPr>
          <p:nvPr>
            <p:ph type="pic" sz="quarter" idx="13"/>
          </p:nvPr>
        </p:nvSpPr>
        <p:spPr>
          <a:xfrm>
            <a:off x="0" y="943199"/>
            <a:ext cx="8892000" cy="4679931"/>
          </a:xfrm>
          <a:solidFill>
            <a:schemeClr val="bg2">
              <a:lumMod val="40000"/>
              <a:lumOff val="60000"/>
            </a:schemeClr>
          </a:solidFill>
        </p:spPr>
        <p:txBody>
          <a:bodyPr/>
          <a:lstStyle>
            <a:lvl1pPr marL="0" indent="0" algn="ctr">
              <a:buNone/>
              <a:defRPr b="0"/>
            </a:lvl1pPr>
          </a:lstStyle>
          <a:p>
            <a:r>
              <a:rPr lang="en-US" smtClean="0"/>
              <a:t>Click icon to add picture</a:t>
            </a:r>
            <a:endParaRPr lang="en-US" dirty="0"/>
          </a:p>
        </p:txBody>
      </p:sp>
      <p:sp>
        <p:nvSpPr>
          <p:cNvPr id="13" name="Table Placeholder 11"/>
          <p:cNvSpPr>
            <a:spLocks noGrp="1"/>
          </p:cNvSpPr>
          <p:nvPr>
            <p:ph type="tbl" sz="quarter" idx="15"/>
          </p:nvPr>
        </p:nvSpPr>
        <p:spPr>
          <a:xfrm>
            <a:off x="0" y="5537488"/>
            <a:ext cx="8892000" cy="21590"/>
          </a:xfrm>
          <a:solidFill>
            <a:schemeClr val="bg1"/>
          </a:solidFill>
        </p:spPr>
        <p:txBody>
          <a:bodyPr>
            <a:normAutofit/>
          </a:bodyPr>
          <a:lstStyle>
            <a:lvl1pPr>
              <a:defRPr sz="100">
                <a:solidFill>
                  <a:schemeClr val="bg1"/>
                </a:solidFill>
              </a:defRPr>
            </a:lvl1pPr>
          </a:lstStyle>
          <a:p>
            <a:r>
              <a:rPr lang="en-US" smtClean="0"/>
              <a:t>Click icon to add table</a:t>
            </a:r>
            <a:endParaRPr lang="en-US" dirty="0"/>
          </a:p>
        </p:txBody>
      </p:sp>
    </p:spTree>
    <p:extLst>
      <p:ext uri="{BB962C8B-B14F-4D97-AF65-F5344CB8AC3E}">
        <p14:creationId xmlns:p14="http://schemas.microsoft.com/office/powerpoint/2010/main" val="3309342517"/>
      </p:ext>
    </p:extLst>
  </p:cSld>
  <p:clrMapOvr>
    <a:masterClrMapping/>
  </p:clrMapOvr>
  <p:transition spd="slow" advClick="0">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Date Placeholder 2"/>
          <p:cNvSpPr>
            <a:spLocks noGrp="1"/>
          </p:cNvSpPr>
          <p:nvPr>
            <p:ph type="dt" sz="half" idx="10"/>
          </p:nvPr>
        </p:nvSpPr>
        <p:spPr/>
        <p:txBody>
          <a:bodyPr/>
          <a:lstStyle/>
          <a:p>
            <a:r>
              <a:rPr lang="es-MX" smtClean="0"/>
              <a:t>June 2014</a:t>
            </a:r>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BA07366-CB75-4AA8-9E5B-928B849F427C}" type="slidenum">
              <a:rPr lang="en-GB" smtClean="0"/>
              <a:t>‹#›</a:t>
            </a:fld>
            <a:endParaRPr lang="en-GB" dirty="0"/>
          </a:p>
        </p:txBody>
      </p:sp>
    </p:spTree>
    <p:extLst>
      <p:ext uri="{BB962C8B-B14F-4D97-AF65-F5344CB8AC3E}">
        <p14:creationId xmlns:p14="http://schemas.microsoft.com/office/powerpoint/2010/main" val="184571519"/>
      </p:ext>
    </p:extLst>
  </p:cSld>
  <p:clrMapOvr>
    <a:masterClrMapping/>
  </p:clrMapOvr>
  <p:transition spd="slow" advClick="0">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5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Date Placeholder 1"/>
          <p:cNvSpPr>
            <a:spLocks noGrp="1"/>
          </p:cNvSpPr>
          <p:nvPr>
            <p:ph type="dt" sz="half" idx="10"/>
          </p:nvPr>
        </p:nvSpPr>
        <p:spPr/>
        <p:txBody>
          <a:bodyPr/>
          <a:lstStyle>
            <a:lvl1pPr>
              <a:defRPr>
                <a:solidFill>
                  <a:schemeClr val="bg1"/>
                </a:solidFill>
              </a:defRPr>
            </a:lvl1pPr>
          </a:lstStyle>
          <a:p>
            <a:r>
              <a:rPr lang="es-MX" smtClean="0"/>
              <a:t>June 2014</a:t>
            </a:r>
            <a:endParaRPr lang="en-GB" dirty="0"/>
          </a:p>
        </p:txBody>
      </p:sp>
      <p:sp>
        <p:nvSpPr>
          <p:cNvPr id="3" name="Footer Placeholder 2"/>
          <p:cNvSpPr>
            <a:spLocks noGrp="1"/>
          </p:cNvSpPr>
          <p:nvPr>
            <p:ph type="ftr" sz="quarter" idx="11"/>
          </p:nvPr>
        </p:nvSpPr>
        <p:spPr>
          <a:xfrm>
            <a:off x="4497388" y="6537522"/>
            <a:ext cx="4246563" cy="160319"/>
          </a:xfrm>
        </p:spPr>
        <p:txBody>
          <a:bodyPr/>
          <a:lstStyle>
            <a:lvl1pPr>
              <a:defRPr>
                <a:solidFill>
                  <a:schemeClr val="bg1"/>
                </a:solidFill>
              </a:defRPr>
            </a:lvl1pPr>
          </a:lstStyle>
          <a:p>
            <a:endParaRPr lang="en-GB" dirty="0"/>
          </a:p>
        </p:txBody>
      </p:sp>
      <p:sp>
        <p:nvSpPr>
          <p:cNvPr id="4" name="Slide Number Placeholder 3"/>
          <p:cNvSpPr>
            <a:spLocks noGrp="1"/>
          </p:cNvSpPr>
          <p:nvPr>
            <p:ph type="sldNum" sz="quarter" idx="12"/>
          </p:nvPr>
        </p:nvSpPr>
        <p:spPr/>
        <p:txBody>
          <a:bodyPr/>
          <a:lstStyle/>
          <a:p>
            <a:fld id="{5BA07366-CB75-4AA8-9E5B-928B849F427C}" type="slidenum">
              <a:rPr lang="en-GB" smtClean="0"/>
              <a:t>‹#›</a:t>
            </a:fld>
            <a:endParaRPr lang="en-GB" dirty="0"/>
          </a:p>
        </p:txBody>
      </p:sp>
      <p:sp>
        <p:nvSpPr>
          <p:cNvPr id="6" name="bmkFld6Date"/>
          <p:cNvSpPr txBox="1">
            <a:spLocks noChangeArrowheads="1"/>
          </p:cNvSpPr>
          <p:nvPr userDrawn="1"/>
        </p:nvSpPr>
        <p:spPr bwMode="auto">
          <a:xfrm>
            <a:off x="1692000" y="6519600"/>
            <a:ext cx="2805388" cy="1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spcBef>
                <a:spcPct val="50000"/>
              </a:spcBef>
            </a:pPr>
            <a:r>
              <a:rPr lang="en-GB" altLang="ja-JP" sz="700" smtClean="0">
                <a:solidFill>
                  <a:schemeClr val="tx1"/>
                </a:solidFill>
                <a:ea typeface="ＭＳ Ｐゴシック" charset="-128"/>
                <a:cs typeface="Arial" charset="0"/>
              </a:rPr>
              <a:t>June 2014</a:t>
            </a:r>
            <a:endParaRPr lang="en-GB" altLang="ja-JP" sz="700" dirty="0">
              <a:solidFill>
                <a:schemeClr val="tx1"/>
              </a:solidFill>
              <a:ea typeface="ＭＳ Ｐゴシック" charset="-128"/>
              <a:cs typeface="Arial" charset="0"/>
            </a:endParaRPr>
          </a:p>
        </p:txBody>
      </p:sp>
      <p:sp>
        <p:nvSpPr>
          <p:cNvPr id="7" name="bmkDraft6"/>
          <p:cNvSpPr txBox="1">
            <a:spLocks noChangeArrowheads="1"/>
          </p:cNvSpPr>
          <p:nvPr userDrawn="1"/>
        </p:nvSpPr>
        <p:spPr bwMode="auto">
          <a:xfrm>
            <a:off x="3811588" y="6012000"/>
            <a:ext cx="1511300" cy="23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ctr">
              <a:spcBef>
                <a:spcPct val="50000"/>
              </a:spcBef>
            </a:pPr>
            <a:endParaRPr lang="en-GB" altLang="ja-JP" sz="1600" b="0" cap="all" baseline="0" dirty="0">
              <a:solidFill>
                <a:srgbClr val="C4262E"/>
              </a:solidFill>
              <a:ea typeface="ＭＳ Ｐゴシック" charset="-128"/>
              <a:cs typeface="Arial" charset="0"/>
            </a:endParaRPr>
          </a:p>
        </p:txBody>
      </p:sp>
      <p:sp>
        <p:nvSpPr>
          <p:cNvPr id="8" name="bmkConfidentiality6"/>
          <p:cNvSpPr/>
          <p:nvPr userDrawn="1"/>
        </p:nvSpPr>
        <p:spPr>
          <a:xfrm>
            <a:off x="250822" y="6112089"/>
            <a:ext cx="2845013" cy="1603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endParaRPr lang="en-GB" sz="750" b="1" kern="1200" dirty="0" smtClean="0">
              <a:solidFill>
                <a:schemeClr val="tx1"/>
              </a:solidFill>
              <a:latin typeface="+mn-lt"/>
              <a:ea typeface="+mn-ea"/>
              <a:cs typeface="+mn-cs"/>
            </a:endParaRPr>
          </a:p>
        </p:txBody>
      </p:sp>
    </p:spTree>
    <p:extLst>
      <p:ext uri="{BB962C8B-B14F-4D97-AF65-F5344CB8AC3E}">
        <p14:creationId xmlns:p14="http://schemas.microsoft.com/office/powerpoint/2010/main" val="3069914598"/>
      </p:ext>
    </p:extLst>
  </p:cSld>
  <p:clrMapOvr>
    <a:masterClrMapping/>
  </p:clrMapOvr>
  <p:transition spd="slow" advClick="0">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 name="Rectangle 5"/>
          <p:cNvSpPr/>
          <p:nvPr userDrawn="1"/>
        </p:nvSpPr>
        <p:spPr>
          <a:xfrm>
            <a:off x="1" y="260350"/>
            <a:ext cx="8893174" cy="31612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250825" y="1262572"/>
            <a:ext cx="8425631" cy="1304415"/>
          </a:xfrm>
        </p:spPr>
        <p:txBody>
          <a:bodyPr anchor="t" anchorCtr="0">
            <a:noAutofit/>
          </a:bodyPr>
          <a:lstStyle>
            <a:lvl1pPr>
              <a:defRPr sz="2400">
                <a:solidFill>
                  <a:schemeClr val="bg1"/>
                </a:solidFill>
              </a:defRPr>
            </a:lvl1pPr>
          </a:lstStyle>
          <a:p>
            <a:r>
              <a:rPr lang="en-US" smtClean="0"/>
              <a:t>Click to edit Master title style</a:t>
            </a:r>
            <a:endParaRPr lang="en-GB" dirty="0"/>
          </a:p>
        </p:txBody>
      </p:sp>
      <p:sp>
        <p:nvSpPr>
          <p:cNvPr id="3" name="Date Placeholder 2"/>
          <p:cNvSpPr>
            <a:spLocks noGrp="1"/>
          </p:cNvSpPr>
          <p:nvPr>
            <p:ph type="dt" sz="half" idx="10"/>
          </p:nvPr>
        </p:nvSpPr>
        <p:spPr/>
        <p:txBody>
          <a:bodyPr/>
          <a:lstStyle/>
          <a:p>
            <a:r>
              <a:rPr lang="es-MX" noProof="0" smtClean="0"/>
              <a:t>June 2014</a:t>
            </a:r>
            <a:endParaRPr lang="en-GB" noProof="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5BA07366-CB75-4AA8-9E5B-928B849F427C}" type="slidenum">
              <a:rPr lang="en-GB" noProof="0" smtClean="0"/>
              <a:pPr/>
              <a:t>‹#›</a:t>
            </a:fld>
            <a:endParaRPr lang="en-GB" noProof="0" dirty="0"/>
          </a:p>
        </p:txBody>
      </p:sp>
      <p:cxnSp>
        <p:nvCxnSpPr>
          <p:cNvPr id="7" name="Straight Connector 6"/>
          <p:cNvCxnSpPr/>
          <p:nvPr userDrawn="1"/>
        </p:nvCxnSpPr>
        <p:spPr>
          <a:xfrm>
            <a:off x="-3601" y="3343880"/>
            <a:ext cx="8895600" cy="0"/>
          </a:xfrm>
          <a:prstGeom prst="line">
            <a:avLst/>
          </a:prstGeom>
          <a:ln w="2159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3"/>
          </p:nvPr>
        </p:nvSpPr>
        <p:spPr>
          <a:xfrm>
            <a:off x="250823" y="3518053"/>
            <a:ext cx="4246563" cy="216024"/>
          </a:xfrm>
        </p:spPr>
        <p:txBody>
          <a:bodyPr anchor="b" anchorCtr="0">
            <a:noAutofit/>
          </a:bodyPr>
          <a:lstStyle>
            <a:lvl1pPr marL="0" indent="0">
              <a:lnSpc>
                <a:spcPct val="100000"/>
              </a:lnSpc>
              <a:buNone/>
              <a:defRPr sz="1200" b="1">
                <a:solidFill>
                  <a:schemeClr val="tx1"/>
                </a:solidFill>
              </a:defRPr>
            </a:lvl1pPr>
          </a:lstStyle>
          <a:p>
            <a:pPr lvl="0"/>
            <a:r>
              <a:rPr lang="en-US" smtClean="0"/>
              <a:t>Click to edit Master text styles</a:t>
            </a:r>
          </a:p>
        </p:txBody>
      </p:sp>
      <p:sp>
        <p:nvSpPr>
          <p:cNvPr id="11" name="Text Placeholder 9"/>
          <p:cNvSpPr>
            <a:spLocks noGrp="1"/>
          </p:cNvSpPr>
          <p:nvPr>
            <p:ph type="body" sz="quarter" idx="14" hasCustomPrompt="1"/>
          </p:nvPr>
        </p:nvSpPr>
        <p:spPr>
          <a:xfrm>
            <a:off x="250823" y="3752838"/>
            <a:ext cx="4246563" cy="204873"/>
          </a:xfrm>
        </p:spPr>
        <p:txBody>
          <a:bodyPr anchor="t" anchorCtr="0">
            <a:noAutofit/>
          </a:bodyPr>
          <a:lstStyle>
            <a:lvl1pPr marL="0" indent="0">
              <a:lnSpc>
                <a:spcPct val="100000"/>
              </a:lnSpc>
              <a:buNone/>
              <a:defRPr sz="1200" b="0">
                <a:solidFill>
                  <a:schemeClr val="tx1"/>
                </a:solidFill>
              </a:defRPr>
            </a:lvl1pPr>
          </a:lstStyle>
          <a:p>
            <a:pPr lvl="0"/>
            <a:r>
              <a:rPr lang="en-GB" dirty="0" smtClean="0"/>
              <a:t>Insert Email address</a:t>
            </a:r>
          </a:p>
        </p:txBody>
      </p:sp>
      <p:sp>
        <p:nvSpPr>
          <p:cNvPr id="12" name="Text Placeholder 9"/>
          <p:cNvSpPr>
            <a:spLocks noGrp="1"/>
          </p:cNvSpPr>
          <p:nvPr>
            <p:ph type="body" sz="quarter" idx="15" hasCustomPrompt="1"/>
          </p:nvPr>
        </p:nvSpPr>
        <p:spPr>
          <a:xfrm>
            <a:off x="250823" y="3957711"/>
            <a:ext cx="4246563" cy="320602"/>
          </a:xfrm>
        </p:spPr>
        <p:txBody>
          <a:bodyPr anchor="t" anchorCtr="0">
            <a:noAutofit/>
          </a:bodyPr>
          <a:lstStyle>
            <a:lvl1pPr marL="0" indent="0">
              <a:lnSpc>
                <a:spcPct val="100000"/>
              </a:lnSpc>
              <a:buNone/>
              <a:defRPr sz="1200" b="0">
                <a:solidFill>
                  <a:schemeClr val="tx1"/>
                </a:solidFill>
              </a:defRPr>
            </a:lvl1pPr>
          </a:lstStyle>
          <a:p>
            <a:pPr lvl="0"/>
            <a:r>
              <a:rPr lang="en-GB" dirty="0" smtClean="0"/>
              <a:t>Insert Telephone number</a:t>
            </a:r>
          </a:p>
        </p:txBody>
      </p:sp>
      <p:sp>
        <p:nvSpPr>
          <p:cNvPr id="13" name="TextBox 12"/>
          <p:cNvSpPr txBox="1"/>
          <p:nvPr userDrawn="1"/>
        </p:nvSpPr>
        <p:spPr>
          <a:xfrm>
            <a:off x="250825" y="5769260"/>
            <a:ext cx="2045659" cy="138499"/>
          </a:xfrm>
          <a:prstGeom prst="rect">
            <a:avLst/>
          </a:prstGeom>
          <a:noFill/>
        </p:spPr>
        <p:txBody>
          <a:bodyPr wrap="square" lIns="0" tIns="0" rIns="0" bIns="0" rtlCol="0">
            <a:spAutoFit/>
          </a:bodyPr>
          <a:lstStyle/>
          <a:p>
            <a:pPr algn="l"/>
            <a:r>
              <a:rPr lang="en-GB" sz="900" b="1" cap="all" baseline="0" noProof="1" smtClean="0">
                <a:solidFill>
                  <a:schemeClr val="accent2"/>
                </a:solidFill>
              </a:rPr>
              <a:t>Safer, smarter, greener</a:t>
            </a:r>
            <a:endParaRPr lang="en-GB" sz="900" b="1" cap="all" baseline="0" noProof="1">
              <a:solidFill>
                <a:schemeClr val="accent2"/>
              </a:solidFill>
            </a:endParaRPr>
          </a:p>
        </p:txBody>
      </p:sp>
      <p:sp>
        <p:nvSpPr>
          <p:cNvPr id="14" name="TextBox 13"/>
          <p:cNvSpPr txBox="1"/>
          <p:nvPr userDrawn="1"/>
        </p:nvSpPr>
        <p:spPr>
          <a:xfrm>
            <a:off x="249663" y="4967444"/>
            <a:ext cx="2045659" cy="184666"/>
          </a:xfrm>
          <a:prstGeom prst="rect">
            <a:avLst/>
          </a:prstGeom>
          <a:noFill/>
        </p:spPr>
        <p:txBody>
          <a:bodyPr wrap="square" lIns="0" tIns="0" rIns="0" bIns="0" rtlCol="0">
            <a:spAutoFit/>
          </a:bodyPr>
          <a:lstStyle/>
          <a:p>
            <a:pPr algn="l"/>
            <a:r>
              <a:rPr lang="en-GB" sz="1200" b="1" cap="none" baseline="0" noProof="1" smtClean="0">
                <a:solidFill>
                  <a:schemeClr val="tx1"/>
                </a:solidFill>
              </a:rPr>
              <a:t>www.dnvgl.com</a:t>
            </a:r>
            <a:endParaRPr lang="en-GB" sz="1200" b="1" cap="none" baseline="0" noProof="1">
              <a:solidFill>
                <a:schemeClr val="tx1"/>
              </a:solidFill>
            </a:endParaRPr>
          </a:p>
        </p:txBody>
      </p:sp>
    </p:spTree>
    <p:extLst>
      <p:ext uri="{BB962C8B-B14F-4D97-AF65-F5344CB8AC3E}">
        <p14:creationId xmlns:p14="http://schemas.microsoft.com/office/powerpoint/2010/main" val="3814879809"/>
      </p:ext>
    </p:extLst>
  </p:cSld>
  <p:clrMapOvr>
    <a:masterClrMapping/>
  </p:clrMapOvr>
  <p:transition spd="slow" advClick="0">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End slide">
    <p:spTree>
      <p:nvGrpSpPr>
        <p:cNvPr id="1" name=""/>
        <p:cNvGrpSpPr/>
        <p:nvPr/>
      </p:nvGrpSpPr>
      <p:grpSpPr>
        <a:xfrm>
          <a:off x="0" y="0"/>
          <a:ext cx="0" cy="0"/>
          <a:chOff x="0" y="0"/>
          <a:chExt cx="0" cy="0"/>
        </a:xfrm>
      </p:grpSpPr>
      <p:sp>
        <p:nvSpPr>
          <p:cNvPr id="6" name="Rectangle 5"/>
          <p:cNvSpPr/>
          <p:nvPr userDrawn="1"/>
        </p:nvSpPr>
        <p:spPr>
          <a:xfrm>
            <a:off x="1" y="260350"/>
            <a:ext cx="8893174" cy="31612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250825" y="1262572"/>
            <a:ext cx="8425631" cy="1304415"/>
          </a:xfrm>
        </p:spPr>
        <p:txBody>
          <a:bodyPr anchor="t" anchorCtr="0">
            <a:noAutofit/>
          </a:bodyPr>
          <a:lstStyle>
            <a:lvl1pPr>
              <a:defRPr sz="2400">
                <a:solidFill>
                  <a:schemeClr val="bg1"/>
                </a:solidFill>
              </a:defRPr>
            </a:lvl1pPr>
          </a:lstStyle>
          <a:p>
            <a:r>
              <a:rPr lang="en-US" smtClean="0"/>
              <a:t>Click to edit Master title style</a:t>
            </a:r>
            <a:endParaRPr lang="en-GB" dirty="0"/>
          </a:p>
        </p:txBody>
      </p:sp>
      <p:sp>
        <p:nvSpPr>
          <p:cNvPr id="3" name="Date Placeholder 2"/>
          <p:cNvSpPr>
            <a:spLocks noGrp="1"/>
          </p:cNvSpPr>
          <p:nvPr>
            <p:ph type="dt" sz="half" idx="10"/>
          </p:nvPr>
        </p:nvSpPr>
        <p:spPr/>
        <p:txBody>
          <a:bodyPr/>
          <a:lstStyle/>
          <a:p>
            <a:r>
              <a:rPr lang="es-MX" noProof="0" smtClean="0"/>
              <a:t>June 2014</a:t>
            </a:r>
            <a:endParaRPr lang="en-GB" noProof="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5BA07366-CB75-4AA8-9E5B-928B849F427C}" type="slidenum">
              <a:rPr lang="en-GB" noProof="0" smtClean="0"/>
              <a:pPr/>
              <a:t>‹#›</a:t>
            </a:fld>
            <a:endParaRPr lang="en-GB" noProof="0" dirty="0"/>
          </a:p>
        </p:txBody>
      </p:sp>
      <p:cxnSp>
        <p:nvCxnSpPr>
          <p:cNvPr id="7" name="Straight Connector 6"/>
          <p:cNvCxnSpPr/>
          <p:nvPr userDrawn="1"/>
        </p:nvCxnSpPr>
        <p:spPr>
          <a:xfrm>
            <a:off x="-3601" y="3343880"/>
            <a:ext cx="8895600" cy="0"/>
          </a:xfrm>
          <a:prstGeom prst="line">
            <a:avLst/>
          </a:prstGeom>
          <a:ln w="2159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3"/>
          </p:nvPr>
        </p:nvSpPr>
        <p:spPr>
          <a:xfrm>
            <a:off x="250823" y="3518053"/>
            <a:ext cx="4246563" cy="216024"/>
          </a:xfrm>
        </p:spPr>
        <p:txBody>
          <a:bodyPr anchor="b" anchorCtr="0">
            <a:noAutofit/>
          </a:bodyPr>
          <a:lstStyle>
            <a:lvl1pPr marL="0" indent="0">
              <a:lnSpc>
                <a:spcPct val="100000"/>
              </a:lnSpc>
              <a:buNone/>
              <a:defRPr sz="1200" b="1">
                <a:solidFill>
                  <a:schemeClr val="tx1"/>
                </a:solidFill>
              </a:defRPr>
            </a:lvl1pPr>
          </a:lstStyle>
          <a:p>
            <a:pPr lvl="0"/>
            <a:r>
              <a:rPr lang="en-US" smtClean="0"/>
              <a:t>Click to edit Master text styles</a:t>
            </a:r>
          </a:p>
        </p:txBody>
      </p:sp>
      <p:sp>
        <p:nvSpPr>
          <p:cNvPr id="11" name="Text Placeholder 9"/>
          <p:cNvSpPr>
            <a:spLocks noGrp="1"/>
          </p:cNvSpPr>
          <p:nvPr>
            <p:ph type="body" sz="quarter" idx="14" hasCustomPrompt="1"/>
          </p:nvPr>
        </p:nvSpPr>
        <p:spPr>
          <a:xfrm>
            <a:off x="250823" y="3752838"/>
            <a:ext cx="4246563" cy="204873"/>
          </a:xfrm>
        </p:spPr>
        <p:txBody>
          <a:bodyPr anchor="t" anchorCtr="0">
            <a:noAutofit/>
          </a:bodyPr>
          <a:lstStyle>
            <a:lvl1pPr marL="0" indent="0">
              <a:lnSpc>
                <a:spcPct val="100000"/>
              </a:lnSpc>
              <a:buNone/>
              <a:defRPr sz="1200" b="0">
                <a:solidFill>
                  <a:schemeClr val="tx1"/>
                </a:solidFill>
              </a:defRPr>
            </a:lvl1pPr>
          </a:lstStyle>
          <a:p>
            <a:pPr lvl="0"/>
            <a:r>
              <a:rPr lang="en-GB" dirty="0" smtClean="0"/>
              <a:t>Insert Email address</a:t>
            </a:r>
          </a:p>
        </p:txBody>
      </p:sp>
      <p:sp>
        <p:nvSpPr>
          <p:cNvPr id="12" name="Text Placeholder 9"/>
          <p:cNvSpPr>
            <a:spLocks noGrp="1"/>
          </p:cNvSpPr>
          <p:nvPr>
            <p:ph type="body" sz="quarter" idx="15" hasCustomPrompt="1"/>
          </p:nvPr>
        </p:nvSpPr>
        <p:spPr>
          <a:xfrm>
            <a:off x="250823" y="3957711"/>
            <a:ext cx="4246563" cy="320602"/>
          </a:xfrm>
        </p:spPr>
        <p:txBody>
          <a:bodyPr anchor="t" anchorCtr="0">
            <a:noAutofit/>
          </a:bodyPr>
          <a:lstStyle>
            <a:lvl1pPr marL="0" indent="0">
              <a:lnSpc>
                <a:spcPct val="100000"/>
              </a:lnSpc>
              <a:buNone/>
              <a:defRPr sz="1200" b="0">
                <a:solidFill>
                  <a:schemeClr val="tx1"/>
                </a:solidFill>
              </a:defRPr>
            </a:lvl1pPr>
          </a:lstStyle>
          <a:p>
            <a:pPr lvl="0"/>
            <a:r>
              <a:rPr lang="en-GB" dirty="0" smtClean="0"/>
              <a:t>Insert Telephone number</a:t>
            </a:r>
          </a:p>
        </p:txBody>
      </p:sp>
      <p:sp>
        <p:nvSpPr>
          <p:cNvPr id="13" name="TextBox 12"/>
          <p:cNvSpPr txBox="1"/>
          <p:nvPr userDrawn="1"/>
        </p:nvSpPr>
        <p:spPr>
          <a:xfrm>
            <a:off x="250825" y="5769260"/>
            <a:ext cx="2045659" cy="138499"/>
          </a:xfrm>
          <a:prstGeom prst="rect">
            <a:avLst/>
          </a:prstGeom>
          <a:noFill/>
        </p:spPr>
        <p:txBody>
          <a:bodyPr wrap="square" lIns="0" tIns="0" rIns="0" bIns="0" rtlCol="0">
            <a:spAutoFit/>
          </a:bodyPr>
          <a:lstStyle/>
          <a:p>
            <a:pPr algn="l"/>
            <a:r>
              <a:rPr lang="en-GB" sz="900" b="1" cap="all" baseline="0" noProof="1" smtClean="0">
                <a:solidFill>
                  <a:schemeClr val="accent2"/>
                </a:solidFill>
              </a:rPr>
              <a:t>Safer, smarter, greener</a:t>
            </a:r>
            <a:endParaRPr lang="en-GB" sz="900" b="1" cap="all" baseline="0" noProof="1">
              <a:solidFill>
                <a:schemeClr val="accent2"/>
              </a:solidFill>
            </a:endParaRPr>
          </a:p>
        </p:txBody>
      </p:sp>
      <p:sp>
        <p:nvSpPr>
          <p:cNvPr id="14" name="TextBox 13"/>
          <p:cNvSpPr txBox="1"/>
          <p:nvPr userDrawn="1"/>
        </p:nvSpPr>
        <p:spPr>
          <a:xfrm>
            <a:off x="249663" y="4967444"/>
            <a:ext cx="2045659" cy="184666"/>
          </a:xfrm>
          <a:prstGeom prst="rect">
            <a:avLst/>
          </a:prstGeom>
          <a:noFill/>
        </p:spPr>
        <p:txBody>
          <a:bodyPr wrap="square" lIns="0" tIns="0" rIns="0" bIns="0" rtlCol="0">
            <a:spAutoFit/>
          </a:bodyPr>
          <a:lstStyle/>
          <a:p>
            <a:pPr algn="l"/>
            <a:r>
              <a:rPr lang="en-GB" sz="1200" b="1" cap="none" baseline="0" noProof="1" smtClean="0">
                <a:solidFill>
                  <a:schemeClr val="tx1"/>
                </a:solidFill>
              </a:rPr>
              <a:t>www.dnvgl.com</a:t>
            </a:r>
            <a:endParaRPr lang="en-GB" sz="1200" b="1" cap="none" baseline="0" noProof="1">
              <a:solidFill>
                <a:schemeClr val="tx1"/>
              </a:solidFill>
            </a:endParaRPr>
          </a:p>
        </p:txBody>
      </p:sp>
    </p:spTree>
    <p:extLst>
      <p:ext uri="{BB962C8B-B14F-4D97-AF65-F5344CB8AC3E}">
        <p14:creationId xmlns:p14="http://schemas.microsoft.com/office/powerpoint/2010/main" val="3814879809"/>
      </p:ext>
    </p:extLst>
  </p:cSld>
  <p:clrMapOvr>
    <a:masterClrMapping/>
  </p:clrMapOvr>
  <p:transition spd="slow" advClick="0">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D7AE83-392A-4FF8-A1E6-DC8CE8C8158D}"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C6AD54-835B-4D58-849C-F226017E7FB2}" type="slidenum">
              <a:rPr lang="en-US" smtClean="0"/>
              <a:t>‹#›</a:t>
            </a:fld>
            <a:endParaRPr lang="en-US"/>
          </a:p>
        </p:txBody>
      </p:sp>
    </p:spTree>
    <p:extLst>
      <p:ext uri="{BB962C8B-B14F-4D97-AF65-F5344CB8AC3E}">
        <p14:creationId xmlns:p14="http://schemas.microsoft.com/office/powerpoint/2010/main" val="3776785707"/>
      </p:ext>
    </p:extLst>
  </p:cSld>
  <p:clrMapOvr>
    <a:masterClrMapping/>
  </p:clrMapOvr>
  <p:transition spd="slow" advClick="0">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7AE83-392A-4FF8-A1E6-DC8CE8C8158D}"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C6AD54-835B-4D58-849C-F226017E7FB2}" type="slidenum">
              <a:rPr lang="en-US" smtClean="0"/>
              <a:t>‹#›</a:t>
            </a:fld>
            <a:endParaRPr lang="en-US"/>
          </a:p>
        </p:txBody>
      </p:sp>
    </p:spTree>
    <p:extLst>
      <p:ext uri="{BB962C8B-B14F-4D97-AF65-F5344CB8AC3E}">
        <p14:creationId xmlns:p14="http://schemas.microsoft.com/office/powerpoint/2010/main" val="443621430"/>
      </p:ext>
    </p:extLst>
  </p:cSld>
  <p:clrMapOvr>
    <a:masterClrMapping/>
  </p:clrMapOvr>
  <p:transition spd="slow" advClick="0">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7AE83-392A-4FF8-A1E6-DC8CE8C8158D}"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C6AD54-835B-4D58-849C-F226017E7FB2}" type="slidenum">
              <a:rPr lang="en-US" smtClean="0"/>
              <a:t>‹#›</a:t>
            </a:fld>
            <a:endParaRPr lang="en-US"/>
          </a:p>
        </p:txBody>
      </p:sp>
    </p:spTree>
    <p:extLst>
      <p:ext uri="{BB962C8B-B14F-4D97-AF65-F5344CB8AC3E}">
        <p14:creationId xmlns:p14="http://schemas.microsoft.com/office/powerpoint/2010/main" val="3071631904"/>
      </p:ext>
    </p:extLst>
  </p:cSld>
  <p:clrMapOvr>
    <a:masterClrMapping/>
  </p:clrMapOvr>
  <p:transition spd="slow" advClick="0">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D7AE83-392A-4FF8-A1E6-DC8CE8C8158D}"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C6AD54-835B-4D58-849C-F226017E7FB2}" type="slidenum">
              <a:rPr lang="en-US" smtClean="0"/>
              <a:t>‹#›</a:t>
            </a:fld>
            <a:endParaRPr lang="en-US"/>
          </a:p>
        </p:txBody>
      </p:sp>
    </p:spTree>
    <p:extLst>
      <p:ext uri="{BB962C8B-B14F-4D97-AF65-F5344CB8AC3E}">
        <p14:creationId xmlns:p14="http://schemas.microsoft.com/office/powerpoint/2010/main" val="2536143035"/>
      </p:ext>
    </p:extLst>
  </p:cSld>
  <p:clrMapOvr>
    <a:masterClrMapping/>
  </p:clrMapOvr>
  <p:transition spd="slow" advClick="0">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D7AE83-392A-4FF8-A1E6-DC8CE8C8158D}" type="datetimeFigureOut">
              <a:rPr lang="en-US" smtClean="0"/>
              <a:t>9/2/2014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C6AD54-835B-4D58-849C-F226017E7FB2}" type="slidenum">
              <a:rPr lang="en-US" smtClean="0"/>
              <a:t>‹#›</a:t>
            </a:fld>
            <a:endParaRPr lang="en-US"/>
          </a:p>
        </p:txBody>
      </p:sp>
    </p:spTree>
    <p:extLst>
      <p:ext uri="{BB962C8B-B14F-4D97-AF65-F5344CB8AC3E}">
        <p14:creationId xmlns:p14="http://schemas.microsoft.com/office/powerpoint/2010/main" val="3589113588"/>
      </p:ext>
    </p:extLst>
  </p:cSld>
  <p:clrMapOvr>
    <a:masterClrMapping/>
  </p:clrMapOvr>
  <p:transition spd="slow" advClick="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01">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r>
              <a:rPr lang="en-US" dirty="0" smtClean="0"/>
              <a:t>Title of Presentation</a:t>
            </a: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
        <p:nvSpPr>
          <p:cNvPr id="6" name="Inhaltsplatzhalter 5"/>
          <p:cNvSpPr>
            <a:spLocks noGrp="1"/>
          </p:cNvSpPr>
          <p:nvPr>
            <p:ph sz="quarter" idx="12" hasCustomPrompt="1"/>
          </p:nvPr>
        </p:nvSpPr>
        <p:spPr/>
        <p:txBody>
          <a:bodyPr/>
          <a:lstStyle>
            <a:lvl3pPr marL="361950" indent="-361950">
              <a:buFont typeface="Arial" panose="020B0604020202020204" pitchFamily="34" charset="0"/>
              <a:buChar char="•"/>
              <a:defRPr/>
            </a:lvl3pPr>
          </a:lstStyle>
          <a:p>
            <a:pPr lvl="0"/>
            <a:r>
              <a:rPr lang="en-US" noProof="0" dirty="0" err="1" smtClean="0"/>
              <a:t>Textmaster</a:t>
            </a:r>
            <a:endParaRPr lang="en-US" noProof="0" dirty="0" smtClean="0"/>
          </a:p>
          <a:p>
            <a:pPr lvl="1"/>
            <a:r>
              <a:rPr lang="en-US" noProof="0" dirty="0" smtClean="0"/>
              <a:t>Second Layer</a:t>
            </a:r>
          </a:p>
          <a:p>
            <a:pPr lvl="2"/>
            <a:r>
              <a:rPr lang="en-US" noProof="0" dirty="0" smtClean="0"/>
              <a:t>Third Layer</a:t>
            </a:r>
          </a:p>
          <a:p>
            <a:pPr lvl="3"/>
            <a:r>
              <a:rPr lang="en-US" noProof="0" dirty="0" smtClean="0"/>
              <a:t>Fourth Layer</a:t>
            </a:r>
          </a:p>
          <a:p>
            <a:pPr lvl="4"/>
            <a:r>
              <a:rPr lang="en-US" noProof="0" dirty="0" smtClean="0"/>
              <a:t>Fifth Layer</a:t>
            </a:r>
          </a:p>
          <a:p>
            <a:pPr lvl="5"/>
            <a:r>
              <a:rPr lang="en-US" noProof="0" dirty="0" smtClean="0"/>
              <a:t>6</a:t>
            </a:r>
            <a:endParaRPr lang="en-US" noProof="0" dirty="0"/>
          </a:p>
        </p:txBody>
      </p:sp>
    </p:spTree>
    <p:extLst>
      <p:ext uri="{BB962C8B-B14F-4D97-AF65-F5344CB8AC3E}">
        <p14:creationId xmlns:p14="http://schemas.microsoft.com/office/powerpoint/2010/main" val="1937063145"/>
      </p:ext>
    </p:extLst>
  </p:cSld>
  <p:clrMapOvr>
    <a:masterClrMapping/>
  </p:clrMapOvr>
  <p:transition spd="slow" advClick="0">
    <p:wipe dir="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D7AE83-392A-4FF8-A1E6-DC8CE8C8158D}" type="datetimeFigureOut">
              <a:rPr lang="en-US" smtClean="0"/>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C6AD54-835B-4D58-849C-F226017E7FB2}" type="slidenum">
              <a:rPr lang="en-US" smtClean="0"/>
              <a:t>‹#›</a:t>
            </a:fld>
            <a:endParaRPr lang="en-US"/>
          </a:p>
        </p:txBody>
      </p:sp>
    </p:spTree>
    <p:extLst>
      <p:ext uri="{BB962C8B-B14F-4D97-AF65-F5344CB8AC3E}">
        <p14:creationId xmlns:p14="http://schemas.microsoft.com/office/powerpoint/2010/main" val="2766818171"/>
      </p:ext>
    </p:extLst>
  </p:cSld>
  <p:clrMapOvr>
    <a:masterClrMapping/>
  </p:clrMapOvr>
  <p:transition spd="slow" advClick="0">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7AE83-392A-4FF8-A1E6-DC8CE8C8158D}" type="datetimeFigureOut">
              <a:rPr lang="en-US" smtClean="0"/>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C6AD54-835B-4D58-849C-F226017E7FB2}" type="slidenum">
              <a:rPr lang="en-US" smtClean="0"/>
              <a:t>‹#›</a:t>
            </a:fld>
            <a:endParaRPr lang="en-US"/>
          </a:p>
        </p:txBody>
      </p:sp>
    </p:spTree>
    <p:extLst>
      <p:ext uri="{BB962C8B-B14F-4D97-AF65-F5344CB8AC3E}">
        <p14:creationId xmlns:p14="http://schemas.microsoft.com/office/powerpoint/2010/main" val="3458963525"/>
      </p:ext>
    </p:extLst>
  </p:cSld>
  <p:clrMapOvr>
    <a:masterClrMapping/>
  </p:clrMapOvr>
  <p:transition spd="slow" advClick="0">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7AE83-392A-4FF8-A1E6-DC8CE8C8158D}"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C6AD54-835B-4D58-849C-F226017E7FB2}" type="slidenum">
              <a:rPr lang="en-US" smtClean="0"/>
              <a:t>‹#›</a:t>
            </a:fld>
            <a:endParaRPr lang="en-US"/>
          </a:p>
        </p:txBody>
      </p:sp>
    </p:spTree>
    <p:extLst>
      <p:ext uri="{BB962C8B-B14F-4D97-AF65-F5344CB8AC3E}">
        <p14:creationId xmlns:p14="http://schemas.microsoft.com/office/powerpoint/2010/main" val="3173540099"/>
      </p:ext>
    </p:extLst>
  </p:cSld>
  <p:clrMapOvr>
    <a:masterClrMapping/>
  </p:clrMapOvr>
  <p:transition spd="slow" advClick="0">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7AE83-392A-4FF8-A1E6-DC8CE8C8158D}"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C6AD54-835B-4D58-849C-F226017E7FB2}" type="slidenum">
              <a:rPr lang="en-US" smtClean="0"/>
              <a:t>‹#›</a:t>
            </a:fld>
            <a:endParaRPr lang="en-US"/>
          </a:p>
        </p:txBody>
      </p:sp>
    </p:spTree>
    <p:extLst>
      <p:ext uri="{BB962C8B-B14F-4D97-AF65-F5344CB8AC3E}">
        <p14:creationId xmlns:p14="http://schemas.microsoft.com/office/powerpoint/2010/main" val="734468138"/>
      </p:ext>
    </p:extLst>
  </p:cSld>
  <p:clrMapOvr>
    <a:masterClrMapping/>
  </p:clrMapOvr>
  <p:transition spd="slow" advClick="0">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7AE83-392A-4FF8-A1E6-DC8CE8C8158D}"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C6AD54-835B-4D58-849C-F226017E7FB2}" type="slidenum">
              <a:rPr lang="en-US" smtClean="0"/>
              <a:t>‹#›</a:t>
            </a:fld>
            <a:endParaRPr lang="en-US"/>
          </a:p>
        </p:txBody>
      </p:sp>
    </p:spTree>
    <p:extLst>
      <p:ext uri="{BB962C8B-B14F-4D97-AF65-F5344CB8AC3E}">
        <p14:creationId xmlns:p14="http://schemas.microsoft.com/office/powerpoint/2010/main" val="3427481046"/>
      </p:ext>
    </p:extLst>
  </p:cSld>
  <p:clrMapOvr>
    <a:masterClrMapping/>
  </p:clrMapOvr>
  <p:transition spd="slow" advClick="0">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7AE83-392A-4FF8-A1E6-DC8CE8C8158D}"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C6AD54-835B-4D58-849C-F226017E7FB2}" type="slidenum">
              <a:rPr lang="en-US" smtClean="0"/>
              <a:t>‹#›</a:t>
            </a:fld>
            <a:endParaRPr lang="en-US"/>
          </a:p>
        </p:txBody>
      </p:sp>
    </p:spTree>
    <p:extLst>
      <p:ext uri="{BB962C8B-B14F-4D97-AF65-F5344CB8AC3E}">
        <p14:creationId xmlns:p14="http://schemas.microsoft.com/office/powerpoint/2010/main" val="2110298003"/>
      </p:ext>
    </p:extLst>
  </p:cSld>
  <p:clrMapOvr>
    <a:masterClrMapping/>
  </p:clrMapOvr>
  <p:transition spd="slow" advClick="0">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DE75AB-D972-4C18-B41B-8744626DB4F7}"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C0D58-55FE-4C05-AB4D-B7E86F444EED}" type="slidenum">
              <a:rPr lang="en-US" smtClean="0"/>
              <a:t>‹#›</a:t>
            </a:fld>
            <a:endParaRPr lang="en-US"/>
          </a:p>
        </p:txBody>
      </p:sp>
    </p:spTree>
    <p:extLst>
      <p:ext uri="{BB962C8B-B14F-4D97-AF65-F5344CB8AC3E}">
        <p14:creationId xmlns:p14="http://schemas.microsoft.com/office/powerpoint/2010/main" val="932781949"/>
      </p:ext>
    </p:extLst>
  </p:cSld>
  <p:clrMapOvr>
    <a:masterClrMapping/>
  </p:clrMapOvr>
  <p:transition spd="slow" advClick="0">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E75AB-D972-4C18-B41B-8744626DB4F7}"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C0D58-55FE-4C05-AB4D-B7E86F444EED}" type="slidenum">
              <a:rPr lang="en-US" smtClean="0"/>
              <a:t>‹#›</a:t>
            </a:fld>
            <a:endParaRPr lang="en-US"/>
          </a:p>
        </p:txBody>
      </p:sp>
    </p:spTree>
    <p:extLst>
      <p:ext uri="{BB962C8B-B14F-4D97-AF65-F5344CB8AC3E}">
        <p14:creationId xmlns:p14="http://schemas.microsoft.com/office/powerpoint/2010/main" val="1498009344"/>
      </p:ext>
    </p:extLst>
  </p:cSld>
  <p:clrMapOvr>
    <a:masterClrMapping/>
  </p:clrMapOvr>
  <p:transition spd="slow" advClick="0">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E75AB-D972-4C18-B41B-8744626DB4F7}"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C0D58-55FE-4C05-AB4D-B7E86F444EED}" type="slidenum">
              <a:rPr lang="en-US" smtClean="0"/>
              <a:t>‹#›</a:t>
            </a:fld>
            <a:endParaRPr lang="en-US"/>
          </a:p>
        </p:txBody>
      </p:sp>
    </p:spTree>
    <p:extLst>
      <p:ext uri="{BB962C8B-B14F-4D97-AF65-F5344CB8AC3E}">
        <p14:creationId xmlns:p14="http://schemas.microsoft.com/office/powerpoint/2010/main" val="3684808416"/>
      </p:ext>
    </p:extLst>
  </p:cSld>
  <p:clrMapOvr>
    <a:masterClrMapping/>
  </p:clrMapOvr>
  <p:transition spd="slow" advClick="0">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DE75AB-D972-4C18-B41B-8744626DB4F7}"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C0D58-55FE-4C05-AB4D-B7E86F444EED}" type="slidenum">
              <a:rPr lang="en-US" smtClean="0"/>
              <a:t>‹#›</a:t>
            </a:fld>
            <a:endParaRPr lang="en-US"/>
          </a:p>
        </p:txBody>
      </p:sp>
    </p:spTree>
    <p:extLst>
      <p:ext uri="{BB962C8B-B14F-4D97-AF65-F5344CB8AC3E}">
        <p14:creationId xmlns:p14="http://schemas.microsoft.com/office/powerpoint/2010/main" val="3157141284"/>
      </p:ext>
    </p:extLst>
  </p:cSld>
  <p:clrMapOvr>
    <a:masterClrMapping/>
  </p:clrMapOvr>
  <p:transition spd="slow" advClick="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02">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r>
              <a:rPr lang="en-US" dirty="0" smtClean="0"/>
              <a:t>Title of Presentation</a:t>
            </a: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
        <p:nvSpPr>
          <p:cNvPr id="6" name="Inhaltsplatzhalter 5"/>
          <p:cNvSpPr>
            <a:spLocks noGrp="1"/>
          </p:cNvSpPr>
          <p:nvPr>
            <p:ph sz="quarter" idx="12" hasCustomPrompt="1"/>
          </p:nvPr>
        </p:nvSpPr>
        <p:spPr>
          <a:xfrm>
            <a:off x="323850" y="3716338"/>
            <a:ext cx="8496300" cy="2305050"/>
          </a:xfrm>
        </p:spPr>
        <p:txBody>
          <a:bodyPr anchor="ctr" anchorCtr="1"/>
          <a:lstStyle>
            <a:lvl1pPr algn="ctr">
              <a:buFontTx/>
              <a:buNone/>
              <a:defRPr sz="2500">
                <a:solidFill>
                  <a:schemeClr val="accent1"/>
                </a:solidFill>
              </a:defRPr>
            </a:lvl1pPr>
            <a:lvl2pPr algn="ctr">
              <a:buFontTx/>
              <a:buNone/>
              <a:defRPr sz="2500">
                <a:solidFill>
                  <a:schemeClr val="accent1"/>
                </a:solidFill>
              </a:defRPr>
            </a:lvl2pPr>
            <a:lvl3pPr marL="0" indent="0" algn="ctr">
              <a:buFontTx/>
              <a:buNone/>
              <a:defRPr sz="2500">
                <a:solidFill>
                  <a:schemeClr val="accent1"/>
                </a:solidFill>
              </a:defRPr>
            </a:lvl3pPr>
            <a:lvl4pPr marL="0" indent="0" algn="ctr">
              <a:buFontTx/>
              <a:buNone/>
              <a:defRPr sz="2500">
                <a:solidFill>
                  <a:schemeClr val="accent1"/>
                </a:solidFill>
              </a:defRPr>
            </a:lvl4pPr>
            <a:lvl5pPr marL="0" indent="0" algn="ctr">
              <a:buFontTx/>
              <a:buNone/>
              <a:defRPr sz="2500">
                <a:solidFill>
                  <a:schemeClr val="accent1"/>
                </a:solidFill>
              </a:defRPr>
            </a:lvl5pPr>
          </a:lstStyle>
          <a:p>
            <a:pPr lvl="0"/>
            <a:r>
              <a:rPr lang="en-US" noProof="0" dirty="0" err="1" smtClean="0"/>
              <a:t>Textmaster</a:t>
            </a:r>
            <a:endParaRPr lang="en-US" noProof="0" dirty="0"/>
          </a:p>
        </p:txBody>
      </p:sp>
      <p:sp>
        <p:nvSpPr>
          <p:cNvPr id="7" name="Bildplatzhalter 6"/>
          <p:cNvSpPr>
            <a:spLocks noGrp="1"/>
          </p:cNvSpPr>
          <p:nvPr>
            <p:ph type="pic" sz="quarter" idx="13" hasCustomPrompt="1"/>
          </p:nvPr>
        </p:nvSpPr>
        <p:spPr>
          <a:xfrm>
            <a:off x="323850" y="1268413"/>
            <a:ext cx="8496300" cy="2305050"/>
          </a:xfrm>
        </p:spPr>
        <p:txBody>
          <a:bodyPr/>
          <a:lstStyle/>
          <a:p>
            <a:r>
              <a:rPr lang="en-US" noProof="0" dirty="0" smtClean="0"/>
              <a:t>Images</a:t>
            </a:r>
            <a:endParaRPr lang="en-US" noProof="0" dirty="0"/>
          </a:p>
        </p:txBody>
      </p:sp>
    </p:spTree>
    <p:extLst>
      <p:ext uri="{BB962C8B-B14F-4D97-AF65-F5344CB8AC3E}">
        <p14:creationId xmlns:p14="http://schemas.microsoft.com/office/powerpoint/2010/main" val="1918400126"/>
      </p:ext>
    </p:extLst>
  </p:cSld>
  <p:clrMapOvr>
    <a:masterClrMapping/>
  </p:clrMapOvr>
  <p:transition spd="slow" advClick="0">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DE75AB-D972-4C18-B41B-8744626DB4F7}" type="datetimeFigureOut">
              <a:rPr lang="en-US" smtClean="0"/>
              <a:t>9/2/2014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8C0D58-55FE-4C05-AB4D-B7E86F444EED}" type="slidenum">
              <a:rPr lang="en-US" smtClean="0"/>
              <a:t>‹#›</a:t>
            </a:fld>
            <a:endParaRPr lang="en-US"/>
          </a:p>
        </p:txBody>
      </p:sp>
    </p:spTree>
    <p:extLst>
      <p:ext uri="{BB962C8B-B14F-4D97-AF65-F5344CB8AC3E}">
        <p14:creationId xmlns:p14="http://schemas.microsoft.com/office/powerpoint/2010/main" val="2268318376"/>
      </p:ext>
    </p:extLst>
  </p:cSld>
  <p:clrMapOvr>
    <a:masterClrMapping/>
  </p:clrMapOvr>
  <p:transition spd="slow" advClick="0">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DE75AB-D972-4C18-B41B-8744626DB4F7}" type="datetimeFigureOut">
              <a:rPr lang="en-US" smtClean="0"/>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8C0D58-55FE-4C05-AB4D-B7E86F444EED}" type="slidenum">
              <a:rPr lang="en-US" smtClean="0"/>
              <a:t>‹#›</a:t>
            </a:fld>
            <a:endParaRPr lang="en-US"/>
          </a:p>
        </p:txBody>
      </p:sp>
    </p:spTree>
    <p:extLst>
      <p:ext uri="{BB962C8B-B14F-4D97-AF65-F5344CB8AC3E}">
        <p14:creationId xmlns:p14="http://schemas.microsoft.com/office/powerpoint/2010/main" val="3469225212"/>
      </p:ext>
    </p:extLst>
  </p:cSld>
  <p:clrMapOvr>
    <a:masterClrMapping/>
  </p:clrMapOvr>
  <p:transition spd="slow" advClick="0">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E75AB-D972-4C18-B41B-8744626DB4F7}" type="datetimeFigureOut">
              <a:rPr lang="en-US" smtClean="0"/>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8C0D58-55FE-4C05-AB4D-B7E86F444EED}" type="slidenum">
              <a:rPr lang="en-US" smtClean="0"/>
              <a:t>‹#›</a:t>
            </a:fld>
            <a:endParaRPr lang="en-US"/>
          </a:p>
        </p:txBody>
      </p:sp>
    </p:spTree>
    <p:extLst>
      <p:ext uri="{BB962C8B-B14F-4D97-AF65-F5344CB8AC3E}">
        <p14:creationId xmlns:p14="http://schemas.microsoft.com/office/powerpoint/2010/main" val="4236258509"/>
      </p:ext>
    </p:extLst>
  </p:cSld>
  <p:clrMapOvr>
    <a:masterClrMapping/>
  </p:clrMapOvr>
  <p:transition spd="slow" advClick="0">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E75AB-D972-4C18-B41B-8744626DB4F7}"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C0D58-55FE-4C05-AB4D-B7E86F444EED}" type="slidenum">
              <a:rPr lang="en-US" smtClean="0"/>
              <a:t>‹#›</a:t>
            </a:fld>
            <a:endParaRPr lang="en-US"/>
          </a:p>
        </p:txBody>
      </p:sp>
    </p:spTree>
    <p:extLst>
      <p:ext uri="{BB962C8B-B14F-4D97-AF65-F5344CB8AC3E}">
        <p14:creationId xmlns:p14="http://schemas.microsoft.com/office/powerpoint/2010/main" val="2753660923"/>
      </p:ext>
    </p:extLst>
  </p:cSld>
  <p:clrMapOvr>
    <a:masterClrMapping/>
  </p:clrMapOvr>
  <p:transition spd="slow" advClick="0">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E75AB-D972-4C18-B41B-8744626DB4F7}"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C0D58-55FE-4C05-AB4D-B7E86F444EED}" type="slidenum">
              <a:rPr lang="en-US" smtClean="0"/>
              <a:t>‹#›</a:t>
            </a:fld>
            <a:endParaRPr lang="en-US"/>
          </a:p>
        </p:txBody>
      </p:sp>
    </p:spTree>
    <p:extLst>
      <p:ext uri="{BB962C8B-B14F-4D97-AF65-F5344CB8AC3E}">
        <p14:creationId xmlns:p14="http://schemas.microsoft.com/office/powerpoint/2010/main" val="1012443465"/>
      </p:ext>
    </p:extLst>
  </p:cSld>
  <p:clrMapOvr>
    <a:masterClrMapping/>
  </p:clrMapOvr>
  <p:transition spd="slow" advClick="0">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E75AB-D972-4C18-B41B-8744626DB4F7}"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C0D58-55FE-4C05-AB4D-B7E86F444EED}" type="slidenum">
              <a:rPr lang="en-US" smtClean="0"/>
              <a:t>‹#›</a:t>
            </a:fld>
            <a:endParaRPr lang="en-US"/>
          </a:p>
        </p:txBody>
      </p:sp>
    </p:spTree>
    <p:extLst>
      <p:ext uri="{BB962C8B-B14F-4D97-AF65-F5344CB8AC3E}">
        <p14:creationId xmlns:p14="http://schemas.microsoft.com/office/powerpoint/2010/main" val="195758721"/>
      </p:ext>
    </p:extLst>
  </p:cSld>
  <p:clrMapOvr>
    <a:masterClrMapping/>
  </p:clrMapOvr>
  <p:transition spd="slow" advClick="0">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E75AB-D972-4C18-B41B-8744626DB4F7}"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C0D58-55FE-4C05-AB4D-B7E86F444EED}" type="slidenum">
              <a:rPr lang="en-US" smtClean="0"/>
              <a:t>‹#›</a:t>
            </a:fld>
            <a:endParaRPr lang="en-US"/>
          </a:p>
        </p:txBody>
      </p:sp>
    </p:spTree>
    <p:extLst>
      <p:ext uri="{BB962C8B-B14F-4D97-AF65-F5344CB8AC3E}">
        <p14:creationId xmlns:p14="http://schemas.microsoft.com/office/powerpoint/2010/main" val="2678982493"/>
      </p:ext>
    </p:extLst>
  </p:cSld>
  <p:clrMapOvr>
    <a:masterClrMapping/>
  </p:clrMapOvr>
  <p:transition spd="slow" advClick="0">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GB" dirty="0"/>
          </a:p>
        </p:txBody>
      </p:sp>
      <p:sp>
        <p:nvSpPr>
          <p:cNvPr id="3" name="Date Placeholder 2"/>
          <p:cNvSpPr>
            <a:spLocks noGrp="1"/>
          </p:cNvSpPr>
          <p:nvPr>
            <p:ph type="dt" sz="half" idx="10"/>
          </p:nvPr>
        </p:nvSpPr>
        <p:spPr/>
        <p:txBody>
          <a:bodyPr/>
          <a:lstStyle/>
          <a:p>
            <a:r>
              <a:rPr lang="es-MX" noProof="0" smtClean="0"/>
              <a:t>June 2014</a:t>
            </a:r>
            <a:endParaRPr lang="en-GB" noProof="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5BA07366-CB75-4AA8-9E5B-928B849F427C}" type="slidenum">
              <a:rPr lang="en-GB" noProof="0" smtClean="0"/>
              <a:pPr/>
              <a:t>‹#›</a:t>
            </a:fld>
            <a:endParaRPr lang="en-GB" noProof="0" dirty="0"/>
          </a:p>
        </p:txBody>
      </p:sp>
      <p:sp>
        <p:nvSpPr>
          <p:cNvPr id="7" name="Text Placeholder 6"/>
          <p:cNvSpPr>
            <a:spLocks noGrp="1"/>
          </p:cNvSpPr>
          <p:nvPr>
            <p:ph type="body" sz="quarter" idx="13"/>
          </p:nvPr>
        </p:nvSpPr>
        <p:spPr>
          <a:xfrm>
            <a:off x="250823" y="1268413"/>
            <a:ext cx="8641657" cy="4724400"/>
          </a:xfrm>
        </p:spPr>
        <p:txBody>
          <a:bodyPr/>
          <a:lstStyle>
            <a:lvl1pPr marL="342900" indent="-342900">
              <a:lnSpc>
                <a:spcPct val="100000"/>
              </a:lnSpc>
              <a:spcBef>
                <a:spcPts val="1200"/>
              </a:spcBef>
              <a:buClr>
                <a:srgbClr val="333333"/>
              </a:buClr>
              <a:buFont typeface="+mj-lt"/>
              <a:buAutoNum type="arabicPeriod"/>
              <a:defRPr b="1"/>
            </a:lvl1pPr>
            <a:lvl2pPr marL="522000" indent="-180000">
              <a:buFont typeface="Wingdings" panose="05000000000000000000" pitchFamily="2" charset="2"/>
              <a:buChar char="§"/>
              <a:defRPr/>
            </a:lvl2pPr>
            <a:lvl3pPr marL="738000">
              <a:defRPr/>
            </a:lvl3pPr>
          </a:lstStyle>
          <a:p>
            <a:pPr lvl="0"/>
            <a:r>
              <a:rPr lang="en-GB" dirty="0" smtClean="0"/>
              <a:t>Click to edit Master text styles</a:t>
            </a:r>
          </a:p>
          <a:p>
            <a:pPr lvl="1"/>
            <a:r>
              <a:rPr lang="en-GB" dirty="0" smtClean="0"/>
              <a:t>Second level</a:t>
            </a:r>
          </a:p>
          <a:p>
            <a:pPr lvl="2"/>
            <a:r>
              <a:rPr lang="en-GB" dirty="0" smtClean="0"/>
              <a:t>Third level</a:t>
            </a:r>
          </a:p>
        </p:txBody>
      </p:sp>
    </p:spTree>
    <p:extLst>
      <p:ext uri="{BB962C8B-B14F-4D97-AF65-F5344CB8AC3E}">
        <p14:creationId xmlns:p14="http://schemas.microsoft.com/office/powerpoint/2010/main" val="4091283725"/>
      </p:ext>
    </p:extLst>
  </p:cSld>
  <p:clrMapOvr>
    <a:masterClrMapping/>
  </p:clrMapOvr>
  <p:transition spd="slow" advClick="0">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_trad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_tradnl"/>
          </a:p>
        </p:txBody>
      </p:sp>
      <p:sp>
        <p:nvSpPr>
          <p:cNvPr id="4" name="Date Placeholder 3"/>
          <p:cNvSpPr>
            <a:spLocks noGrp="1"/>
          </p:cNvSpPr>
          <p:nvPr>
            <p:ph type="dt" sz="half" idx="10"/>
          </p:nvPr>
        </p:nvSpPr>
        <p:spPr/>
        <p:txBody>
          <a:bodyPr/>
          <a:lstStyle/>
          <a:p>
            <a:r>
              <a:rPr lang="es-MX" smtClean="0"/>
              <a:t>June 2014</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BA07366-CB75-4AA8-9E5B-928B849F427C}" type="slidenum">
              <a:rPr lang="en-GB" smtClean="0"/>
              <a:pPr/>
              <a:t>‹#›</a:t>
            </a:fld>
            <a:endParaRPr lang="en-GB" dirty="0"/>
          </a:p>
        </p:txBody>
      </p:sp>
    </p:spTree>
    <p:extLst>
      <p:ext uri="{BB962C8B-B14F-4D97-AF65-F5344CB8AC3E}">
        <p14:creationId xmlns:p14="http://schemas.microsoft.com/office/powerpoint/2010/main" val="489637815"/>
      </p:ext>
    </p:extLst>
  </p:cSld>
  <p:clrMapOvr>
    <a:masterClrMapping/>
  </p:clrMapOvr>
  <p:transition spd="slow" advClick="0">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Date Placeholder 3"/>
          <p:cNvSpPr>
            <a:spLocks noGrp="1"/>
          </p:cNvSpPr>
          <p:nvPr>
            <p:ph type="dt" sz="half" idx="10"/>
          </p:nvPr>
        </p:nvSpPr>
        <p:spPr/>
        <p:txBody>
          <a:bodyPr/>
          <a:lstStyle/>
          <a:p>
            <a:r>
              <a:rPr lang="es-MX" smtClean="0"/>
              <a:t>June 2014</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BA07366-CB75-4AA8-9E5B-928B849F427C}" type="slidenum">
              <a:rPr lang="en-GB" smtClean="0"/>
              <a:t>‹#›</a:t>
            </a:fld>
            <a:endParaRPr lang="en-GB" dirty="0"/>
          </a:p>
        </p:txBody>
      </p:sp>
    </p:spTree>
    <p:extLst>
      <p:ext uri="{BB962C8B-B14F-4D97-AF65-F5344CB8AC3E}">
        <p14:creationId xmlns:p14="http://schemas.microsoft.com/office/powerpoint/2010/main" val="3091779685"/>
      </p:ext>
    </p:extLst>
  </p:cSld>
  <p:clrMapOvr>
    <a:masterClrMapping/>
  </p:clrMapOvr>
  <p:transition spd="slow" advClick="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03">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r>
              <a:rPr lang="en-US" dirty="0" smtClean="0"/>
              <a:t>Title of Presentation</a:t>
            </a: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
        <p:nvSpPr>
          <p:cNvPr id="6" name="Inhaltsplatzhalter 5"/>
          <p:cNvSpPr>
            <a:spLocks noGrp="1"/>
          </p:cNvSpPr>
          <p:nvPr>
            <p:ph sz="quarter" idx="12" hasCustomPrompt="1"/>
          </p:nvPr>
        </p:nvSpPr>
        <p:spPr>
          <a:xfrm>
            <a:off x="323851" y="1268413"/>
            <a:ext cx="4176712" cy="4752975"/>
          </a:xfrm>
        </p:spPr>
        <p:txBody>
          <a:bodyPr/>
          <a:lstStyle>
            <a:lvl1pPr algn="l">
              <a:buFontTx/>
              <a:buNone/>
              <a:defRPr sz="2500">
                <a:solidFill>
                  <a:schemeClr val="accent1"/>
                </a:solidFill>
              </a:defRPr>
            </a:lvl1pPr>
            <a:lvl2pPr algn="ctr">
              <a:buFontTx/>
              <a:buNone/>
              <a:defRPr sz="2500">
                <a:solidFill>
                  <a:schemeClr val="accent1"/>
                </a:solidFill>
              </a:defRPr>
            </a:lvl2pPr>
            <a:lvl3pPr marL="0" indent="0" algn="ctr">
              <a:buFontTx/>
              <a:buNone/>
              <a:defRPr sz="2500">
                <a:solidFill>
                  <a:schemeClr val="accent1"/>
                </a:solidFill>
              </a:defRPr>
            </a:lvl3pPr>
            <a:lvl4pPr marL="0" indent="0" algn="ctr">
              <a:buFontTx/>
              <a:buNone/>
              <a:defRPr sz="2500">
                <a:solidFill>
                  <a:schemeClr val="accent1"/>
                </a:solidFill>
              </a:defRPr>
            </a:lvl4pPr>
            <a:lvl5pPr marL="0" indent="0" algn="ctr">
              <a:buFontTx/>
              <a:buNone/>
              <a:defRPr sz="2500">
                <a:solidFill>
                  <a:schemeClr val="accent1"/>
                </a:solidFill>
              </a:defRPr>
            </a:lvl5pPr>
          </a:lstStyle>
          <a:p>
            <a:pPr lvl="0"/>
            <a:r>
              <a:rPr lang="en-US" noProof="0" dirty="0" err="1" smtClean="0"/>
              <a:t>Textmaster</a:t>
            </a:r>
            <a:endParaRPr lang="en-US" noProof="0" dirty="0"/>
          </a:p>
        </p:txBody>
      </p:sp>
      <p:sp>
        <p:nvSpPr>
          <p:cNvPr id="7" name="Bildplatzhalter 6"/>
          <p:cNvSpPr>
            <a:spLocks noGrp="1"/>
          </p:cNvSpPr>
          <p:nvPr>
            <p:ph type="pic" sz="quarter" idx="13" hasCustomPrompt="1"/>
          </p:nvPr>
        </p:nvSpPr>
        <p:spPr>
          <a:xfrm>
            <a:off x="4643438" y="1268413"/>
            <a:ext cx="4176712" cy="4752975"/>
          </a:xfrm>
        </p:spPr>
        <p:txBody>
          <a:bodyPr/>
          <a:lstStyle/>
          <a:p>
            <a:r>
              <a:rPr lang="en-US" noProof="0" dirty="0" smtClean="0"/>
              <a:t>Images</a:t>
            </a:r>
            <a:endParaRPr lang="en-US" noProof="0" dirty="0"/>
          </a:p>
        </p:txBody>
      </p:sp>
    </p:spTree>
    <p:extLst>
      <p:ext uri="{BB962C8B-B14F-4D97-AF65-F5344CB8AC3E}">
        <p14:creationId xmlns:p14="http://schemas.microsoft.com/office/powerpoint/2010/main" val="217879829"/>
      </p:ext>
    </p:extLst>
  </p:cSld>
  <p:clrMapOvr>
    <a:masterClrMapping/>
  </p:clrMapOvr>
  <p:transition spd="slow" advClick="0">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5" name="Date Placeholder 4"/>
          <p:cNvSpPr>
            <a:spLocks noGrp="1"/>
          </p:cNvSpPr>
          <p:nvPr>
            <p:ph type="dt" sz="half" idx="10"/>
          </p:nvPr>
        </p:nvSpPr>
        <p:spPr/>
        <p:txBody>
          <a:bodyPr/>
          <a:lstStyle/>
          <a:p>
            <a:r>
              <a:rPr lang="es-MX" smtClean="0"/>
              <a:t>June 2014</a:t>
            </a:r>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BA07366-CB75-4AA8-9E5B-928B849F427C}" type="slidenum">
              <a:rPr lang="en-GB" smtClean="0"/>
              <a:t>‹#›</a:t>
            </a:fld>
            <a:endParaRPr lang="en-GB" dirty="0"/>
          </a:p>
        </p:txBody>
      </p:sp>
    </p:spTree>
    <p:extLst>
      <p:ext uri="{BB962C8B-B14F-4D97-AF65-F5344CB8AC3E}">
        <p14:creationId xmlns:p14="http://schemas.microsoft.com/office/powerpoint/2010/main" val="4120999829"/>
      </p:ext>
    </p:extLst>
  </p:cSld>
  <p:clrMapOvr>
    <a:masterClrMapping/>
  </p:clrMapOvr>
  <p:transition spd="slow" advClick="0">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Date Placeholder 2"/>
          <p:cNvSpPr>
            <a:spLocks noGrp="1"/>
          </p:cNvSpPr>
          <p:nvPr>
            <p:ph type="dt" sz="half" idx="10"/>
          </p:nvPr>
        </p:nvSpPr>
        <p:spPr/>
        <p:txBody>
          <a:bodyPr/>
          <a:lstStyle/>
          <a:p>
            <a:r>
              <a:rPr lang="es-MX" smtClean="0"/>
              <a:t>June 2014</a:t>
            </a:r>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BA07366-CB75-4AA8-9E5B-928B849F427C}" type="slidenum">
              <a:rPr lang="en-GB" smtClean="0"/>
              <a:t>‹#›</a:t>
            </a:fld>
            <a:endParaRPr lang="en-GB" dirty="0"/>
          </a:p>
        </p:txBody>
      </p:sp>
    </p:spTree>
    <p:extLst>
      <p:ext uri="{BB962C8B-B14F-4D97-AF65-F5344CB8AC3E}">
        <p14:creationId xmlns:p14="http://schemas.microsoft.com/office/powerpoint/2010/main" val="2537237610"/>
      </p:ext>
    </p:extLst>
  </p:cSld>
  <p:clrMapOvr>
    <a:masterClrMapping/>
  </p:clrMapOvr>
  <p:transition spd="slow" advClick="0">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End slide">
    <p:spTree>
      <p:nvGrpSpPr>
        <p:cNvPr id="1" name=""/>
        <p:cNvGrpSpPr/>
        <p:nvPr/>
      </p:nvGrpSpPr>
      <p:grpSpPr>
        <a:xfrm>
          <a:off x="0" y="0"/>
          <a:ext cx="0" cy="0"/>
          <a:chOff x="0" y="0"/>
          <a:chExt cx="0" cy="0"/>
        </a:xfrm>
      </p:grpSpPr>
      <p:sp>
        <p:nvSpPr>
          <p:cNvPr id="6" name="Rectangle 5"/>
          <p:cNvSpPr/>
          <p:nvPr userDrawn="1"/>
        </p:nvSpPr>
        <p:spPr>
          <a:xfrm>
            <a:off x="1" y="260350"/>
            <a:ext cx="8893174" cy="31612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250825" y="1262572"/>
            <a:ext cx="8425631" cy="1304415"/>
          </a:xfrm>
        </p:spPr>
        <p:txBody>
          <a:bodyPr anchor="t" anchorCtr="0">
            <a:noAutofit/>
          </a:bodyPr>
          <a:lstStyle>
            <a:lvl1pPr>
              <a:defRPr sz="2400">
                <a:solidFill>
                  <a:schemeClr val="bg1"/>
                </a:solidFill>
              </a:defRPr>
            </a:lvl1pPr>
          </a:lstStyle>
          <a:p>
            <a:r>
              <a:rPr lang="en-US" smtClean="0"/>
              <a:t>Click to edit Master title style</a:t>
            </a:r>
            <a:endParaRPr lang="en-GB" dirty="0"/>
          </a:p>
        </p:txBody>
      </p:sp>
      <p:sp>
        <p:nvSpPr>
          <p:cNvPr id="3" name="Date Placeholder 2"/>
          <p:cNvSpPr>
            <a:spLocks noGrp="1"/>
          </p:cNvSpPr>
          <p:nvPr>
            <p:ph type="dt" sz="half" idx="10"/>
          </p:nvPr>
        </p:nvSpPr>
        <p:spPr/>
        <p:txBody>
          <a:bodyPr/>
          <a:lstStyle/>
          <a:p>
            <a:r>
              <a:rPr lang="es-MX" noProof="0" smtClean="0"/>
              <a:t>June 2014</a:t>
            </a:r>
            <a:endParaRPr lang="en-GB" noProof="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5BA07366-CB75-4AA8-9E5B-928B849F427C}" type="slidenum">
              <a:rPr lang="en-GB" noProof="0" smtClean="0"/>
              <a:pPr/>
              <a:t>‹#›</a:t>
            </a:fld>
            <a:endParaRPr lang="en-GB" noProof="0" dirty="0"/>
          </a:p>
        </p:txBody>
      </p:sp>
      <p:cxnSp>
        <p:nvCxnSpPr>
          <p:cNvPr id="7" name="Straight Connector 6"/>
          <p:cNvCxnSpPr/>
          <p:nvPr userDrawn="1"/>
        </p:nvCxnSpPr>
        <p:spPr>
          <a:xfrm>
            <a:off x="-3601" y="3343880"/>
            <a:ext cx="8895600" cy="0"/>
          </a:xfrm>
          <a:prstGeom prst="line">
            <a:avLst/>
          </a:prstGeom>
          <a:ln w="2159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3"/>
          </p:nvPr>
        </p:nvSpPr>
        <p:spPr>
          <a:xfrm>
            <a:off x="250823" y="3518053"/>
            <a:ext cx="4246563" cy="216024"/>
          </a:xfrm>
        </p:spPr>
        <p:txBody>
          <a:bodyPr anchor="b" anchorCtr="0">
            <a:noAutofit/>
          </a:bodyPr>
          <a:lstStyle>
            <a:lvl1pPr marL="0" indent="0">
              <a:lnSpc>
                <a:spcPct val="100000"/>
              </a:lnSpc>
              <a:buNone/>
              <a:defRPr sz="1200" b="1">
                <a:solidFill>
                  <a:schemeClr val="tx1"/>
                </a:solidFill>
              </a:defRPr>
            </a:lvl1pPr>
          </a:lstStyle>
          <a:p>
            <a:pPr lvl="0"/>
            <a:r>
              <a:rPr lang="en-US" smtClean="0"/>
              <a:t>Click to edit Master text styles</a:t>
            </a:r>
          </a:p>
        </p:txBody>
      </p:sp>
      <p:sp>
        <p:nvSpPr>
          <p:cNvPr id="11" name="Text Placeholder 9"/>
          <p:cNvSpPr>
            <a:spLocks noGrp="1"/>
          </p:cNvSpPr>
          <p:nvPr>
            <p:ph type="body" sz="quarter" idx="14" hasCustomPrompt="1"/>
          </p:nvPr>
        </p:nvSpPr>
        <p:spPr>
          <a:xfrm>
            <a:off x="250823" y="3752838"/>
            <a:ext cx="4246563" cy="204873"/>
          </a:xfrm>
        </p:spPr>
        <p:txBody>
          <a:bodyPr anchor="t" anchorCtr="0">
            <a:noAutofit/>
          </a:bodyPr>
          <a:lstStyle>
            <a:lvl1pPr marL="0" indent="0">
              <a:lnSpc>
                <a:spcPct val="100000"/>
              </a:lnSpc>
              <a:buNone/>
              <a:defRPr sz="1200" b="0">
                <a:solidFill>
                  <a:schemeClr val="tx1"/>
                </a:solidFill>
              </a:defRPr>
            </a:lvl1pPr>
          </a:lstStyle>
          <a:p>
            <a:pPr lvl="0"/>
            <a:r>
              <a:rPr lang="en-GB" dirty="0" smtClean="0"/>
              <a:t>Insert Email address</a:t>
            </a:r>
          </a:p>
        </p:txBody>
      </p:sp>
      <p:sp>
        <p:nvSpPr>
          <p:cNvPr id="12" name="Text Placeholder 9"/>
          <p:cNvSpPr>
            <a:spLocks noGrp="1"/>
          </p:cNvSpPr>
          <p:nvPr>
            <p:ph type="body" sz="quarter" idx="15" hasCustomPrompt="1"/>
          </p:nvPr>
        </p:nvSpPr>
        <p:spPr>
          <a:xfrm>
            <a:off x="250823" y="3957711"/>
            <a:ext cx="4246563" cy="320602"/>
          </a:xfrm>
        </p:spPr>
        <p:txBody>
          <a:bodyPr anchor="t" anchorCtr="0">
            <a:noAutofit/>
          </a:bodyPr>
          <a:lstStyle>
            <a:lvl1pPr marL="0" indent="0">
              <a:lnSpc>
                <a:spcPct val="100000"/>
              </a:lnSpc>
              <a:buNone/>
              <a:defRPr sz="1200" b="0">
                <a:solidFill>
                  <a:schemeClr val="tx1"/>
                </a:solidFill>
              </a:defRPr>
            </a:lvl1pPr>
          </a:lstStyle>
          <a:p>
            <a:pPr lvl="0"/>
            <a:r>
              <a:rPr lang="en-GB" dirty="0" smtClean="0"/>
              <a:t>Insert Telephone number</a:t>
            </a:r>
          </a:p>
        </p:txBody>
      </p:sp>
      <p:sp>
        <p:nvSpPr>
          <p:cNvPr id="13" name="TextBox 12"/>
          <p:cNvSpPr txBox="1"/>
          <p:nvPr userDrawn="1"/>
        </p:nvSpPr>
        <p:spPr>
          <a:xfrm>
            <a:off x="250825" y="5769260"/>
            <a:ext cx="2045659" cy="138499"/>
          </a:xfrm>
          <a:prstGeom prst="rect">
            <a:avLst/>
          </a:prstGeom>
          <a:noFill/>
        </p:spPr>
        <p:txBody>
          <a:bodyPr wrap="square" lIns="0" tIns="0" rIns="0" bIns="0" rtlCol="0">
            <a:spAutoFit/>
          </a:bodyPr>
          <a:lstStyle/>
          <a:p>
            <a:pPr algn="l"/>
            <a:r>
              <a:rPr lang="en-GB" sz="900" b="1" cap="all" baseline="0" noProof="1" smtClean="0">
                <a:solidFill>
                  <a:schemeClr val="accent2"/>
                </a:solidFill>
              </a:rPr>
              <a:t>Safer, smarter, greener</a:t>
            </a:r>
            <a:endParaRPr lang="en-GB" sz="900" b="1" cap="all" baseline="0" noProof="1">
              <a:solidFill>
                <a:schemeClr val="accent2"/>
              </a:solidFill>
            </a:endParaRPr>
          </a:p>
        </p:txBody>
      </p:sp>
      <p:sp>
        <p:nvSpPr>
          <p:cNvPr id="14" name="TextBox 13"/>
          <p:cNvSpPr txBox="1"/>
          <p:nvPr userDrawn="1"/>
        </p:nvSpPr>
        <p:spPr>
          <a:xfrm>
            <a:off x="249663" y="4967444"/>
            <a:ext cx="2045659" cy="184666"/>
          </a:xfrm>
          <a:prstGeom prst="rect">
            <a:avLst/>
          </a:prstGeom>
          <a:noFill/>
        </p:spPr>
        <p:txBody>
          <a:bodyPr wrap="square" lIns="0" tIns="0" rIns="0" bIns="0" rtlCol="0">
            <a:spAutoFit/>
          </a:bodyPr>
          <a:lstStyle/>
          <a:p>
            <a:pPr algn="l"/>
            <a:r>
              <a:rPr lang="en-GB" sz="1200" b="1" cap="none" baseline="0" noProof="1" smtClean="0">
                <a:solidFill>
                  <a:schemeClr val="tx1"/>
                </a:solidFill>
              </a:rPr>
              <a:t>www.dnvgl.com</a:t>
            </a:r>
            <a:endParaRPr lang="en-GB" sz="1200" b="1" cap="none" baseline="0" noProof="1">
              <a:solidFill>
                <a:schemeClr val="tx1"/>
              </a:solidFill>
            </a:endParaRPr>
          </a:p>
        </p:txBody>
      </p:sp>
    </p:spTree>
    <p:extLst>
      <p:ext uri="{BB962C8B-B14F-4D97-AF65-F5344CB8AC3E}">
        <p14:creationId xmlns:p14="http://schemas.microsoft.com/office/powerpoint/2010/main" val="3814879809"/>
      </p:ext>
    </p:extLst>
  </p:cSld>
  <p:clrMapOvr>
    <a:masterClrMapping/>
  </p:clrMapOvr>
  <p:transition spd="slow" advClick="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r>
              <a:rPr lang="en-US" dirty="0" smtClean="0"/>
              <a:t>Title of Presentation</a:t>
            </a: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Tree>
    <p:extLst>
      <p:ext uri="{BB962C8B-B14F-4D97-AF65-F5344CB8AC3E}">
        <p14:creationId xmlns:p14="http://schemas.microsoft.com/office/powerpoint/2010/main" val="748023640"/>
      </p:ext>
    </p:extLst>
  </p:cSld>
  <p:clrMapOvr>
    <a:masterClrMapping/>
  </p:clrMapOvr>
  <p:transition spd="slow" advClick="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V1">
    <p:spTree>
      <p:nvGrpSpPr>
        <p:cNvPr id="1" name=""/>
        <p:cNvGrpSpPr/>
        <p:nvPr/>
      </p:nvGrpSpPr>
      <p:grpSpPr>
        <a:xfrm>
          <a:off x="0" y="0"/>
          <a:ext cx="0" cy="0"/>
          <a:chOff x="0" y="0"/>
          <a:chExt cx="0" cy="0"/>
        </a:xfrm>
      </p:grpSpPr>
      <p:pic>
        <p:nvPicPr>
          <p:cNvPr id="10" name="Picture 2" descr="I:\_GregW\1322550 WBGIS - ITS Sub Branding\WBGIS_ITS-PPT_footer-06.jpg"/>
          <p:cNvPicPr>
            <a:picLocks noChangeAspect="1" noChangeArrowheads="1"/>
          </p:cNvPicPr>
          <p:nvPr userDrawn="1"/>
        </p:nvPicPr>
        <p:blipFill>
          <a:blip r:embed="rId2"/>
          <a:srcRect b="82105"/>
          <a:stretch>
            <a:fillRect/>
          </a:stretch>
        </p:blipFill>
        <p:spPr bwMode="auto">
          <a:xfrm>
            <a:off x="0" y="1379624"/>
            <a:ext cx="9144000" cy="136358"/>
          </a:xfrm>
          <a:prstGeom prst="rect">
            <a:avLst/>
          </a:prstGeom>
          <a:noFill/>
        </p:spPr>
      </p:pic>
      <p:sp>
        <p:nvSpPr>
          <p:cNvPr id="13" name="Rectangle 12"/>
          <p:cNvSpPr/>
          <p:nvPr userDrawn="1"/>
        </p:nvSpPr>
        <p:spPr>
          <a:xfrm>
            <a:off x="0" y="1283371"/>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1" name="Rectangle 10"/>
          <p:cNvSpPr/>
          <p:nvPr userDrawn="1"/>
        </p:nvSpPr>
        <p:spPr>
          <a:xfrm>
            <a:off x="0" y="6288504"/>
            <a:ext cx="9144000" cy="47805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2"/>
          <p:cNvSpPr>
            <a:spLocks noGrp="1" noChangeArrowheads="1"/>
          </p:cNvSpPr>
          <p:nvPr>
            <p:ph type="ctrTitle" hasCustomPrompt="1"/>
          </p:nvPr>
        </p:nvSpPr>
        <p:spPr>
          <a:xfrm>
            <a:off x="4780546" y="2986248"/>
            <a:ext cx="3349461" cy="1011238"/>
          </a:xfrm>
        </p:spPr>
        <p:txBody>
          <a:bodyPr bIns="0"/>
          <a:lstStyle>
            <a:lvl1pPr>
              <a:defRPr sz="3500">
                <a:solidFill>
                  <a:srgbClr val="002345"/>
                </a:solidFill>
                <a:latin typeface="Arial"/>
                <a:cs typeface="Arial"/>
              </a:defRPr>
            </a:lvl1pPr>
          </a:lstStyle>
          <a:p>
            <a:pPr lvl="0"/>
            <a:r>
              <a:rPr lang="en-US" noProof="0" dirty="0" smtClean="0"/>
              <a:t>Thank you</a:t>
            </a:r>
          </a:p>
        </p:txBody>
      </p:sp>
      <p:sp>
        <p:nvSpPr>
          <p:cNvPr id="6" name="Rectangle 3"/>
          <p:cNvSpPr>
            <a:spLocks noGrp="1" noChangeArrowheads="1"/>
          </p:cNvSpPr>
          <p:nvPr>
            <p:ph type="subTitle" idx="1" hasCustomPrompt="1"/>
          </p:nvPr>
        </p:nvSpPr>
        <p:spPr>
          <a:xfrm>
            <a:off x="4780547" y="4026716"/>
            <a:ext cx="3391154" cy="2089444"/>
          </a:xfrm>
          <a:prstGeom prst="rect">
            <a:avLst/>
          </a:prstGeom>
        </p:spPr>
        <p:txBody>
          <a:bodyPr lIns="0" tIns="0" rIns="0" bIns="0" anchor="b"/>
          <a:lstStyle>
            <a:lvl1pPr marL="0" marR="0" indent="0" algn="l" defTabSz="457200" rtl="0" eaLnBrk="1" fontAlgn="auto" latinLnBrk="0" hangingPunct="1">
              <a:lnSpc>
                <a:spcPct val="100000"/>
              </a:lnSpc>
              <a:spcBef>
                <a:spcPct val="20000"/>
              </a:spcBef>
              <a:spcAft>
                <a:spcPts val="0"/>
              </a:spcAft>
              <a:buClrTx/>
              <a:buSzTx/>
              <a:buFontTx/>
              <a:buNone/>
              <a:tabLst/>
              <a:defRPr sz="900" b="0" baseline="0">
                <a:solidFill>
                  <a:srgbClr val="00ADE4"/>
                </a:solidFill>
                <a:latin typeface="Arial"/>
                <a:cs typeface="Arial"/>
              </a:defRPr>
            </a:lvl1pPr>
          </a:lstStyle>
          <a:p>
            <a:pPr lvl="0"/>
            <a:r>
              <a:rPr lang="en-US" noProof="0" dirty="0" smtClean="0"/>
              <a:t>World Bank Group</a:t>
            </a:r>
          </a:p>
          <a:p>
            <a:pPr lvl="0"/>
            <a:r>
              <a:rPr lang="en-US" noProof="0" dirty="0" smtClean="0"/>
              <a:t>Address Line 1</a:t>
            </a:r>
          </a:p>
          <a:p>
            <a:pPr marL="0" marR="0" lvl="0" indent="0" algn="l" defTabSz="457200" rtl="0" eaLnBrk="1" fontAlgn="auto" latinLnBrk="0" hangingPunct="1">
              <a:lnSpc>
                <a:spcPct val="100000"/>
              </a:lnSpc>
              <a:spcBef>
                <a:spcPct val="20000"/>
              </a:spcBef>
              <a:spcAft>
                <a:spcPts val="0"/>
              </a:spcAft>
              <a:buClrTx/>
              <a:buSzTx/>
              <a:buFontTx/>
              <a:buNone/>
              <a:tabLst/>
              <a:defRPr/>
            </a:pPr>
            <a:r>
              <a:rPr lang="en-US" noProof="0" dirty="0" smtClean="0"/>
              <a:t>Address Line 1</a:t>
            </a:r>
          </a:p>
          <a:p>
            <a:pPr lvl="0"/>
            <a:r>
              <a:rPr lang="en-US" noProof="0" dirty="0" smtClean="0"/>
              <a:t>City ABC</a:t>
            </a:r>
          </a:p>
          <a:p>
            <a:pPr lvl="0"/>
            <a:r>
              <a:rPr lang="en-US" noProof="0" dirty="0" smtClean="0"/>
              <a:t>State DEFG</a:t>
            </a:r>
          </a:p>
        </p:txBody>
      </p:sp>
      <p:sp>
        <p:nvSpPr>
          <p:cNvPr id="8" name="Rectangle 7"/>
          <p:cNvSpPr/>
          <p:nvPr userDrawn="1"/>
        </p:nvSpPr>
        <p:spPr>
          <a:xfrm>
            <a:off x="0" y="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9" name="Rectangle 8"/>
          <p:cNvSpPr/>
          <p:nvPr userDrawn="1"/>
        </p:nvSpPr>
        <p:spPr>
          <a:xfrm>
            <a:off x="0" y="676656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pic>
        <p:nvPicPr>
          <p:cNvPr id="12"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23102" y="335879"/>
            <a:ext cx="3615235" cy="70725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U:\1405265\1405265 WBG Logo\PPT\WBG_globe-ppt.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22" y="3871433"/>
            <a:ext cx="4379495" cy="2994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0592849"/>
      </p:ext>
    </p:extLst>
  </p:cSld>
  <p:clrMapOvr>
    <a:masterClrMapping/>
  </p:clrMapOvr>
  <p:transition spd="slow" advClick="0">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losing Slide: V2">
    <p:spTree>
      <p:nvGrpSpPr>
        <p:cNvPr id="1" name=""/>
        <p:cNvGrpSpPr/>
        <p:nvPr/>
      </p:nvGrpSpPr>
      <p:grpSpPr>
        <a:xfrm>
          <a:off x="0" y="0"/>
          <a:ext cx="0" cy="0"/>
          <a:chOff x="0" y="0"/>
          <a:chExt cx="0" cy="0"/>
        </a:xfrm>
      </p:grpSpPr>
      <p:sp>
        <p:nvSpPr>
          <p:cNvPr id="13" name="Rechteck 12"/>
          <p:cNvSpPr/>
          <p:nvPr userDrawn="1"/>
        </p:nvSpPr>
        <p:spPr>
          <a:xfrm>
            <a:off x="0" y="1278000"/>
            <a:ext cx="9144000" cy="55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pic>
        <p:nvPicPr>
          <p:cNvPr id="14" name="Bild 13"/>
          <p:cNvPicPr>
            <a:picLocks noChangeAspect="1"/>
          </p:cNvPicPr>
          <p:nvPr userDrawn="1"/>
        </p:nvPicPr>
        <p:blipFill>
          <a:blip r:embed="rId2">
            <a:alphaModFix amt="30000"/>
          </a:blip>
          <a:stretch>
            <a:fillRect/>
          </a:stretch>
        </p:blipFill>
        <p:spPr>
          <a:xfrm>
            <a:off x="3059832" y="1057374"/>
            <a:ext cx="6012412" cy="6012412"/>
          </a:xfrm>
          <a:prstGeom prst="rect">
            <a:avLst/>
          </a:prstGeom>
        </p:spPr>
      </p:pic>
      <p:sp>
        <p:nvSpPr>
          <p:cNvPr id="7" name="Rectangle 2"/>
          <p:cNvSpPr>
            <a:spLocks noGrp="1" noChangeArrowheads="1"/>
          </p:cNvSpPr>
          <p:nvPr>
            <p:ph type="ctrTitle" hasCustomPrompt="1"/>
          </p:nvPr>
        </p:nvSpPr>
        <p:spPr>
          <a:xfrm>
            <a:off x="1152800" y="1272561"/>
            <a:ext cx="7017314" cy="1011238"/>
          </a:xfrm>
        </p:spPr>
        <p:txBody>
          <a:bodyPr bIns="0"/>
          <a:lstStyle>
            <a:lvl1pPr>
              <a:defRPr sz="3500">
                <a:solidFill>
                  <a:schemeClr val="tx1"/>
                </a:solidFill>
                <a:latin typeface="Arial"/>
                <a:cs typeface="Arial"/>
              </a:defRPr>
            </a:lvl1pPr>
          </a:lstStyle>
          <a:p>
            <a:pPr lvl="0"/>
            <a:r>
              <a:rPr lang="en-US" noProof="0" dirty="0" smtClean="0"/>
              <a:t>Thank you</a:t>
            </a:r>
          </a:p>
        </p:txBody>
      </p:sp>
      <p:sp>
        <p:nvSpPr>
          <p:cNvPr id="8" name="Rectangle 3"/>
          <p:cNvSpPr>
            <a:spLocks noGrp="1" noChangeArrowheads="1"/>
          </p:cNvSpPr>
          <p:nvPr>
            <p:ph type="subTitle" idx="1" hasCustomPrompt="1"/>
          </p:nvPr>
        </p:nvSpPr>
        <p:spPr>
          <a:xfrm>
            <a:off x="1152968" y="4026716"/>
            <a:ext cx="7018734" cy="2089444"/>
          </a:xfrm>
          <a:prstGeom prst="rect">
            <a:avLst/>
          </a:prstGeom>
        </p:spPr>
        <p:txBody>
          <a:bodyPr lIns="0" tIns="0" rIns="0" bIns="0" anchor="b"/>
          <a:lstStyle>
            <a:lvl1pPr marL="0" marR="0" indent="0" algn="l" defTabSz="457200" rtl="0" eaLnBrk="1" fontAlgn="auto" latinLnBrk="0" hangingPunct="1">
              <a:lnSpc>
                <a:spcPct val="100000"/>
              </a:lnSpc>
              <a:spcBef>
                <a:spcPct val="20000"/>
              </a:spcBef>
              <a:spcAft>
                <a:spcPts val="0"/>
              </a:spcAft>
              <a:buClrTx/>
              <a:buSzTx/>
              <a:buFontTx/>
              <a:buNone/>
              <a:tabLst/>
              <a:defRPr sz="900" b="0" baseline="0">
                <a:solidFill>
                  <a:schemeClr val="accent2"/>
                </a:solidFill>
                <a:latin typeface="Arial"/>
                <a:cs typeface="Arial"/>
              </a:defRPr>
            </a:lvl1pPr>
          </a:lstStyle>
          <a:p>
            <a:pPr lvl="0"/>
            <a:r>
              <a:rPr lang="en-US" noProof="0" dirty="0" smtClean="0"/>
              <a:t>World Bank Group</a:t>
            </a:r>
          </a:p>
          <a:p>
            <a:pPr lvl="0"/>
            <a:r>
              <a:rPr lang="en-US" noProof="0" dirty="0" smtClean="0"/>
              <a:t>Address Line 1</a:t>
            </a:r>
          </a:p>
          <a:p>
            <a:pPr marL="0" marR="0" lvl="0" indent="0" algn="l" defTabSz="457200" rtl="0" eaLnBrk="1" fontAlgn="auto" latinLnBrk="0" hangingPunct="1">
              <a:lnSpc>
                <a:spcPct val="100000"/>
              </a:lnSpc>
              <a:spcBef>
                <a:spcPct val="20000"/>
              </a:spcBef>
              <a:spcAft>
                <a:spcPts val="0"/>
              </a:spcAft>
              <a:buClrTx/>
              <a:buSzTx/>
              <a:buFontTx/>
              <a:buNone/>
              <a:tabLst/>
              <a:defRPr/>
            </a:pPr>
            <a:r>
              <a:rPr lang="en-US" noProof="0" dirty="0" smtClean="0"/>
              <a:t>Address Line 1</a:t>
            </a:r>
          </a:p>
          <a:p>
            <a:pPr lvl="0"/>
            <a:r>
              <a:rPr lang="en-US" noProof="0" dirty="0" smtClean="0"/>
              <a:t>City ABC</a:t>
            </a:r>
          </a:p>
          <a:p>
            <a:pPr lvl="0"/>
            <a:r>
              <a:rPr lang="en-US" noProof="0" dirty="0" smtClean="0"/>
              <a:t>State DEFG</a:t>
            </a:r>
          </a:p>
        </p:txBody>
      </p:sp>
      <p:pic>
        <p:nvPicPr>
          <p:cNvPr id="10"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23102" y="319837"/>
            <a:ext cx="3615235" cy="70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3223399"/>
      </p:ext>
    </p:extLst>
  </p:cSld>
  <p:clrMapOvr>
    <a:masterClrMapping/>
  </p:clrMapOvr>
  <p:transition spd="slow" advClick="0">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BE77CF70-889B-4F91-83F4-004078FC6BB8}" type="slidenum">
              <a:rPr lang="en-GB" altLang="ja-JP"/>
              <a:pPr/>
              <a:t>‹#›</a:t>
            </a:fld>
            <a:endParaRPr lang="en-GB" altLang="ja-JP"/>
          </a:p>
        </p:txBody>
      </p:sp>
    </p:spTree>
    <p:extLst>
      <p:ext uri="{BB962C8B-B14F-4D97-AF65-F5344CB8AC3E}">
        <p14:creationId xmlns:p14="http://schemas.microsoft.com/office/powerpoint/2010/main" val="3980796136"/>
      </p:ext>
    </p:extLst>
  </p:cSld>
  <p:clrMapOvr>
    <a:masterClrMapping/>
  </p:clrMapOvr>
  <p:transition spd="slow" advClick="0">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image" Target="../media/image6.emf"/><Relationship Id="rId2" Type="http://schemas.openxmlformats.org/officeDocument/2006/relationships/slideLayout" Target="../slideLayouts/slideLayout11.xml"/><Relationship Id="rId16" Type="http://schemas.openxmlformats.org/officeDocument/2006/relationships/theme" Target="../theme/theme2.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slideLayout" Target="../slideLayouts/slideLayout49.xml"/><Relationship Id="rId7"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5" Type="http://schemas.openxmlformats.org/officeDocument/2006/relationships/slideLayout" Target="../slideLayouts/slideLayout51.xml"/><Relationship Id="rId4"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323850" y="260350"/>
            <a:ext cx="84963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18000" numCol="1" anchor="b" anchorCtr="0" compatLnSpc="1">
            <a:prstTxWarp prst="textNoShape">
              <a:avLst/>
            </a:prstTxWarp>
          </a:bodyPr>
          <a:lstStyle/>
          <a:p>
            <a:pPr lvl="0"/>
            <a:r>
              <a:rPr lang="en-US" noProof="0" smtClean="0"/>
              <a:t>This is a headline</a:t>
            </a:r>
            <a:endParaRPr lang="en-US" noProof="0"/>
          </a:p>
        </p:txBody>
      </p:sp>
      <p:sp>
        <p:nvSpPr>
          <p:cNvPr id="9" name="Rectangle 5"/>
          <p:cNvSpPr>
            <a:spLocks noGrp="1" noChangeArrowheads="1"/>
          </p:cNvSpPr>
          <p:nvPr>
            <p:ph type="ftr" sz="quarter" idx="3"/>
          </p:nvPr>
        </p:nvSpPr>
        <p:spPr bwMode="auto">
          <a:xfrm>
            <a:off x="2160000" y="6360101"/>
            <a:ext cx="4708389" cy="21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36000" rIns="0" bIns="0" numCol="1" anchor="t" anchorCtr="0" compatLnSpc="1">
            <a:prstTxWarp prst="textNoShape">
              <a:avLst/>
            </a:prstTxWarp>
          </a:bodyPr>
          <a:lstStyle>
            <a:lvl1pPr>
              <a:defRPr sz="900">
                <a:solidFill>
                  <a:schemeClr val="tx1">
                    <a:lumMod val="75000"/>
                    <a:lumOff val="25000"/>
                  </a:schemeClr>
                </a:solidFill>
                <a:latin typeface="Arial"/>
                <a:cs typeface="Arial"/>
              </a:defRPr>
            </a:lvl1pPr>
          </a:lstStyle>
          <a:p>
            <a:pPr>
              <a:defRPr/>
            </a:pPr>
            <a:r>
              <a:rPr lang="en-US" dirty="0" smtClean="0"/>
              <a:t>Title of Presentation</a:t>
            </a:r>
            <a:endParaRPr lang="en-US" dirty="0"/>
          </a:p>
        </p:txBody>
      </p:sp>
      <p:sp>
        <p:nvSpPr>
          <p:cNvPr id="10" name="Rectangle 6"/>
          <p:cNvSpPr>
            <a:spLocks noGrp="1" noChangeArrowheads="1"/>
          </p:cNvSpPr>
          <p:nvPr>
            <p:ph type="sldNum" sz="quarter" idx="4"/>
          </p:nvPr>
        </p:nvSpPr>
        <p:spPr bwMode="auto">
          <a:xfrm>
            <a:off x="8532118" y="6360102"/>
            <a:ext cx="28803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36000" rIns="0" bIns="0" numCol="1" anchor="t" anchorCtr="0" compatLnSpc="1">
            <a:prstTxWarp prst="textNoShape">
              <a:avLst/>
            </a:prstTxWarp>
          </a:bodyPr>
          <a:lstStyle>
            <a:lvl1pPr algn="l">
              <a:defRPr sz="900">
                <a:solidFill>
                  <a:schemeClr val="tx1">
                    <a:lumMod val="75000"/>
                    <a:lumOff val="25000"/>
                  </a:schemeClr>
                </a:solidFill>
                <a:latin typeface="Arial"/>
                <a:cs typeface="Arial"/>
              </a:defRPr>
            </a:lvl1pPr>
          </a:lstStyle>
          <a:p>
            <a:pPr>
              <a:defRPr/>
            </a:pPr>
            <a:fld id="{EF62D93A-3BA0-8848-BFA3-D7046C1B555D}" type="slidenum">
              <a:rPr lang="en-US" smtClean="0"/>
              <a:pPr>
                <a:defRPr/>
              </a:pPr>
              <a:t>‹#›</a:t>
            </a:fld>
            <a:endParaRPr lang="en-US" dirty="0"/>
          </a:p>
        </p:txBody>
      </p:sp>
      <p:sp>
        <p:nvSpPr>
          <p:cNvPr id="2" name="Textplatzhalter 1"/>
          <p:cNvSpPr>
            <a:spLocks noGrp="1"/>
          </p:cNvSpPr>
          <p:nvPr>
            <p:ph type="body" idx="1"/>
          </p:nvPr>
        </p:nvSpPr>
        <p:spPr>
          <a:xfrm>
            <a:off x="323850" y="1268413"/>
            <a:ext cx="8496300" cy="4752975"/>
          </a:xfrm>
          <a:prstGeom prst="rect">
            <a:avLst/>
          </a:prstGeom>
        </p:spPr>
        <p:txBody>
          <a:bodyPr vert="horz" lIns="0" tIns="0" rIns="0" bIns="0" rtlCol="0">
            <a:noAutofit/>
          </a:bodyPr>
          <a:lstStyle/>
          <a:p>
            <a:pPr lvl="0"/>
            <a:r>
              <a:rPr lang="en-US" noProof="0" dirty="0" err="1" smtClean="0"/>
              <a:t>Textmaster</a:t>
            </a:r>
            <a:endParaRPr lang="en-US" noProof="0" dirty="0" smtClean="0"/>
          </a:p>
          <a:p>
            <a:pPr lvl="1"/>
            <a:r>
              <a:rPr lang="en-US" noProof="0" dirty="0" smtClean="0"/>
              <a:t>Second Layer</a:t>
            </a:r>
          </a:p>
          <a:p>
            <a:pPr lvl="2"/>
            <a:r>
              <a:rPr lang="en-US" noProof="0" dirty="0" smtClean="0"/>
              <a:t>Third Layer</a:t>
            </a:r>
          </a:p>
          <a:p>
            <a:pPr lvl="3"/>
            <a:r>
              <a:rPr lang="en-US" noProof="0" dirty="0" smtClean="0"/>
              <a:t>Fourth Layer</a:t>
            </a:r>
          </a:p>
          <a:p>
            <a:pPr lvl="4"/>
            <a:r>
              <a:rPr lang="en-US" noProof="0" dirty="0" smtClean="0"/>
              <a:t>Fifth Layer</a:t>
            </a:r>
          </a:p>
          <a:p>
            <a:pPr lvl="5"/>
            <a:r>
              <a:rPr lang="en-US" noProof="0" dirty="0" smtClean="0"/>
              <a:t>6</a:t>
            </a:r>
            <a:endParaRPr lang="en-US" noProof="0" dirty="0"/>
          </a:p>
        </p:txBody>
      </p:sp>
      <p:pic>
        <p:nvPicPr>
          <p:cNvPr id="11" name="Picture 2"/>
          <p:cNvPicPr>
            <a:picLocks noChangeAspect="1" noChangeArrowheads="1"/>
          </p:cNvPicPr>
          <p:nvPr userDrawn="1"/>
        </p:nvPicPr>
        <p:blipFill>
          <a:blip r:embed="rId11" cstate="print">
            <a:extLst>
              <a:ext uri="{28A0092B-C50C-407E-A947-70E740481C1C}">
                <a14:useLocalDpi xmlns:a14="http://schemas.microsoft.com/office/drawing/2010/main" val="0"/>
              </a:ext>
            </a:extLst>
          </a:blip>
          <a:stretch>
            <a:fillRect/>
          </a:stretch>
        </p:blipFill>
        <p:spPr bwMode="auto">
          <a:xfrm>
            <a:off x="323851" y="6303370"/>
            <a:ext cx="1677454" cy="328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134038"/>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Lst>
  <p:transition spd="slow" advClick="0">
    <p:wipe dir="r"/>
  </p:transition>
  <p:timing>
    <p:tnLst>
      <p:par>
        <p:cTn id="1" dur="indefinite" restart="never" nodeType="tmRoot"/>
      </p:par>
    </p:tnLst>
  </p:timing>
  <p:hf hdr="0"/>
  <p:txStyles>
    <p:titleStyle>
      <a:lvl1pPr algn="l" defTabSz="457200" rtl="0" eaLnBrk="1" latinLnBrk="0" hangingPunct="1">
        <a:spcBef>
          <a:spcPct val="0"/>
        </a:spcBef>
        <a:buNone/>
        <a:defRPr sz="3000" kern="1200">
          <a:solidFill>
            <a:schemeClr val="tx2"/>
          </a:solidFill>
          <a:latin typeface="Arial"/>
          <a:ea typeface="+mj-ea"/>
          <a:cs typeface="Arial"/>
        </a:defRPr>
      </a:lvl1pPr>
    </p:titleStyle>
    <p:bodyStyle>
      <a:lvl1pPr marL="0" indent="0" algn="l" defTabSz="457200" rtl="0" eaLnBrk="1" latinLnBrk="0" hangingPunct="1">
        <a:spcBef>
          <a:spcPct val="20000"/>
        </a:spcBef>
        <a:buFont typeface="Arial"/>
        <a:buNone/>
        <a:defRPr sz="3000" kern="1200">
          <a:solidFill>
            <a:schemeClr val="accent1"/>
          </a:solidFill>
          <a:latin typeface="+mn-lt"/>
          <a:ea typeface="+mn-ea"/>
          <a:cs typeface="+mn-cs"/>
        </a:defRPr>
      </a:lvl1pPr>
      <a:lvl2pPr marL="0" indent="0" algn="l" defTabSz="457200" rtl="0" eaLnBrk="1" latinLnBrk="0" hangingPunct="1">
        <a:spcBef>
          <a:spcPct val="20000"/>
        </a:spcBef>
        <a:buFont typeface="Arial"/>
        <a:buNone/>
        <a:defRPr sz="3000" kern="1200" baseline="0">
          <a:solidFill>
            <a:schemeClr val="accent2"/>
          </a:solidFill>
          <a:latin typeface="+mn-lt"/>
          <a:ea typeface="+mn-ea"/>
          <a:cs typeface="+mn-cs"/>
        </a:defRPr>
      </a:lvl2pPr>
      <a:lvl3pPr marL="361950" indent="-361950" algn="l" defTabSz="457200" rtl="0" eaLnBrk="1" latinLnBrk="0" hangingPunct="1">
        <a:spcBef>
          <a:spcPct val="20000"/>
        </a:spcBef>
        <a:buFont typeface="Arial" panose="020B0604020202020204" pitchFamily="34" charset="0"/>
        <a:buChar char="•"/>
        <a:defRPr sz="2500" kern="1200" baseline="0">
          <a:solidFill>
            <a:schemeClr val="accent2"/>
          </a:solidFill>
          <a:latin typeface="+mn-lt"/>
          <a:ea typeface="+mn-ea"/>
          <a:cs typeface="+mn-cs"/>
        </a:defRPr>
      </a:lvl3pPr>
      <a:lvl4pPr marL="715963" indent="-354013" algn="l" defTabSz="457200" rtl="0" eaLnBrk="1" latinLnBrk="0" hangingPunct="1">
        <a:spcBef>
          <a:spcPct val="20000"/>
        </a:spcBef>
        <a:buFont typeface="Arial"/>
        <a:buChar char="–"/>
        <a:defRPr sz="2000" kern="1200" baseline="0">
          <a:solidFill>
            <a:schemeClr val="accent2"/>
          </a:solidFill>
          <a:latin typeface="+mn-lt"/>
          <a:ea typeface="+mn-ea"/>
          <a:cs typeface="+mn-cs"/>
        </a:defRPr>
      </a:lvl4pPr>
      <a:lvl5pPr marL="1077913" indent="-361950" algn="l" defTabSz="457200" rtl="0" eaLnBrk="1" latinLnBrk="0" hangingPunct="1">
        <a:spcBef>
          <a:spcPct val="20000"/>
        </a:spcBef>
        <a:buFont typeface="Arial" pitchFamily="34" charset="0"/>
        <a:buChar char="–"/>
        <a:defRPr sz="2000" kern="1200" baseline="0">
          <a:solidFill>
            <a:schemeClr val="accent2"/>
          </a:solidFill>
          <a:latin typeface="+mn-lt"/>
          <a:ea typeface="+mn-ea"/>
          <a:cs typeface="+mn-cs"/>
        </a:defRPr>
      </a:lvl5pPr>
      <a:lvl6pPr marL="1431925" indent="-354013" algn="l" defTabSz="457200" rtl="0" eaLnBrk="1" latinLnBrk="0" hangingPunct="1">
        <a:spcBef>
          <a:spcPct val="20000"/>
        </a:spcBef>
        <a:buFont typeface="Arial" pitchFamily="34" charset="0"/>
        <a:buChar char="–"/>
        <a:defRPr sz="2000" kern="1200">
          <a:solidFill>
            <a:schemeClr val="accent2"/>
          </a:solidFill>
          <a:latin typeface="+mn-lt"/>
          <a:ea typeface="+mn-ea"/>
          <a:cs typeface="+mn-cs"/>
        </a:defRPr>
      </a:lvl6pPr>
      <a:lvl7pPr marL="0" indent="0" algn="l" defTabSz="457200" rtl="0" eaLnBrk="1" latinLnBrk="0" hangingPunct="1">
        <a:spcBef>
          <a:spcPct val="20000"/>
        </a:spcBef>
        <a:buFont typeface="Arial"/>
        <a:buNone/>
        <a:defRPr sz="2000" kern="1200">
          <a:solidFill>
            <a:schemeClr val="accent2"/>
          </a:solidFill>
          <a:latin typeface="+mn-lt"/>
          <a:ea typeface="+mn-ea"/>
          <a:cs typeface="+mn-cs"/>
        </a:defRPr>
      </a:lvl7pPr>
      <a:lvl8pPr marL="0" indent="0" algn="l" defTabSz="457200" rtl="0" eaLnBrk="1" latinLnBrk="0" hangingPunct="1">
        <a:spcBef>
          <a:spcPct val="20000"/>
        </a:spcBef>
        <a:buFont typeface="Arial"/>
        <a:buNone/>
        <a:defRPr sz="2000" kern="1200">
          <a:solidFill>
            <a:schemeClr val="accent2"/>
          </a:solidFill>
          <a:latin typeface="+mn-lt"/>
          <a:ea typeface="+mn-ea"/>
          <a:cs typeface="+mn-cs"/>
        </a:defRPr>
      </a:lvl8pPr>
      <a:lvl9pPr marL="0" indent="0" algn="l" defTabSz="457200" rtl="0" eaLnBrk="1" latinLnBrk="0" hangingPunct="1">
        <a:spcBef>
          <a:spcPct val="20000"/>
        </a:spcBef>
        <a:buFont typeface="Arial"/>
        <a:buNone/>
        <a:defRPr sz="2000" kern="1200">
          <a:solidFill>
            <a:schemeClr val="accent2"/>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7" name="Picture 3" descr="U:\DNV\New upgrading projects received September 2013\PPT project assigned September 2013-\work\A4 PPT logos.emf"/>
          <p:cNvPicPr>
            <a:picLocks noChangeAspect="1" noChangeArrowheads="1"/>
          </p:cNvPicPr>
          <p:nvPr/>
        </p:nvPicPr>
        <p:blipFill rotWithShape="1">
          <a:blip r:embed="rId17" cstate="print">
            <a:extLst>
              <a:ext uri="{28A0092B-C50C-407E-A947-70E740481C1C}">
                <a14:useLocalDpi xmlns:a14="http://schemas.microsoft.com/office/drawing/2010/main" val="0"/>
              </a:ext>
            </a:extLst>
          </a:blip>
          <a:srcRect l="7125"/>
          <a:stretch/>
        </p:blipFill>
        <p:spPr bwMode="auto">
          <a:xfrm>
            <a:off x="0" y="6277564"/>
            <a:ext cx="8895105" cy="32875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250825" y="241082"/>
            <a:ext cx="8641656" cy="670086"/>
          </a:xfrm>
          <a:prstGeom prst="rect">
            <a:avLst/>
          </a:prstGeom>
        </p:spPr>
        <p:txBody>
          <a:bodyPr vert="horz" lIns="0" tIns="0" rIns="0" bIns="0" rtlCol="0" anchor="b"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250825" y="1268414"/>
            <a:ext cx="8641656" cy="47244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2"/>
          </p:nvPr>
        </p:nvSpPr>
        <p:spPr>
          <a:xfrm>
            <a:off x="3239852" y="6697681"/>
            <a:ext cx="1257536" cy="154800"/>
          </a:xfrm>
          <a:prstGeom prst="rect">
            <a:avLst/>
          </a:prstGeom>
        </p:spPr>
        <p:txBody>
          <a:bodyPr vert="horz" lIns="0" tIns="0" rIns="0" bIns="0" rtlCol="0" anchor="t" anchorCtr="0"/>
          <a:lstStyle>
            <a:lvl1pPr algn="r">
              <a:defRPr sz="700">
                <a:solidFill>
                  <a:schemeClr val="tx1"/>
                </a:solidFill>
              </a:defRPr>
            </a:lvl1pPr>
          </a:lstStyle>
          <a:p>
            <a:r>
              <a:rPr lang="es-MX" smtClean="0"/>
              <a:t>June 2014</a:t>
            </a:r>
            <a:endParaRPr lang="en-GB" dirty="0"/>
          </a:p>
        </p:txBody>
      </p:sp>
      <p:sp>
        <p:nvSpPr>
          <p:cNvPr id="5" name="Footer Placeholder 4"/>
          <p:cNvSpPr>
            <a:spLocks noGrp="1"/>
          </p:cNvSpPr>
          <p:nvPr>
            <p:ph type="ftr" sz="quarter" idx="3"/>
          </p:nvPr>
        </p:nvSpPr>
        <p:spPr>
          <a:xfrm>
            <a:off x="250825" y="6697681"/>
            <a:ext cx="2989028" cy="154800"/>
          </a:xfrm>
          <a:prstGeom prst="rect">
            <a:avLst/>
          </a:prstGeom>
        </p:spPr>
        <p:txBody>
          <a:bodyPr vert="horz" lIns="0" tIns="0" rIns="0" bIns="0" rtlCol="0" anchor="t" anchorCtr="0"/>
          <a:lstStyle>
            <a:lvl1pPr algn="l">
              <a:defRPr sz="750" b="1">
                <a:solidFill>
                  <a:schemeClr val="tx1"/>
                </a:solidFill>
              </a:defRPr>
            </a:lvl1pPr>
          </a:lstStyle>
          <a:p>
            <a:endParaRPr lang="en-GB" dirty="0"/>
          </a:p>
        </p:txBody>
      </p:sp>
      <p:sp>
        <p:nvSpPr>
          <p:cNvPr id="6" name="Slide Number Placeholder 5"/>
          <p:cNvSpPr>
            <a:spLocks noGrp="1"/>
          </p:cNvSpPr>
          <p:nvPr>
            <p:ph type="sldNum" sz="quarter" idx="4"/>
          </p:nvPr>
        </p:nvSpPr>
        <p:spPr>
          <a:xfrm>
            <a:off x="250823" y="6517926"/>
            <a:ext cx="240231" cy="179755"/>
          </a:xfrm>
          <a:prstGeom prst="rect">
            <a:avLst/>
          </a:prstGeom>
        </p:spPr>
        <p:txBody>
          <a:bodyPr vert="horz" lIns="0" tIns="0" rIns="0" bIns="0" rtlCol="0" anchor="t" anchorCtr="0"/>
          <a:lstStyle>
            <a:lvl1pPr algn="l">
              <a:defRPr sz="700">
                <a:solidFill>
                  <a:schemeClr val="tx1"/>
                </a:solidFill>
              </a:defRPr>
            </a:lvl1pPr>
          </a:lstStyle>
          <a:p>
            <a:fld id="{5BA07366-CB75-4AA8-9E5B-928B849F427C}" type="slidenum">
              <a:rPr lang="en-GB" smtClean="0"/>
              <a:pPr/>
              <a:t>‹#›</a:t>
            </a:fld>
            <a:endParaRPr lang="en-GB" dirty="0"/>
          </a:p>
        </p:txBody>
      </p:sp>
      <p:sp>
        <p:nvSpPr>
          <p:cNvPr id="11" name="TextBox 10"/>
          <p:cNvSpPr txBox="1"/>
          <p:nvPr/>
        </p:nvSpPr>
        <p:spPr>
          <a:xfrm>
            <a:off x="491055" y="6517926"/>
            <a:ext cx="732573" cy="107722"/>
          </a:xfrm>
          <a:prstGeom prst="rect">
            <a:avLst/>
          </a:prstGeom>
          <a:noFill/>
        </p:spPr>
        <p:txBody>
          <a:bodyPr wrap="none" lIns="0" tIns="0" rIns="0" bIns="0" rtlCol="0">
            <a:spAutoFit/>
          </a:bodyPr>
          <a:lstStyle/>
          <a:p>
            <a:r>
              <a:rPr lang="en-GB" sz="700" noProof="0" dirty="0" smtClean="0">
                <a:solidFill>
                  <a:schemeClr val="tx1"/>
                </a:solidFill>
              </a:rPr>
              <a:t>DNV GL © 2014</a:t>
            </a:r>
            <a:endParaRPr lang="en-GB" sz="700" noProof="0" dirty="0">
              <a:solidFill>
                <a:schemeClr val="tx1"/>
              </a:solidFill>
            </a:endParaRPr>
          </a:p>
        </p:txBody>
      </p:sp>
      <p:cxnSp>
        <p:nvCxnSpPr>
          <p:cNvPr id="15" name="Straight Connector 14"/>
          <p:cNvCxnSpPr/>
          <p:nvPr/>
        </p:nvCxnSpPr>
        <p:spPr>
          <a:xfrm>
            <a:off x="0" y="943200"/>
            <a:ext cx="8892481"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bmkConfidentiality2"/>
          <p:cNvSpPr/>
          <p:nvPr/>
        </p:nvSpPr>
        <p:spPr>
          <a:xfrm>
            <a:off x="250822" y="6112089"/>
            <a:ext cx="2845013" cy="1603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endParaRPr lang="en-GB" sz="750" b="1" kern="1200" dirty="0" smtClean="0">
              <a:solidFill>
                <a:schemeClr val="tx1"/>
              </a:solidFill>
              <a:latin typeface="+mn-lt"/>
              <a:ea typeface="+mn-ea"/>
              <a:cs typeface="+mn-cs"/>
            </a:endParaRPr>
          </a:p>
        </p:txBody>
      </p:sp>
      <p:sp>
        <p:nvSpPr>
          <p:cNvPr id="12" name="bmkDraft2"/>
          <p:cNvSpPr txBox="1">
            <a:spLocks noChangeArrowheads="1"/>
          </p:cNvSpPr>
          <p:nvPr/>
        </p:nvSpPr>
        <p:spPr bwMode="auto">
          <a:xfrm>
            <a:off x="3811588" y="6012000"/>
            <a:ext cx="1511300" cy="23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ctr">
              <a:spcBef>
                <a:spcPct val="50000"/>
              </a:spcBef>
            </a:pPr>
            <a:endParaRPr lang="en-GB" altLang="ja-JP" sz="1600" b="0" cap="all" baseline="0" dirty="0">
              <a:solidFill>
                <a:srgbClr val="C4262E"/>
              </a:solidFill>
              <a:ea typeface="ＭＳ Ｐゴシック" charset="-128"/>
              <a:cs typeface="Arial" charset="0"/>
            </a:endParaRPr>
          </a:p>
        </p:txBody>
      </p:sp>
      <p:sp>
        <p:nvSpPr>
          <p:cNvPr id="14" name="bmkFld2Date"/>
          <p:cNvSpPr txBox="1">
            <a:spLocks noChangeArrowheads="1"/>
          </p:cNvSpPr>
          <p:nvPr/>
        </p:nvSpPr>
        <p:spPr bwMode="auto">
          <a:xfrm>
            <a:off x="1692000" y="6519600"/>
            <a:ext cx="2805388" cy="1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spcBef>
                <a:spcPct val="50000"/>
              </a:spcBef>
            </a:pPr>
            <a:r>
              <a:rPr lang="en-GB" altLang="ja-JP" sz="700" smtClean="0">
                <a:solidFill>
                  <a:schemeClr val="tx1"/>
                </a:solidFill>
                <a:ea typeface="ＭＳ Ｐゴシック" charset="-128"/>
                <a:cs typeface="Arial" charset="0"/>
              </a:rPr>
              <a:t>June 2014</a:t>
            </a:r>
            <a:endParaRPr lang="en-GB" altLang="ja-JP" sz="700" dirty="0">
              <a:solidFill>
                <a:schemeClr val="tx1"/>
              </a:solidFill>
              <a:ea typeface="ＭＳ Ｐゴシック" charset="-128"/>
              <a:cs typeface="Arial" charset="0"/>
            </a:endParaRPr>
          </a:p>
        </p:txBody>
      </p:sp>
    </p:spTree>
    <p:extLst>
      <p:ext uri="{BB962C8B-B14F-4D97-AF65-F5344CB8AC3E}">
        <p14:creationId xmlns:p14="http://schemas.microsoft.com/office/powerpoint/2010/main" val="438226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65" r:id="rId7"/>
    <p:sldLayoutId id="2147483652" r:id="rId8"/>
    <p:sldLayoutId id="2147483653" r:id="rId9"/>
    <p:sldLayoutId id="2147483664" r:id="rId10"/>
    <p:sldLayoutId id="2147483666" r:id="rId11"/>
    <p:sldLayoutId id="2147483654" r:id="rId12"/>
    <p:sldLayoutId id="2147483655" r:id="rId13"/>
    <p:sldLayoutId id="2147483667" r:id="rId14"/>
    <p:sldLayoutId id="2147483718" r:id="rId15"/>
  </p:sldLayoutIdLst>
  <p:transition spd="slow" advClick="0">
    <p:wipe dir="r"/>
  </p:transition>
  <p:hf hdr="0" ftr="0" dt="0"/>
  <p:txStyles>
    <p:titleStyle>
      <a:lvl1pPr algn="l" defTabSz="914400" rtl="0" eaLnBrk="1" latinLnBrk="0" hangingPunct="1">
        <a:spcBef>
          <a:spcPct val="0"/>
        </a:spcBef>
        <a:buNone/>
        <a:defRPr sz="1800" b="1" kern="1200">
          <a:solidFill>
            <a:schemeClr val="accent4"/>
          </a:solidFill>
          <a:latin typeface="+mj-lt"/>
          <a:ea typeface="+mj-ea"/>
          <a:cs typeface="+mj-cs"/>
        </a:defRPr>
      </a:lvl1pPr>
    </p:titleStyle>
    <p:bodyStyle>
      <a:lvl1pPr marL="180000" indent="-180000" algn="l" defTabSz="914400" rtl="0" eaLnBrk="1" latinLnBrk="0" hangingPunct="1">
        <a:lnSpc>
          <a:spcPct val="114000"/>
        </a:lnSpc>
        <a:spcBef>
          <a:spcPts val="600"/>
        </a:spcBef>
        <a:buClr>
          <a:srgbClr val="3F9C35"/>
        </a:buClr>
        <a:buFont typeface="Wingdings" panose="05000000000000000000" pitchFamily="2" charset="2"/>
        <a:buChar char="§"/>
        <a:defRPr sz="1600" b="0" kern="1200">
          <a:solidFill>
            <a:schemeClr val="tx1"/>
          </a:solidFill>
          <a:latin typeface="+mn-lt"/>
          <a:ea typeface="+mn-ea"/>
          <a:cs typeface="+mn-cs"/>
        </a:defRPr>
      </a:lvl1pPr>
      <a:lvl2pPr marL="396000" indent="-198000" algn="l" defTabSz="914400" rtl="0" eaLnBrk="1" latinLnBrk="0" hangingPunct="1">
        <a:lnSpc>
          <a:spcPct val="114000"/>
        </a:lnSpc>
        <a:spcBef>
          <a:spcPts val="600"/>
        </a:spcBef>
        <a:buClr>
          <a:srgbClr val="3F9C35"/>
        </a:buClr>
        <a:buFont typeface="Arial" pitchFamily="34" charset="0"/>
        <a:buChar char="–"/>
        <a:defRPr sz="1600" kern="1200">
          <a:solidFill>
            <a:schemeClr val="tx1"/>
          </a:solidFill>
          <a:latin typeface="+mn-lt"/>
          <a:ea typeface="+mn-ea"/>
          <a:cs typeface="+mn-cs"/>
        </a:defRPr>
      </a:lvl2pPr>
      <a:lvl3pPr marL="612000" indent="-198000" algn="l" defTabSz="914400" rtl="0" eaLnBrk="1" latinLnBrk="0" hangingPunct="1">
        <a:lnSpc>
          <a:spcPct val="114000"/>
        </a:lnSpc>
        <a:spcBef>
          <a:spcPts val="600"/>
        </a:spcBef>
        <a:buClr>
          <a:srgbClr val="3F9C35"/>
        </a:buClr>
        <a:buFont typeface="Arial" pitchFamily="34" charset="0"/>
        <a:buChar char="–"/>
        <a:defRPr sz="1600" kern="1200">
          <a:solidFill>
            <a:schemeClr val="tx1"/>
          </a:solidFill>
          <a:latin typeface="+mn-lt"/>
          <a:ea typeface="+mn-ea"/>
          <a:cs typeface="+mn-cs"/>
        </a:defRPr>
      </a:lvl3pPr>
      <a:lvl4pPr marL="828000" indent="-198000" algn="l" defTabSz="914400" rtl="0" eaLnBrk="1" latinLnBrk="0" hangingPunct="1">
        <a:lnSpc>
          <a:spcPct val="114000"/>
        </a:lnSpc>
        <a:spcBef>
          <a:spcPts val="600"/>
        </a:spcBef>
        <a:buClr>
          <a:srgbClr val="3F9C35"/>
        </a:buClr>
        <a:buFont typeface="Arial" pitchFamily="34" charset="0"/>
        <a:buChar char="–"/>
        <a:defRPr sz="1600" kern="1200">
          <a:solidFill>
            <a:schemeClr val="tx1"/>
          </a:solidFill>
          <a:latin typeface="+mn-lt"/>
          <a:ea typeface="+mn-ea"/>
          <a:cs typeface="+mn-cs"/>
        </a:defRPr>
      </a:lvl4pPr>
      <a:lvl5pPr marL="1044000" indent="-198000" algn="l" defTabSz="914400" rtl="0" eaLnBrk="1" latinLnBrk="0" hangingPunct="1">
        <a:lnSpc>
          <a:spcPct val="114000"/>
        </a:lnSpc>
        <a:spcBef>
          <a:spcPts val="600"/>
        </a:spcBef>
        <a:buClr>
          <a:srgbClr val="3F9C35"/>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D7AE83-392A-4FF8-A1E6-DC8CE8C8158D}" type="datetimeFigureOut">
              <a:rPr lang="en-US" smtClean="0"/>
              <a:t>9/2/2014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C6AD54-835B-4D58-849C-F226017E7FB2}" type="slidenum">
              <a:rPr lang="en-US" smtClean="0"/>
              <a:t>‹#›</a:t>
            </a:fld>
            <a:endParaRPr lang="en-US"/>
          </a:p>
        </p:txBody>
      </p:sp>
    </p:spTree>
    <p:extLst>
      <p:ext uri="{BB962C8B-B14F-4D97-AF65-F5344CB8AC3E}">
        <p14:creationId xmlns:p14="http://schemas.microsoft.com/office/powerpoint/2010/main" val="4211557360"/>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spd="slow" advClick="0">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E75AB-D972-4C18-B41B-8744626DB4F7}" type="datetimeFigureOut">
              <a:rPr lang="en-US" smtClean="0"/>
              <a:t>9/2/2014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C0D58-55FE-4C05-AB4D-B7E86F444EED}" type="slidenum">
              <a:rPr lang="en-US" smtClean="0"/>
              <a:t>‹#›</a:t>
            </a:fld>
            <a:endParaRPr lang="en-US"/>
          </a:p>
        </p:txBody>
      </p:sp>
    </p:spTree>
    <p:extLst>
      <p:ext uri="{BB962C8B-B14F-4D97-AF65-F5344CB8AC3E}">
        <p14:creationId xmlns:p14="http://schemas.microsoft.com/office/powerpoint/2010/main" val="78962492"/>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ransition spd="slow" advClick="0">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7" name="Picture 3" descr="U:\DNV\New upgrading projects received September 2013\PPT project assigned September 2013-\work\A4 PPT logos.emf"/>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7125"/>
          <a:stretch/>
        </p:blipFill>
        <p:spPr bwMode="auto">
          <a:xfrm>
            <a:off x="0" y="6277564"/>
            <a:ext cx="8895105" cy="32875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250825" y="241082"/>
            <a:ext cx="8641656" cy="670086"/>
          </a:xfrm>
          <a:prstGeom prst="rect">
            <a:avLst/>
          </a:prstGeom>
        </p:spPr>
        <p:txBody>
          <a:bodyPr vert="horz" lIns="0" tIns="0" rIns="0" bIns="0" rtlCol="0" anchor="b" anchorCtr="0">
            <a:noAutofit/>
          </a:bodyPr>
          <a:lstStyle/>
          <a:p>
            <a:r>
              <a:rPr lang="en-GB" noProof="0" dirty="0" smtClean="0"/>
              <a:t>Click to edit Master title style</a:t>
            </a:r>
            <a:endParaRPr lang="en-GB" noProof="0" dirty="0"/>
          </a:p>
        </p:txBody>
      </p:sp>
      <p:sp>
        <p:nvSpPr>
          <p:cNvPr id="3" name="Text Placeholder 2"/>
          <p:cNvSpPr>
            <a:spLocks noGrp="1"/>
          </p:cNvSpPr>
          <p:nvPr>
            <p:ph type="body" idx="1"/>
          </p:nvPr>
        </p:nvSpPr>
        <p:spPr>
          <a:xfrm>
            <a:off x="250825" y="1268414"/>
            <a:ext cx="8641656" cy="4724400"/>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Date Placeholder 3"/>
          <p:cNvSpPr>
            <a:spLocks noGrp="1"/>
          </p:cNvSpPr>
          <p:nvPr>
            <p:ph type="dt" sz="half" idx="2"/>
          </p:nvPr>
        </p:nvSpPr>
        <p:spPr>
          <a:xfrm>
            <a:off x="3239852" y="6697681"/>
            <a:ext cx="1257536" cy="154800"/>
          </a:xfrm>
          <a:prstGeom prst="rect">
            <a:avLst/>
          </a:prstGeom>
        </p:spPr>
        <p:txBody>
          <a:bodyPr vert="horz" lIns="0" tIns="0" rIns="0" bIns="0" rtlCol="0" anchor="t" anchorCtr="0"/>
          <a:lstStyle>
            <a:lvl1pPr algn="r">
              <a:defRPr sz="700">
                <a:solidFill>
                  <a:schemeClr val="tx1"/>
                </a:solidFill>
              </a:defRPr>
            </a:lvl1pPr>
          </a:lstStyle>
          <a:p>
            <a:r>
              <a:rPr lang="es-MX" smtClean="0"/>
              <a:t>June 2014</a:t>
            </a:r>
            <a:endParaRPr lang="en-GB" dirty="0"/>
          </a:p>
        </p:txBody>
      </p:sp>
      <p:sp>
        <p:nvSpPr>
          <p:cNvPr id="5" name="Footer Placeholder 4"/>
          <p:cNvSpPr>
            <a:spLocks noGrp="1"/>
          </p:cNvSpPr>
          <p:nvPr>
            <p:ph type="ftr" sz="quarter" idx="3"/>
          </p:nvPr>
        </p:nvSpPr>
        <p:spPr>
          <a:xfrm>
            <a:off x="250825" y="6697681"/>
            <a:ext cx="2989028" cy="154800"/>
          </a:xfrm>
          <a:prstGeom prst="rect">
            <a:avLst/>
          </a:prstGeom>
        </p:spPr>
        <p:txBody>
          <a:bodyPr vert="horz" lIns="0" tIns="0" rIns="0" bIns="0" rtlCol="0" anchor="t" anchorCtr="0"/>
          <a:lstStyle>
            <a:lvl1pPr algn="l">
              <a:defRPr sz="750" b="1">
                <a:solidFill>
                  <a:schemeClr val="tx1"/>
                </a:solidFill>
              </a:defRPr>
            </a:lvl1pPr>
          </a:lstStyle>
          <a:p>
            <a:endParaRPr lang="en-GB" dirty="0"/>
          </a:p>
        </p:txBody>
      </p:sp>
      <p:sp>
        <p:nvSpPr>
          <p:cNvPr id="6" name="Slide Number Placeholder 5"/>
          <p:cNvSpPr>
            <a:spLocks noGrp="1"/>
          </p:cNvSpPr>
          <p:nvPr>
            <p:ph type="sldNum" sz="quarter" idx="4"/>
          </p:nvPr>
        </p:nvSpPr>
        <p:spPr>
          <a:xfrm>
            <a:off x="250823" y="6517926"/>
            <a:ext cx="240231" cy="179755"/>
          </a:xfrm>
          <a:prstGeom prst="rect">
            <a:avLst/>
          </a:prstGeom>
        </p:spPr>
        <p:txBody>
          <a:bodyPr vert="horz" lIns="0" tIns="0" rIns="0" bIns="0" rtlCol="0" anchor="t" anchorCtr="0"/>
          <a:lstStyle>
            <a:lvl1pPr algn="l">
              <a:defRPr sz="700">
                <a:solidFill>
                  <a:schemeClr val="tx1"/>
                </a:solidFill>
              </a:defRPr>
            </a:lvl1pPr>
          </a:lstStyle>
          <a:p>
            <a:fld id="{5BA07366-CB75-4AA8-9E5B-928B849F427C}" type="slidenum">
              <a:rPr lang="en-GB" smtClean="0"/>
              <a:pPr/>
              <a:t>‹#›</a:t>
            </a:fld>
            <a:endParaRPr lang="en-GB" dirty="0"/>
          </a:p>
        </p:txBody>
      </p:sp>
      <p:sp>
        <p:nvSpPr>
          <p:cNvPr id="11" name="TextBox 10"/>
          <p:cNvSpPr txBox="1"/>
          <p:nvPr/>
        </p:nvSpPr>
        <p:spPr>
          <a:xfrm>
            <a:off x="491055" y="6517926"/>
            <a:ext cx="732573" cy="107722"/>
          </a:xfrm>
          <a:prstGeom prst="rect">
            <a:avLst/>
          </a:prstGeom>
          <a:noFill/>
        </p:spPr>
        <p:txBody>
          <a:bodyPr wrap="none" lIns="0" tIns="0" rIns="0" bIns="0" rtlCol="0">
            <a:spAutoFit/>
          </a:bodyPr>
          <a:lstStyle/>
          <a:p>
            <a:r>
              <a:rPr lang="en-GB" sz="700" noProof="0" dirty="0" smtClean="0">
                <a:solidFill>
                  <a:schemeClr val="tx1"/>
                </a:solidFill>
              </a:rPr>
              <a:t>DNV GL © 2014</a:t>
            </a:r>
            <a:endParaRPr lang="en-GB" sz="700" noProof="0" dirty="0">
              <a:solidFill>
                <a:schemeClr val="tx1"/>
              </a:solidFill>
            </a:endParaRPr>
          </a:p>
        </p:txBody>
      </p:sp>
      <p:cxnSp>
        <p:nvCxnSpPr>
          <p:cNvPr id="15" name="Straight Connector 14"/>
          <p:cNvCxnSpPr/>
          <p:nvPr/>
        </p:nvCxnSpPr>
        <p:spPr>
          <a:xfrm>
            <a:off x="0" y="943200"/>
            <a:ext cx="8892481"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bmkConfidentiality2"/>
          <p:cNvSpPr/>
          <p:nvPr/>
        </p:nvSpPr>
        <p:spPr>
          <a:xfrm>
            <a:off x="250822" y="6112089"/>
            <a:ext cx="2845013" cy="16031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algn="l" defTabSz="914400" rtl="0" eaLnBrk="1" latinLnBrk="0" hangingPunct="1">
              <a:lnSpc>
                <a:spcPct val="113000"/>
              </a:lnSpc>
              <a:spcBef>
                <a:spcPts val="600"/>
              </a:spcBef>
            </a:pPr>
            <a:endParaRPr lang="en-GB" sz="750" b="1" kern="1200" dirty="0" smtClean="0">
              <a:solidFill>
                <a:schemeClr val="tx1"/>
              </a:solidFill>
              <a:latin typeface="+mn-lt"/>
              <a:ea typeface="+mn-ea"/>
              <a:cs typeface="+mn-cs"/>
            </a:endParaRPr>
          </a:p>
        </p:txBody>
      </p:sp>
      <p:sp>
        <p:nvSpPr>
          <p:cNvPr id="12" name="bmkDraft2"/>
          <p:cNvSpPr txBox="1">
            <a:spLocks noChangeArrowheads="1"/>
          </p:cNvSpPr>
          <p:nvPr/>
        </p:nvSpPr>
        <p:spPr bwMode="auto">
          <a:xfrm>
            <a:off x="3811588" y="6033489"/>
            <a:ext cx="1511300" cy="23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lgn="ctr">
              <a:spcBef>
                <a:spcPct val="50000"/>
              </a:spcBef>
            </a:pPr>
            <a:endParaRPr lang="en-GB" altLang="ja-JP" sz="2000" b="0" cap="all" baseline="0" dirty="0">
              <a:solidFill>
                <a:srgbClr val="C4262E"/>
              </a:solidFill>
              <a:ea typeface="ＭＳ Ｐゴシック" charset="-128"/>
              <a:cs typeface="Arial" charset="0"/>
            </a:endParaRPr>
          </a:p>
        </p:txBody>
      </p:sp>
      <p:sp>
        <p:nvSpPr>
          <p:cNvPr id="14" name="bmkFld2Date"/>
          <p:cNvSpPr txBox="1">
            <a:spLocks noChangeArrowheads="1"/>
          </p:cNvSpPr>
          <p:nvPr/>
        </p:nvSpPr>
        <p:spPr bwMode="auto">
          <a:xfrm>
            <a:off x="1692000" y="6519600"/>
            <a:ext cx="2805388" cy="1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nchorCtr="0"/>
          <a:lstStyle/>
          <a:p>
            <a:pPr>
              <a:spcBef>
                <a:spcPct val="50000"/>
              </a:spcBef>
            </a:pPr>
            <a:r>
              <a:rPr lang="en-GB" altLang="ja-JP" sz="700" smtClean="0">
                <a:solidFill>
                  <a:schemeClr val="tx1"/>
                </a:solidFill>
                <a:ea typeface="ＭＳ Ｐゴシック" charset="-128"/>
                <a:cs typeface="Arial" charset="0"/>
              </a:rPr>
              <a:t>June 2014</a:t>
            </a:r>
            <a:endParaRPr lang="en-GB" altLang="ja-JP" sz="700" dirty="0">
              <a:solidFill>
                <a:schemeClr val="tx1"/>
              </a:solidFill>
              <a:ea typeface="ＭＳ Ｐゴシック" charset="-128"/>
              <a:cs typeface="Arial" charset="0"/>
            </a:endParaRPr>
          </a:p>
        </p:txBody>
      </p:sp>
    </p:spTree>
    <p:extLst>
      <p:ext uri="{BB962C8B-B14F-4D97-AF65-F5344CB8AC3E}">
        <p14:creationId xmlns:p14="http://schemas.microsoft.com/office/powerpoint/2010/main" val="3968027171"/>
      </p:ext>
    </p:extLst>
  </p:cSld>
  <p:clrMap bg1="lt1" tx1="dk1" bg2="lt2" tx2="dk2" accent1="accent1" accent2="accent2" accent3="accent3" accent4="accent4" accent5="accent5" accent6="accent6" hlink="hlink" folHlink="folHlink"/>
  <p:sldLayoutIdLst>
    <p:sldLayoutId id="2147483674" r:id="rId1"/>
    <p:sldLayoutId id="2147483701" r:id="rId2"/>
    <p:sldLayoutId id="2147483702" r:id="rId3"/>
    <p:sldLayoutId id="2147483703" r:id="rId4"/>
    <p:sldLayoutId id="2147483704" r:id="rId5"/>
    <p:sldLayoutId id="2147483705" r:id="rId6"/>
  </p:sldLayoutIdLst>
  <p:transition spd="slow" advClick="0">
    <p:wipe dir="r"/>
  </p:transition>
  <p:hf hdr="0" ftr="0" dt="0"/>
  <p:txStyles>
    <p:titleStyle>
      <a:lvl1pPr algn="l" defTabSz="914400" rtl="0" eaLnBrk="1" latinLnBrk="0" hangingPunct="1">
        <a:spcBef>
          <a:spcPct val="0"/>
        </a:spcBef>
        <a:buNone/>
        <a:defRPr sz="1800" b="1" kern="1200">
          <a:solidFill>
            <a:schemeClr val="accent4"/>
          </a:solidFill>
          <a:latin typeface="+mj-lt"/>
          <a:ea typeface="+mj-ea"/>
          <a:cs typeface="+mj-cs"/>
        </a:defRPr>
      </a:lvl1pPr>
    </p:titleStyle>
    <p:bodyStyle>
      <a:lvl1pPr marL="180000" indent="-180000" algn="l" defTabSz="914400" rtl="0" eaLnBrk="1" latinLnBrk="0" hangingPunct="1">
        <a:lnSpc>
          <a:spcPct val="114000"/>
        </a:lnSpc>
        <a:spcBef>
          <a:spcPts val="600"/>
        </a:spcBef>
        <a:buClr>
          <a:srgbClr val="3F9C35"/>
        </a:buClr>
        <a:buFont typeface="Wingdings" panose="05000000000000000000" pitchFamily="2" charset="2"/>
        <a:buChar char="§"/>
        <a:defRPr sz="1600" b="0" kern="1200">
          <a:solidFill>
            <a:schemeClr val="tx1"/>
          </a:solidFill>
          <a:latin typeface="+mn-lt"/>
          <a:ea typeface="+mn-ea"/>
          <a:cs typeface="+mn-cs"/>
        </a:defRPr>
      </a:lvl1pPr>
      <a:lvl2pPr marL="396000" indent="-198000" algn="l" defTabSz="914400" rtl="0" eaLnBrk="1" latinLnBrk="0" hangingPunct="1">
        <a:lnSpc>
          <a:spcPct val="114000"/>
        </a:lnSpc>
        <a:spcBef>
          <a:spcPts val="600"/>
        </a:spcBef>
        <a:buClr>
          <a:srgbClr val="3F9C35"/>
        </a:buClr>
        <a:buFont typeface="Arial" pitchFamily="34" charset="0"/>
        <a:buChar char="–"/>
        <a:defRPr sz="1600" kern="1200">
          <a:solidFill>
            <a:schemeClr val="tx1"/>
          </a:solidFill>
          <a:latin typeface="+mn-lt"/>
          <a:ea typeface="+mn-ea"/>
          <a:cs typeface="+mn-cs"/>
        </a:defRPr>
      </a:lvl2pPr>
      <a:lvl3pPr marL="612000" indent="-198000" algn="l" defTabSz="914400" rtl="0" eaLnBrk="1" latinLnBrk="0" hangingPunct="1">
        <a:lnSpc>
          <a:spcPct val="114000"/>
        </a:lnSpc>
        <a:spcBef>
          <a:spcPts val="600"/>
        </a:spcBef>
        <a:buClr>
          <a:srgbClr val="3F9C35"/>
        </a:buClr>
        <a:buFont typeface="Arial" pitchFamily="34" charset="0"/>
        <a:buChar char="–"/>
        <a:defRPr sz="1600" kern="1200">
          <a:solidFill>
            <a:schemeClr val="tx1"/>
          </a:solidFill>
          <a:latin typeface="+mn-lt"/>
          <a:ea typeface="+mn-ea"/>
          <a:cs typeface="+mn-cs"/>
        </a:defRPr>
      </a:lvl3pPr>
      <a:lvl4pPr marL="828000" indent="-198000" algn="l" defTabSz="914400" rtl="0" eaLnBrk="1" latinLnBrk="0" hangingPunct="1">
        <a:lnSpc>
          <a:spcPct val="114000"/>
        </a:lnSpc>
        <a:spcBef>
          <a:spcPts val="600"/>
        </a:spcBef>
        <a:buClr>
          <a:srgbClr val="3F9C35"/>
        </a:buClr>
        <a:buFont typeface="Arial" pitchFamily="34" charset="0"/>
        <a:buChar char="–"/>
        <a:defRPr sz="1600" kern="1200">
          <a:solidFill>
            <a:schemeClr val="tx1"/>
          </a:solidFill>
          <a:latin typeface="+mn-lt"/>
          <a:ea typeface="+mn-ea"/>
          <a:cs typeface="+mn-cs"/>
        </a:defRPr>
      </a:lvl4pPr>
      <a:lvl5pPr marL="1044000" indent="-198000" algn="l" defTabSz="914400" rtl="0" eaLnBrk="1" latinLnBrk="0" hangingPunct="1">
        <a:lnSpc>
          <a:spcPct val="114000"/>
        </a:lnSpc>
        <a:spcBef>
          <a:spcPts val="600"/>
        </a:spcBef>
        <a:buClr>
          <a:srgbClr val="3F9C35"/>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1" y="2060848"/>
            <a:ext cx="7128792" cy="1011238"/>
          </a:xfrm>
        </p:spPr>
        <p:txBody>
          <a:bodyPr/>
          <a:lstStyle/>
          <a:p>
            <a:r>
              <a:rPr lang="en-US" sz="2000" b="1" dirty="0" smtClean="0"/>
              <a:t>Assessment Framework for Mitigation Actions: </a:t>
            </a:r>
            <a:br>
              <a:rPr lang="en-US" sz="2000" b="1" dirty="0" smtClean="0"/>
            </a:br>
            <a:r>
              <a:rPr lang="en-US" sz="2000" b="1" dirty="0" smtClean="0"/>
              <a:t>A proposed tool to support development and management of NAMAs </a:t>
            </a:r>
            <a:endParaRPr lang="en-GB" sz="2000" b="1" dirty="0"/>
          </a:p>
        </p:txBody>
      </p:sp>
      <p:sp>
        <p:nvSpPr>
          <p:cNvPr id="3" name="Subtitle 2"/>
          <p:cNvSpPr>
            <a:spLocks noGrp="1"/>
          </p:cNvSpPr>
          <p:nvPr>
            <p:ph type="subTitle" idx="1"/>
          </p:nvPr>
        </p:nvSpPr>
        <p:spPr>
          <a:xfrm>
            <a:off x="971600" y="4581500"/>
            <a:ext cx="7539711" cy="647700"/>
          </a:xfrm>
        </p:spPr>
        <p:txBody>
          <a:bodyPr/>
          <a:lstStyle/>
          <a:p>
            <a:r>
              <a:rPr lang="en-GB" sz="1800" dirty="0" smtClean="0"/>
              <a:t>Marcos Castro</a:t>
            </a:r>
          </a:p>
          <a:p>
            <a:r>
              <a:rPr lang="en-GB" sz="1800" dirty="0" smtClean="0"/>
              <a:t>Climate Change Group, World Bank</a:t>
            </a:r>
            <a:r>
              <a:rPr lang="en-GB" sz="1800" b="0" dirty="0" smtClean="0"/>
              <a:t> </a:t>
            </a:r>
            <a:endParaRPr lang="en-GB" sz="1800" b="0" dirty="0"/>
          </a:p>
        </p:txBody>
      </p:sp>
      <p:sp>
        <p:nvSpPr>
          <p:cNvPr id="4" name="Subtitle 12"/>
          <p:cNvSpPr txBox="1">
            <a:spLocks/>
          </p:cNvSpPr>
          <p:nvPr/>
        </p:nvSpPr>
        <p:spPr>
          <a:xfrm>
            <a:off x="971600" y="5548071"/>
            <a:ext cx="4034590" cy="843086"/>
          </a:xfrm>
          <a:prstGeom prst="rect">
            <a:avLst/>
          </a:prstGeom>
        </p:spPr>
        <p:txBody>
          <a:bodyPr vert="horz" lIns="0" tIns="0" rIns="0" bIns="0" rtlCol="0">
            <a:noAutofit/>
          </a:bodyPr>
          <a:lstStyle>
            <a:lvl1pPr marL="0" indent="0" algn="l" defTabSz="457200" rtl="0" eaLnBrk="1" latinLnBrk="0" hangingPunct="1">
              <a:spcBef>
                <a:spcPct val="20000"/>
              </a:spcBef>
              <a:buFontTx/>
              <a:buNone/>
              <a:defRPr sz="2000" b="0" kern="1200" baseline="0">
                <a:solidFill>
                  <a:schemeClr val="tx2"/>
                </a:solidFill>
                <a:latin typeface="Arial"/>
                <a:ea typeface="+mn-ea"/>
                <a:cs typeface="Arial"/>
              </a:defRPr>
            </a:lvl1pPr>
            <a:lvl2pPr marL="0" indent="0" algn="l" defTabSz="457200" rtl="0" eaLnBrk="1" latinLnBrk="0" hangingPunct="1">
              <a:spcBef>
                <a:spcPct val="20000"/>
              </a:spcBef>
              <a:buFont typeface="Arial"/>
              <a:buNone/>
              <a:defRPr sz="3000" kern="1200" baseline="0">
                <a:solidFill>
                  <a:schemeClr val="accent2"/>
                </a:solidFill>
                <a:latin typeface="+mn-lt"/>
                <a:ea typeface="+mn-ea"/>
                <a:cs typeface="+mn-cs"/>
              </a:defRPr>
            </a:lvl2pPr>
            <a:lvl3pPr marL="361950" indent="-361950" algn="l" defTabSz="457200" rtl="0" eaLnBrk="1" latinLnBrk="0" hangingPunct="1">
              <a:spcBef>
                <a:spcPct val="20000"/>
              </a:spcBef>
              <a:buFont typeface="Arial" panose="020B0604020202020204" pitchFamily="34" charset="0"/>
              <a:buChar char="•"/>
              <a:defRPr sz="2500" kern="1200" baseline="0">
                <a:solidFill>
                  <a:schemeClr val="accent2"/>
                </a:solidFill>
                <a:latin typeface="+mn-lt"/>
                <a:ea typeface="+mn-ea"/>
                <a:cs typeface="+mn-cs"/>
              </a:defRPr>
            </a:lvl3pPr>
            <a:lvl4pPr marL="715963" indent="-354013" algn="l" defTabSz="457200" rtl="0" eaLnBrk="1" latinLnBrk="0" hangingPunct="1">
              <a:spcBef>
                <a:spcPct val="20000"/>
              </a:spcBef>
              <a:buFont typeface="Arial"/>
              <a:buChar char="–"/>
              <a:defRPr sz="2000" kern="1200" baseline="0">
                <a:solidFill>
                  <a:schemeClr val="accent2"/>
                </a:solidFill>
                <a:latin typeface="+mn-lt"/>
                <a:ea typeface="+mn-ea"/>
                <a:cs typeface="+mn-cs"/>
              </a:defRPr>
            </a:lvl4pPr>
            <a:lvl5pPr marL="1077913" indent="-361950" algn="l" defTabSz="457200" rtl="0" eaLnBrk="1" latinLnBrk="0" hangingPunct="1">
              <a:spcBef>
                <a:spcPct val="20000"/>
              </a:spcBef>
              <a:buFont typeface="Arial" pitchFamily="34" charset="0"/>
              <a:buChar char="–"/>
              <a:defRPr sz="2000" kern="1200" baseline="0">
                <a:solidFill>
                  <a:schemeClr val="accent2"/>
                </a:solidFill>
                <a:latin typeface="+mn-lt"/>
                <a:ea typeface="+mn-ea"/>
                <a:cs typeface="+mn-cs"/>
              </a:defRPr>
            </a:lvl5pPr>
            <a:lvl6pPr marL="1431925" indent="-354013" algn="l" defTabSz="457200" rtl="0" eaLnBrk="1" latinLnBrk="0" hangingPunct="1">
              <a:spcBef>
                <a:spcPct val="20000"/>
              </a:spcBef>
              <a:buFont typeface="Arial" pitchFamily="34" charset="0"/>
              <a:buChar char="–"/>
              <a:defRPr sz="2000" kern="1200">
                <a:solidFill>
                  <a:schemeClr val="accent2"/>
                </a:solidFill>
                <a:latin typeface="+mn-lt"/>
                <a:ea typeface="+mn-ea"/>
                <a:cs typeface="+mn-cs"/>
              </a:defRPr>
            </a:lvl6pPr>
            <a:lvl7pPr marL="0" indent="0" algn="l" defTabSz="457200" rtl="0" eaLnBrk="1" latinLnBrk="0" hangingPunct="1">
              <a:spcBef>
                <a:spcPct val="20000"/>
              </a:spcBef>
              <a:buFont typeface="Arial"/>
              <a:buNone/>
              <a:defRPr sz="2000" kern="1200">
                <a:solidFill>
                  <a:schemeClr val="accent2"/>
                </a:solidFill>
                <a:latin typeface="+mn-lt"/>
                <a:ea typeface="+mn-ea"/>
                <a:cs typeface="+mn-cs"/>
              </a:defRPr>
            </a:lvl7pPr>
            <a:lvl8pPr marL="0" indent="0" algn="l" defTabSz="457200" rtl="0" eaLnBrk="1" latinLnBrk="0" hangingPunct="1">
              <a:spcBef>
                <a:spcPct val="20000"/>
              </a:spcBef>
              <a:buFont typeface="Arial"/>
              <a:buNone/>
              <a:defRPr sz="2000" kern="1200">
                <a:solidFill>
                  <a:schemeClr val="accent2"/>
                </a:solidFill>
                <a:latin typeface="+mn-lt"/>
                <a:ea typeface="+mn-ea"/>
                <a:cs typeface="+mn-cs"/>
              </a:defRPr>
            </a:lvl8pPr>
            <a:lvl9pPr marL="0" indent="0" algn="l" defTabSz="457200" rtl="0" eaLnBrk="1" latinLnBrk="0" hangingPunct="1">
              <a:spcBef>
                <a:spcPct val="20000"/>
              </a:spcBef>
              <a:buFont typeface="Arial"/>
              <a:buNone/>
              <a:defRPr sz="2000" kern="1200">
                <a:solidFill>
                  <a:schemeClr val="accent2"/>
                </a:solidFill>
                <a:latin typeface="+mn-lt"/>
                <a:ea typeface="+mn-ea"/>
                <a:cs typeface="+mn-cs"/>
              </a:defRPr>
            </a:lvl9pPr>
          </a:lstStyle>
          <a:p>
            <a:r>
              <a:rPr lang="en-US" sz="1600" dirty="0" smtClean="0"/>
              <a:t>UNFCCC Regional Workshop on CDM and NAMAs for Latin America and the Caribbean</a:t>
            </a:r>
          </a:p>
          <a:p>
            <a:endParaRPr lang="en-US" sz="1600" dirty="0" smtClean="0"/>
          </a:p>
          <a:p>
            <a:r>
              <a:rPr lang="en-US" sz="1600" dirty="0" smtClean="0"/>
              <a:t>31 August – 2 September, Bogota, Colombia</a:t>
            </a:r>
          </a:p>
        </p:txBody>
      </p:sp>
    </p:spTree>
    <p:extLst>
      <p:ext uri="{BB962C8B-B14F-4D97-AF65-F5344CB8AC3E}">
        <p14:creationId xmlns:p14="http://schemas.microsoft.com/office/powerpoint/2010/main" val="2613911549"/>
      </p:ext>
    </p:extLst>
  </p:cSld>
  <p:clrMapOvr>
    <a:masterClrMapping/>
  </p:clrMapOvr>
  <p:transition spd="slow" advClick="0">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smtClean="0"/>
              <a:t>Mitigation Actions Assessment Protocol</a:t>
            </a:r>
            <a:br>
              <a:rPr lang="en-GB" sz="2400" b="1" dirty="0" smtClean="0"/>
            </a:br>
            <a:r>
              <a:rPr lang="en-GB" sz="2400" b="1" dirty="0" smtClean="0">
                <a:solidFill>
                  <a:srgbClr val="0070C0"/>
                </a:solidFill>
              </a:rPr>
              <a:t>Modules and module areas</a:t>
            </a:r>
            <a:endParaRPr lang="en-GB" sz="2400" b="1" dirty="0">
              <a:solidFill>
                <a:srgbClr val="0070C0"/>
              </a:solidFill>
            </a:endParaRPr>
          </a:p>
        </p:txBody>
      </p:sp>
      <p:sp>
        <p:nvSpPr>
          <p:cNvPr id="6" name="Slide Number Placeholder 5"/>
          <p:cNvSpPr>
            <a:spLocks noGrp="1"/>
          </p:cNvSpPr>
          <p:nvPr>
            <p:ph type="sldNum" sz="quarter" idx="11"/>
          </p:nvPr>
        </p:nvSpPr>
        <p:spPr/>
        <p:txBody>
          <a:bodyPr/>
          <a:lstStyle/>
          <a:p>
            <a:fld id="{5BA07366-CB75-4AA8-9E5B-928B849F427C}" type="slidenum">
              <a:rPr lang="en-GB" smtClean="0"/>
              <a:pPr/>
              <a:t>10</a:t>
            </a:fld>
            <a:endParaRPr lang="en-GB" dirty="0"/>
          </a:p>
        </p:txBody>
      </p:sp>
      <p:graphicFrame>
        <p:nvGraphicFramePr>
          <p:cNvPr id="5" name="Content Placeholder 4"/>
          <p:cNvGraphicFramePr>
            <a:graphicFrameLocks noGrp="1"/>
          </p:cNvGraphicFramePr>
          <p:nvPr>
            <p:ph sz="quarter" idx="12"/>
            <p:extLst>
              <p:ext uri="{D42A27DB-BD31-4B8C-83A1-F6EECF244321}">
                <p14:modId xmlns:p14="http://schemas.microsoft.com/office/powerpoint/2010/main" val="3420464722"/>
              </p:ext>
            </p:extLst>
          </p:nvPr>
        </p:nvGraphicFramePr>
        <p:xfrm>
          <a:off x="323850" y="1268413"/>
          <a:ext cx="8496300" cy="4752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Left Brace 3"/>
          <p:cNvSpPr/>
          <p:nvPr/>
        </p:nvSpPr>
        <p:spPr>
          <a:xfrm rot="5400000">
            <a:off x="2570783" y="-880203"/>
            <a:ext cx="550102" cy="5043967"/>
          </a:xfrm>
          <a:prstGeom prst="leftBrace">
            <a:avLst>
              <a:gd name="adj1" fmla="val 56725"/>
              <a:gd name="adj2" fmla="val 50881"/>
            </a:avLst>
          </a:prstGeom>
          <a:noFill/>
          <a:ln w="28575">
            <a:solidFill>
              <a:srgbClr val="C4262E"/>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GB" dirty="0"/>
          </a:p>
        </p:txBody>
      </p:sp>
      <p:sp>
        <p:nvSpPr>
          <p:cNvPr id="8" name="Left Brace 7"/>
          <p:cNvSpPr/>
          <p:nvPr/>
        </p:nvSpPr>
        <p:spPr>
          <a:xfrm rot="16200000">
            <a:off x="3275856" y="2780928"/>
            <a:ext cx="792089" cy="6552729"/>
          </a:xfrm>
          <a:prstGeom prst="leftBrace">
            <a:avLst>
              <a:gd name="adj1" fmla="val 30808"/>
              <a:gd name="adj2" fmla="val 52442"/>
            </a:avLst>
          </a:prstGeom>
          <a:ln>
            <a:solidFill>
              <a:srgbClr val="C4262E"/>
            </a:solidFill>
          </a:ln>
        </p:spPr>
        <p:style>
          <a:lnRef idx="3">
            <a:schemeClr val="accent4"/>
          </a:lnRef>
          <a:fillRef idx="0">
            <a:schemeClr val="accent4"/>
          </a:fillRef>
          <a:effectRef idx="2">
            <a:schemeClr val="accent4"/>
          </a:effectRef>
          <a:fontRef idx="minor">
            <a:schemeClr val="tx1"/>
          </a:fontRef>
        </p:style>
        <p:txBody>
          <a:bodyPr rtlCol="0" anchor="ctr"/>
          <a:lstStyle/>
          <a:p>
            <a:pPr algn="ctr"/>
            <a:endParaRPr lang="en-GB" dirty="0">
              <a:solidFill>
                <a:srgbClr val="C4262E"/>
              </a:solidFill>
            </a:endParaRPr>
          </a:p>
        </p:txBody>
      </p:sp>
      <p:sp>
        <p:nvSpPr>
          <p:cNvPr id="9" name="TextBox 8"/>
          <p:cNvSpPr txBox="1"/>
          <p:nvPr/>
        </p:nvSpPr>
        <p:spPr>
          <a:xfrm>
            <a:off x="1979712" y="1196752"/>
            <a:ext cx="1883964" cy="191591"/>
          </a:xfrm>
          <a:prstGeom prst="rect">
            <a:avLst/>
          </a:prstGeom>
          <a:noFill/>
          <a:ln w="28575">
            <a:noFill/>
          </a:ln>
        </p:spPr>
        <p:txBody>
          <a:bodyPr wrap="square" lIns="0" tIns="0" rIns="0" bIns="0" rtlCol="0">
            <a:spAutoFit/>
          </a:bodyPr>
          <a:lstStyle/>
          <a:p>
            <a:pPr>
              <a:lnSpc>
                <a:spcPct val="113000"/>
              </a:lnSpc>
              <a:spcBef>
                <a:spcPts val="600"/>
              </a:spcBef>
            </a:pPr>
            <a:r>
              <a:rPr lang="en-GB" sz="1200" b="1" dirty="0">
                <a:solidFill>
                  <a:srgbClr val="C4262E"/>
                </a:solidFill>
              </a:rPr>
              <a:t>Environmental Integrity</a:t>
            </a:r>
          </a:p>
        </p:txBody>
      </p:sp>
      <p:sp>
        <p:nvSpPr>
          <p:cNvPr id="10" name="TextBox 9"/>
          <p:cNvSpPr txBox="1"/>
          <p:nvPr/>
        </p:nvSpPr>
        <p:spPr>
          <a:xfrm>
            <a:off x="3215950" y="6547801"/>
            <a:ext cx="1356050" cy="191591"/>
          </a:xfrm>
          <a:prstGeom prst="rect">
            <a:avLst/>
          </a:prstGeom>
          <a:noFill/>
          <a:ln w="28575">
            <a:noFill/>
          </a:ln>
        </p:spPr>
        <p:txBody>
          <a:bodyPr wrap="square" lIns="0" tIns="0" rIns="0" bIns="0" rtlCol="0">
            <a:spAutoFit/>
          </a:bodyPr>
          <a:lstStyle/>
          <a:p>
            <a:pPr>
              <a:lnSpc>
                <a:spcPct val="113000"/>
              </a:lnSpc>
              <a:spcBef>
                <a:spcPts val="600"/>
              </a:spcBef>
            </a:pPr>
            <a:r>
              <a:rPr lang="en-GB" sz="1200" b="1" dirty="0">
                <a:solidFill>
                  <a:srgbClr val="C4262E"/>
                </a:solidFill>
              </a:rPr>
              <a:t>Mitigation Value</a:t>
            </a:r>
          </a:p>
        </p:txBody>
      </p:sp>
    </p:spTree>
    <p:extLst>
      <p:ext uri="{BB962C8B-B14F-4D97-AF65-F5344CB8AC3E}">
        <p14:creationId xmlns:p14="http://schemas.microsoft.com/office/powerpoint/2010/main" val="4285169968"/>
      </p:ext>
    </p:extLst>
  </p:cSld>
  <p:clrMapOvr>
    <a:masterClrMapping/>
  </p:clrMapOvr>
  <p:transition spd="slow" advClick="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4" grpId="0" animBg="1"/>
      <p:bldP spid="8" grpId="0" animBg="1"/>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smtClean="0">
                <a:solidFill>
                  <a:schemeClr val="accent1">
                    <a:lumMod val="90000"/>
                    <a:lumOff val="10000"/>
                  </a:schemeClr>
                </a:solidFill>
              </a:rPr>
              <a:t>Assessment Structure</a:t>
            </a:r>
            <a:br>
              <a:rPr lang="en-GB" sz="2400" b="1" dirty="0" smtClean="0">
                <a:solidFill>
                  <a:schemeClr val="accent1">
                    <a:lumMod val="90000"/>
                    <a:lumOff val="10000"/>
                  </a:schemeClr>
                </a:solidFill>
              </a:rPr>
            </a:br>
            <a:r>
              <a:rPr lang="en-GB" sz="2400" b="1" dirty="0" smtClean="0">
                <a:solidFill>
                  <a:srgbClr val="0070C0"/>
                </a:solidFill>
              </a:rPr>
              <a:t>Module &gt; Module Areas &gt; Key Indicators </a:t>
            </a:r>
            <a:endParaRPr lang="en-GB" sz="2400" b="1" dirty="0">
              <a:solidFill>
                <a:srgbClr val="0070C0"/>
              </a:solidFill>
            </a:endParaRPr>
          </a:p>
        </p:txBody>
      </p:sp>
      <p:sp>
        <p:nvSpPr>
          <p:cNvPr id="4" name="Slide Number Placeholder 3"/>
          <p:cNvSpPr>
            <a:spLocks noGrp="1"/>
          </p:cNvSpPr>
          <p:nvPr>
            <p:ph type="sldNum" sz="quarter" idx="11"/>
          </p:nvPr>
        </p:nvSpPr>
        <p:spPr/>
        <p:txBody>
          <a:bodyPr/>
          <a:lstStyle/>
          <a:p>
            <a:fld id="{BE77CF70-889B-4F91-83F4-004078FC6BB8}" type="slidenum">
              <a:rPr lang="en-GB" altLang="ja-JP" smtClean="0"/>
              <a:pPr/>
              <a:t>11</a:t>
            </a:fld>
            <a:endParaRPr lang="en-GB" altLang="ja-JP" dirty="0"/>
          </a:p>
        </p:txBody>
      </p:sp>
      <p:sp>
        <p:nvSpPr>
          <p:cNvPr id="6" name="Content Placeholder 5"/>
          <p:cNvSpPr>
            <a:spLocks noGrp="1"/>
          </p:cNvSpPr>
          <p:nvPr>
            <p:ph sz="quarter" idx="12"/>
          </p:nvPr>
        </p:nvSpPr>
        <p:spPr/>
        <p:txBody>
          <a:bodyPr/>
          <a:lstStyle/>
          <a:p>
            <a:pPr marL="0" indent="0">
              <a:buNone/>
            </a:pPr>
            <a:r>
              <a:rPr lang="en-GB" dirty="0" smtClean="0"/>
              <a:t> </a:t>
            </a:r>
            <a:endParaRPr lang="en-GB" dirty="0"/>
          </a:p>
        </p:txBody>
      </p:sp>
      <p:graphicFrame>
        <p:nvGraphicFramePr>
          <p:cNvPr id="7" name="Diagram 6"/>
          <p:cNvGraphicFramePr/>
          <p:nvPr>
            <p:extLst>
              <p:ext uri="{D42A27DB-BD31-4B8C-83A1-F6EECF244321}">
                <p14:modId xmlns:p14="http://schemas.microsoft.com/office/powerpoint/2010/main" val="2685771108"/>
              </p:ext>
            </p:extLst>
          </p:nvPr>
        </p:nvGraphicFramePr>
        <p:xfrm>
          <a:off x="827584" y="1135062"/>
          <a:ext cx="7212000" cy="36778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ontent Placeholder 2"/>
          <p:cNvSpPr txBox="1">
            <a:spLocks/>
          </p:cNvSpPr>
          <p:nvPr/>
        </p:nvSpPr>
        <p:spPr bwMode="auto">
          <a:xfrm>
            <a:off x="4499992" y="4331742"/>
            <a:ext cx="4032126" cy="2244260"/>
          </a:xfrm>
          <a:prstGeom prst="rect">
            <a:avLst/>
          </a:prstGeom>
          <a:ln w="31750">
            <a:solidFill>
              <a:schemeClr val="tx2"/>
            </a:solidFill>
            <a:prstDash val="sysDash"/>
          </a:ln>
          <a:extLst/>
        </p:spPr>
        <p:style>
          <a:lnRef idx="2">
            <a:schemeClr val="accent3"/>
          </a:lnRef>
          <a:fillRef idx="1">
            <a:schemeClr val="lt1"/>
          </a:fillRef>
          <a:effectRef idx="0">
            <a:schemeClr val="accent3"/>
          </a:effectRef>
          <a:fontRef idx="minor">
            <a:schemeClr val="dk1"/>
          </a:fontRef>
        </p:style>
        <p:txBody>
          <a:bodyPr vert="horz" wrap="square" lIns="61200" tIns="0" rIns="61200" bIns="0" numCol="1" anchor="t" anchorCtr="0" compatLnSpc="1">
            <a:prstTxWarp prst="textNoShape">
              <a:avLst/>
            </a:prstTxWarp>
          </a:bodyPr>
          <a:lstStyle>
            <a:lvl1pPr marL="184150" indent="-184150" algn="l" rtl="0" eaLnBrk="1" fontAlgn="base" hangingPunct="1">
              <a:spcBef>
                <a:spcPct val="40000"/>
              </a:spcBef>
              <a:spcAft>
                <a:spcPct val="20000"/>
              </a:spcAft>
              <a:buClr>
                <a:schemeClr val="tx1"/>
              </a:buClr>
              <a:buFont typeface="Wingdings" pitchFamily="2" charset="2"/>
              <a:buChar char="§"/>
              <a:defRPr>
                <a:solidFill>
                  <a:schemeClr val="tx2"/>
                </a:solidFill>
                <a:latin typeface="+mn-lt"/>
                <a:ea typeface="+mn-ea"/>
                <a:cs typeface="+mn-cs"/>
              </a:defRPr>
            </a:lvl1pPr>
            <a:lvl2pPr marL="354013" indent="-168275" algn="l" rtl="0" eaLnBrk="1" fontAlgn="base" hangingPunct="1">
              <a:spcBef>
                <a:spcPct val="0"/>
              </a:spcBef>
              <a:spcAft>
                <a:spcPct val="20000"/>
              </a:spcAft>
              <a:buClr>
                <a:schemeClr val="tx1"/>
              </a:buClr>
              <a:buFont typeface="Times New Roman" pitchFamily="18" charset="0"/>
              <a:buChar char="-"/>
              <a:defRPr sz="1600">
                <a:solidFill>
                  <a:schemeClr val="tx2"/>
                </a:solidFill>
                <a:latin typeface="+mn-lt"/>
              </a:defRPr>
            </a:lvl2pPr>
            <a:lvl3pPr marL="546100" indent="-190500" algn="l" rtl="0" eaLnBrk="1" fontAlgn="base" hangingPunct="1">
              <a:spcBef>
                <a:spcPct val="0"/>
              </a:spcBef>
              <a:spcAft>
                <a:spcPct val="20000"/>
              </a:spcAft>
              <a:buClr>
                <a:schemeClr val="tx1"/>
              </a:buClr>
              <a:buFont typeface="Times New Roman" pitchFamily="18" charset="0"/>
              <a:buChar char="-"/>
              <a:defRPr sz="1400">
                <a:solidFill>
                  <a:schemeClr val="tx2"/>
                </a:solidFill>
                <a:latin typeface="+mn-lt"/>
              </a:defRPr>
            </a:lvl3pPr>
            <a:lvl4pPr marL="722313" indent="-174625" algn="l" rtl="0" eaLnBrk="1" fontAlgn="base" hangingPunct="1">
              <a:spcBef>
                <a:spcPct val="0"/>
              </a:spcBef>
              <a:spcAft>
                <a:spcPct val="20000"/>
              </a:spcAft>
              <a:buClr>
                <a:schemeClr val="tx1"/>
              </a:buClr>
              <a:buFont typeface="Times New Roman" pitchFamily="18" charset="0"/>
              <a:buChar char="-"/>
              <a:defRPr sz="1400">
                <a:solidFill>
                  <a:schemeClr val="tx2"/>
                </a:solidFill>
                <a:latin typeface="+mn-lt"/>
              </a:defRPr>
            </a:lvl4pPr>
            <a:lvl5pPr marL="906463" indent="-182563" algn="l" rtl="0" eaLnBrk="1" fontAlgn="base" hangingPunct="1">
              <a:spcBef>
                <a:spcPct val="0"/>
              </a:spcBef>
              <a:spcAft>
                <a:spcPct val="20000"/>
              </a:spcAft>
              <a:buClr>
                <a:schemeClr val="tx1"/>
              </a:buClr>
              <a:buFont typeface="Times New Roman" pitchFamily="18" charset="0"/>
              <a:buChar char="-"/>
              <a:defRPr sz="1400">
                <a:solidFill>
                  <a:schemeClr val="tx2"/>
                </a:solidFill>
                <a:latin typeface="+mn-lt"/>
              </a:defRPr>
            </a:lvl5pPr>
            <a:lvl6pPr marL="1363663" indent="-182563" algn="l" rtl="0" eaLnBrk="1" fontAlgn="base" hangingPunct="1">
              <a:spcBef>
                <a:spcPct val="0"/>
              </a:spcBef>
              <a:spcAft>
                <a:spcPct val="20000"/>
              </a:spcAft>
              <a:buClr>
                <a:schemeClr val="tx1"/>
              </a:buClr>
              <a:buFont typeface="Times New Roman" pitchFamily="18" charset="0"/>
              <a:buChar char="-"/>
              <a:defRPr sz="1400">
                <a:solidFill>
                  <a:schemeClr val="tx2"/>
                </a:solidFill>
                <a:latin typeface="+mn-lt"/>
              </a:defRPr>
            </a:lvl6pPr>
            <a:lvl7pPr marL="1820863" indent="-182563" algn="l" rtl="0" eaLnBrk="1" fontAlgn="base" hangingPunct="1">
              <a:spcBef>
                <a:spcPct val="0"/>
              </a:spcBef>
              <a:spcAft>
                <a:spcPct val="20000"/>
              </a:spcAft>
              <a:buClr>
                <a:schemeClr val="tx1"/>
              </a:buClr>
              <a:buFont typeface="Times New Roman" pitchFamily="18" charset="0"/>
              <a:buChar char="-"/>
              <a:defRPr sz="1400">
                <a:solidFill>
                  <a:schemeClr val="tx2"/>
                </a:solidFill>
                <a:latin typeface="+mn-lt"/>
              </a:defRPr>
            </a:lvl7pPr>
            <a:lvl8pPr marL="2278063" indent="-182563" algn="l" rtl="0" eaLnBrk="1" fontAlgn="base" hangingPunct="1">
              <a:spcBef>
                <a:spcPct val="0"/>
              </a:spcBef>
              <a:spcAft>
                <a:spcPct val="20000"/>
              </a:spcAft>
              <a:buClr>
                <a:schemeClr val="tx1"/>
              </a:buClr>
              <a:buFont typeface="Times New Roman" pitchFamily="18" charset="0"/>
              <a:buChar char="-"/>
              <a:defRPr sz="1400">
                <a:solidFill>
                  <a:schemeClr val="tx2"/>
                </a:solidFill>
                <a:latin typeface="+mn-lt"/>
              </a:defRPr>
            </a:lvl8pPr>
            <a:lvl9pPr marL="2735263" indent="-182563" algn="l" rtl="0" eaLnBrk="1" fontAlgn="base" hangingPunct="1">
              <a:spcBef>
                <a:spcPct val="0"/>
              </a:spcBef>
              <a:spcAft>
                <a:spcPct val="20000"/>
              </a:spcAft>
              <a:buClr>
                <a:schemeClr val="tx1"/>
              </a:buClr>
              <a:buFont typeface="Times New Roman" pitchFamily="18" charset="0"/>
              <a:buChar char="-"/>
              <a:defRPr sz="1400">
                <a:solidFill>
                  <a:schemeClr val="tx2"/>
                </a:solidFill>
                <a:latin typeface="+mn-lt"/>
              </a:defRPr>
            </a:lvl9pPr>
          </a:lstStyle>
          <a:p>
            <a:pPr marL="0" indent="0">
              <a:buNone/>
            </a:pPr>
            <a:r>
              <a:rPr lang="en-GB" dirty="0" smtClean="0">
                <a:solidFill>
                  <a:srgbClr val="333333"/>
                </a:solidFill>
              </a:rPr>
              <a:t>Key Indicators score</a:t>
            </a:r>
          </a:p>
          <a:p>
            <a:r>
              <a:rPr lang="en-GB" dirty="0" smtClean="0">
                <a:solidFill>
                  <a:srgbClr val="333333"/>
                </a:solidFill>
              </a:rPr>
              <a:t>Score range for each level of development</a:t>
            </a:r>
          </a:p>
          <a:p>
            <a:pPr lvl="1"/>
            <a:r>
              <a:rPr lang="en-GB" dirty="0" smtClean="0">
                <a:solidFill>
                  <a:srgbClr val="333333"/>
                </a:solidFill>
              </a:rPr>
              <a:t>Default</a:t>
            </a:r>
          </a:p>
          <a:p>
            <a:pPr lvl="1"/>
            <a:r>
              <a:rPr lang="en-GB" dirty="0" smtClean="0">
                <a:solidFill>
                  <a:srgbClr val="333333"/>
                </a:solidFill>
              </a:rPr>
              <a:t>Override score</a:t>
            </a:r>
          </a:p>
          <a:p>
            <a:r>
              <a:rPr lang="en-GB" dirty="0" smtClean="0">
                <a:solidFill>
                  <a:srgbClr val="333333"/>
                </a:solidFill>
              </a:rPr>
              <a:t>Level of confidence</a:t>
            </a:r>
          </a:p>
          <a:p>
            <a:endParaRPr lang="en-GB" sz="2000" dirty="0"/>
          </a:p>
          <a:p>
            <a:endParaRPr lang="en-GB" sz="2000" dirty="0" smtClean="0"/>
          </a:p>
        </p:txBody>
      </p:sp>
    </p:spTree>
    <p:extLst>
      <p:ext uri="{BB962C8B-B14F-4D97-AF65-F5344CB8AC3E}">
        <p14:creationId xmlns:p14="http://schemas.microsoft.com/office/powerpoint/2010/main" val="3620931944"/>
      </p:ext>
    </p:extLst>
  </p:cSld>
  <p:clrMapOvr>
    <a:masterClrMapping/>
  </p:clrMapOvr>
  <p:transition spd="slow"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graphicEl>
                                              <a:dgm id="{7615A084-C8A1-416F-9897-8BC14E290373}"/>
                                            </p:graphicEl>
                                          </p:spTgt>
                                        </p:tgtEl>
                                        <p:attrNameLst>
                                          <p:attrName>style.visibility</p:attrName>
                                        </p:attrNameLst>
                                      </p:cBhvr>
                                      <p:to>
                                        <p:strVal val="visible"/>
                                      </p:to>
                                    </p:set>
                                    <p:animEffect transition="in" filter="wipe(down)">
                                      <p:cBhvr>
                                        <p:cTn id="7" dur="500"/>
                                        <p:tgtEl>
                                          <p:spTgt spid="7">
                                            <p:graphicEl>
                                              <a:dgm id="{7615A084-C8A1-416F-9897-8BC14E290373}"/>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
                                            <p:graphicEl>
                                              <a:dgm id="{7C6610AD-8009-4F15-8AAF-CB3428153932}"/>
                                            </p:graphicEl>
                                          </p:spTgt>
                                        </p:tgtEl>
                                        <p:attrNameLst>
                                          <p:attrName>style.visibility</p:attrName>
                                        </p:attrNameLst>
                                      </p:cBhvr>
                                      <p:to>
                                        <p:strVal val="visible"/>
                                      </p:to>
                                    </p:set>
                                    <p:animEffect transition="in" filter="wipe(down)">
                                      <p:cBhvr>
                                        <p:cTn id="11" dur="500"/>
                                        <p:tgtEl>
                                          <p:spTgt spid="7">
                                            <p:graphicEl>
                                              <a:dgm id="{7C6610AD-8009-4F15-8AAF-CB3428153932}"/>
                                            </p:graphic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7">
                                            <p:graphicEl>
                                              <a:dgm id="{AB8D39BA-D573-4FB7-B808-F7AD83D57E36}"/>
                                            </p:graphicEl>
                                          </p:spTgt>
                                        </p:tgtEl>
                                        <p:attrNameLst>
                                          <p:attrName>style.visibility</p:attrName>
                                        </p:attrNameLst>
                                      </p:cBhvr>
                                      <p:to>
                                        <p:strVal val="visible"/>
                                      </p:to>
                                    </p:set>
                                    <p:animEffect transition="in" filter="wipe(down)">
                                      <p:cBhvr>
                                        <p:cTn id="15" dur="500"/>
                                        <p:tgtEl>
                                          <p:spTgt spid="7">
                                            <p:graphicEl>
                                              <a:dgm id="{AB8D39BA-D573-4FB7-B808-F7AD83D57E36}"/>
                                            </p:graphic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
                                            <p:graphicEl>
                                              <a:dgm id="{7D4D9135-A4AF-4E94-9488-41DBE5F6B98E}"/>
                                            </p:graphicEl>
                                          </p:spTgt>
                                        </p:tgtEl>
                                        <p:attrNameLst>
                                          <p:attrName>style.visibility</p:attrName>
                                        </p:attrNameLst>
                                      </p:cBhvr>
                                      <p:to>
                                        <p:strVal val="visible"/>
                                      </p:to>
                                    </p:set>
                                    <p:animEffect transition="in" filter="wipe(down)">
                                      <p:cBhvr>
                                        <p:cTn id="19" dur="500"/>
                                        <p:tgtEl>
                                          <p:spTgt spid="7">
                                            <p:graphicEl>
                                              <a:dgm id="{7D4D9135-A4AF-4E94-9488-41DBE5F6B98E}"/>
                                            </p:graphic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7">
                                            <p:graphicEl>
                                              <a:dgm id="{EF80A75D-8EE1-4F35-A28D-D15391B8F569}"/>
                                            </p:graphicEl>
                                          </p:spTgt>
                                        </p:tgtEl>
                                        <p:attrNameLst>
                                          <p:attrName>style.visibility</p:attrName>
                                        </p:attrNameLst>
                                      </p:cBhvr>
                                      <p:to>
                                        <p:strVal val="visible"/>
                                      </p:to>
                                    </p:set>
                                    <p:animEffect transition="in" filter="wipe(down)">
                                      <p:cBhvr>
                                        <p:cTn id="23" dur="500"/>
                                        <p:tgtEl>
                                          <p:spTgt spid="7">
                                            <p:graphicEl>
                                              <a:dgm id="{EF80A75D-8EE1-4F35-A28D-D15391B8F569}"/>
                                            </p:graphic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7">
                                            <p:graphicEl>
                                              <a:dgm id="{31863A9D-2D79-4732-AFF1-5A971A4DE9A7}"/>
                                            </p:graphicEl>
                                          </p:spTgt>
                                        </p:tgtEl>
                                        <p:attrNameLst>
                                          <p:attrName>style.visibility</p:attrName>
                                        </p:attrNameLst>
                                      </p:cBhvr>
                                      <p:to>
                                        <p:strVal val="visible"/>
                                      </p:to>
                                    </p:set>
                                    <p:animEffect transition="in" filter="wipe(down)">
                                      <p:cBhvr>
                                        <p:cTn id="27" dur="500"/>
                                        <p:tgtEl>
                                          <p:spTgt spid="7">
                                            <p:graphicEl>
                                              <a:dgm id="{31863A9D-2D79-4732-AFF1-5A971A4DE9A7}"/>
                                            </p:graphicEl>
                                          </p:spTgt>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7">
                                            <p:graphicEl>
                                              <a:dgm id="{F33F4FD3-3750-4B7C-9504-0EC7C7BF8315}"/>
                                            </p:graphicEl>
                                          </p:spTgt>
                                        </p:tgtEl>
                                        <p:attrNameLst>
                                          <p:attrName>style.visibility</p:attrName>
                                        </p:attrNameLst>
                                      </p:cBhvr>
                                      <p:to>
                                        <p:strVal val="visible"/>
                                      </p:to>
                                    </p:set>
                                    <p:animEffect transition="in" filter="wipe(down)">
                                      <p:cBhvr>
                                        <p:cTn id="31" dur="500"/>
                                        <p:tgtEl>
                                          <p:spTgt spid="7">
                                            <p:graphicEl>
                                              <a:dgm id="{F33F4FD3-3750-4B7C-9504-0EC7C7BF8315}"/>
                                            </p:graphicEl>
                                          </p:spTgt>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7">
                                            <p:graphicEl>
                                              <a:dgm id="{788C7099-8A33-4CDA-B081-3FA5FD385C4D}"/>
                                            </p:graphicEl>
                                          </p:spTgt>
                                        </p:tgtEl>
                                        <p:attrNameLst>
                                          <p:attrName>style.visibility</p:attrName>
                                        </p:attrNameLst>
                                      </p:cBhvr>
                                      <p:to>
                                        <p:strVal val="visible"/>
                                      </p:to>
                                    </p:set>
                                    <p:animEffect transition="in" filter="wipe(down)">
                                      <p:cBhvr>
                                        <p:cTn id="35" dur="500"/>
                                        <p:tgtEl>
                                          <p:spTgt spid="7">
                                            <p:graphicEl>
                                              <a:dgm id="{788C7099-8A33-4CDA-B081-3FA5FD385C4D}"/>
                                            </p:graphicEl>
                                          </p:spTgt>
                                        </p:tgtEl>
                                      </p:cBhvr>
                                    </p:animEffect>
                                  </p:childTnLst>
                                </p:cTn>
                              </p:par>
                            </p:childTnLst>
                          </p:cTn>
                        </p:par>
                        <p:par>
                          <p:cTn id="36" fill="hold">
                            <p:stCondLst>
                              <p:cond delay="4000"/>
                            </p:stCondLst>
                            <p:childTnLst>
                              <p:par>
                                <p:cTn id="37" presetID="22" presetClass="entr" presetSubtype="8" fill="hold" grpId="0" nodeType="afterEffect">
                                  <p:stCondLst>
                                    <p:cond delay="200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BA07366-CB75-4AA8-9E5B-928B849F427C}" type="slidenum">
              <a:rPr lang="en-GB" smtClean="0"/>
              <a:t>12</a:t>
            </a:fld>
            <a:endParaRPr lang="en-GB" dirty="0"/>
          </a:p>
        </p:txBody>
      </p:sp>
      <p:graphicFrame>
        <p:nvGraphicFramePr>
          <p:cNvPr id="7" name="Content Placeholder 6"/>
          <p:cNvGraphicFramePr>
            <a:graphicFrameLocks noGrp="1"/>
          </p:cNvGraphicFramePr>
          <p:nvPr>
            <p:ph sz="quarter" idx="12"/>
            <p:extLst>
              <p:ext uri="{D42A27DB-BD31-4B8C-83A1-F6EECF244321}">
                <p14:modId xmlns:p14="http://schemas.microsoft.com/office/powerpoint/2010/main" val="2194104361"/>
              </p:ext>
            </p:extLst>
          </p:nvPr>
        </p:nvGraphicFramePr>
        <p:xfrm>
          <a:off x="251520" y="1464210"/>
          <a:ext cx="8496300" cy="5205150"/>
        </p:xfrm>
        <a:graphic>
          <a:graphicData uri="http://schemas.openxmlformats.org/drawingml/2006/table">
            <a:tbl>
              <a:tblPr firstRow="1" bandRow="1">
                <a:tableStyleId>{3C2FFA5D-87B4-456A-9821-1D502468CF0F}</a:tableStyleId>
              </a:tblPr>
              <a:tblGrid>
                <a:gridCol w="2375942"/>
                <a:gridCol w="4151018"/>
                <a:gridCol w="984670"/>
                <a:gridCol w="984670"/>
              </a:tblGrid>
              <a:tr h="430668">
                <a:tc>
                  <a:txBody>
                    <a:bodyPr/>
                    <a:lstStyle/>
                    <a:p>
                      <a:pPr algn="ctr" fontAlgn="ctr"/>
                      <a:r>
                        <a:rPr lang="en-GB" sz="1600" u="none" strike="noStrike" dirty="0" smtClean="0">
                          <a:effectLst/>
                        </a:rPr>
                        <a:t>Module</a:t>
                      </a:r>
                      <a:endParaRPr lang="en-GB" sz="1600" b="1" i="0" u="none" strike="noStrike" dirty="0">
                        <a:solidFill>
                          <a:schemeClr val="bg1"/>
                        </a:solidFill>
                        <a:effectLst/>
                        <a:latin typeface="Calibri"/>
                      </a:endParaRPr>
                    </a:p>
                  </a:txBody>
                  <a:tcPr marL="6539" marR="6539" marT="7037" marB="0" anchor="ctr"/>
                </a:tc>
                <a:tc>
                  <a:txBody>
                    <a:bodyPr/>
                    <a:lstStyle/>
                    <a:p>
                      <a:pPr algn="ctr" fontAlgn="ctr"/>
                      <a:r>
                        <a:rPr lang="en-GB" sz="1600" u="none" strike="noStrike" dirty="0" smtClean="0">
                          <a:effectLst/>
                        </a:rPr>
                        <a:t>Rating Area</a:t>
                      </a:r>
                      <a:endParaRPr lang="en-GB" sz="1600" b="1" i="0" u="none" strike="noStrike" dirty="0">
                        <a:solidFill>
                          <a:schemeClr val="bg1"/>
                        </a:solidFill>
                        <a:effectLst/>
                        <a:latin typeface="Calibri"/>
                      </a:endParaRPr>
                    </a:p>
                  </a:txBody>
                  <a:tcPr marL="6539" marR="6539" marT="7037" marB="0" anchor="ctr"/>
                </a:tc>
                <a:tc>
                  <a:txBody>
                    <a:bodyPr/>
                    <a:lstStyle/>
                    <a:p>
                      <a:pPr algn="ctr" fontAlgn="ctr"/>
                      <a:r>
                        <a:rPr lang="en-GB" sz="1600" u="none" strike="noStrike" dirty="0" smtClean="0">
                          <a:effectLst/>
                        </a:rPr>
                        <a:t>Weight</a:t>
                      </a:r>
                      <a:r>
                        <a:rPr lang="en-GB" sz="2000" u="none" strike="noStrike" dirty="0" smtClean="0">
                          <a:effectLst/>
                        </a:rPr>
                        <a:t> </a:t>
                      </a:r>
                      <a:endParaRPr lang="en-GB" sz="2000" b="1" i="0" u="none" strike="noStrike" dirty="0">
                        <a:solidFill>
                          <a:schemeClr val="bg1"/>
                        </a:solidFill>
                        <a:effectLst/>
                        <a:latin typeface="Calibri"/>
                      </a:endParaRPr>
                    </a:p>
                  </a:txBody>
                  <a:tcPr marL="6539" marR="6539" marT="7037" marB="0" anchor="ctr"/>
                </a:tc>
                <a:tc>
                  <a:txBody>
                    <a:bodyPr/>
                    <a:lstStyle/>
                    <a:p>
                      <a:pPr algn="ctr" fontAlgn="ctr"/>
                      <a:r>
                        <a:rPr lang="en-GB" sz="1600" u="none" strike="noStrike" dirty="0" smtClean="0">
                          <a:effectLst/>
                        </a:rPr>
                        <a:t># Key Indicators</a:t>
                      </a:r>
                      <a:endParaRPr lang="en-GB" sz="1600" b="1" i="0" u="none" strike="noStrike" dirty="0">
                        <a:solidFill>
                          <a:schemeClr val="bg1"/>
                        </a:solidFill>
                        <a:effectLst/>
                        <a:latin typeface="Calibri"/>
                      </a:endParaRPr>
                    </a:p>
                  </a:txBody>
                  <a:tcPr marL="6539" marR="6539" marT="7037" marB="0" anchor="ctr"/>
                </a:tc>
              </a:tr>
              <a:tr h="281823">
                <a:tc rowSpan="7">
                  <a:txBody>
                    <a:bodyPr/>
                    <a:lstStyle/>
                    <a:p>
                      <a:pPr lvl="0" algn="ctr" fontAlgn="ctr"/>
                      <a:r>
                        <a:rPr lang="en-GB" sz="1800" u="none" strike="noStrike" noProof="0" dirty="0" smtClean="0">
                          <a:effectLst/>
                        </a:rPr>
                        <a:t>1. Mitigation Action Program</a:t>
                      </a:r>
                      <a:endParaRPr lang="en-GB" sz="1800" b="1" i="0" u="none" strike="noStrike" noProof="0" dirty="0">
                        <a:solidFill>
                          <a:schemeClr val="bg1"/>
                        </a:solidFill>
                        <a:effectLst/>
                        <a:latin typeface="Calibri"/>
                      </a:endParaRPr>
                    </a:p>
                  </a:txBody>
                  <a:tcPr marL="6539" marR="6539" marT="7037" marB="0" anchor="ctr"/>
                </a:tc>
                <a:tc>
                  <a:txBody>
                    <a:bodyPr/>
                    <a:lstStyle/>
                    <a:p>
                      <a:pPr algn="l" fontAlgn="ctr"/>
                      <a:r>
                        <a:rPr lang="en-GB" sz="1600" u="none" strike="noStrike" dirty="0" smtClean="0">
                          <a:effectLst/>
                        </a:rPr>
                        <a:t>Definition &amp; Scope</a:t>
                      </a:r>
                      <a:endParaRPr lang="en-GB" sz="1600" b="0" i="0" u="none" strike="noStrike" dirty="0">
                        <a:solidFill>
                          <a:schemeClr val="bg1"/>
                        </a:solidFill>
                        <a:effectLst/>
                        <a:latin typeface="Calibri"/>
                      </a:endParaRPr>
                    </a:p>
                  </a:txBody>
                  <a:tcPr marL="6539" marR="6539" marT="7037" marB="0" anchor="ctr"/>
                </a:tc>
                <a:tc>
                  <a:txBody>
                    <a:bodyPr/>
                    <a:lstStyle/>
                    <a:p>
                      <a:pPr algn="ctr" fontAlgn="ctr"/>
                      <a:r>
                        <a:rPr lang="en-GB" sz="1600" u="none" strike="noStrike" dirty="0" smtClean="0">
                          <a:effectLst/>
                        </a:rPr>
                        <a:t>14%</a:t>
                      </a:r>
                      <a:endParaRPr lang="en-GB" sz="1600" b="0" i="0" u="none" strike="noStrike" dirty="0">
                        <a:solidFill>
                          <a:schemeClr val="bg1"/>
                        </a:solidFill>
                        <a:effectLst/>
                        <a:latin typeface="Calibri"/>
                      </a:endParaRPr>
                    </a:p>
                  </a:txBody>
                  <a:tcPr marL="6539" marR="6539" marT="7037" marB="0" anchor="ctr"/>
                </a:tc>
                <a:tc>
                  <a:txBody>
                    <a:bodyPr/>
                    <a:lstStyle/>
                    <a:p>
                      <a:pPr algn="ctr" fontAlgn="ctr"/>
                      <a:r>
                        <a:rPr lang="en-GB" sz="1600" u="none" strike="noStrike" dirty="0" smtClean="0">
                          <a:effectLst/>
                        </a:rPr>
                        <a:t>5</a:t>
                      </a:r>
                      <a:endParaRPr lang="en-GB" sz="1600" b="0" i="0" u="none" strike="noStrike" dirty="0">
                        <a:solidFill>
                          <a:schemeClr val="bg1"/>
                        </a:solidFill>
                        <a:effectLst/>
                        <a:latin typeface="Calibri"/>
                      </a:endParaRPr>
                    </a:p>
                  </a:txBody>
                  <a:tcPr marL="6539" marR="6539" marT="7037" marB="0" anchor="ctr"/>
                </a:tc>
              </a:tr>
              <a:tr h="349850">
                <a:tc vMerge="1">
                  <a:txBody>
                    <a:bodyPr/>
                    <a:lstStyle/>
                    <a:p>
                      <a:endParaRPr lang="en-GB"/>
                    </a:p>
                  </a:txBody>
                  <a:tcPr/>
                </a:tc>
                <a:tc>
                  <a:txBody>
                    <a:bodyPr/>
                    <a:lstStyle/>
                    <a:p>
                      <a:pPr algn="l" fontAlgn="ctr"/>
                      <a:r>
                        <a:rPr lang="en-GB" sz="1600" u="none" strike="noStrike" dirty="0" smtClean="0">
                          <a:effectLst/>
                        </a:rPr>
                        <a:t>Objectives &amp; Targets</a:t>
                      </a:r>
                      <a:endParaRPr lang="en-GB" sz="1600" b="0" i="0" u="none" strike="noStrike" dirty="0">
                        <a:solidFill>
                          <a:schemeClr val="bg1"/>
                        </a:solidFill>
                        <a:effectLst/>
                        <a:latin typeface="Calibri"/>
                      </a:endParaRPr>
                    </a:p>
                  </a:txBody>
                  <a:tcPr marL="6539" marR="6539" marT="7037" marB="0" anchor="ctr"/>
                </a:tc>
                <a:tc>
                  <a:txBody>
                    <a:bodyPr/>
                    <a:lstStyle/>
                    <a:p>
                      <a:pPr algn="ctr" fontAlgn="ctr"/>
                      <a:r>
                        <a:rPr lang="en-GB" sz="1600" u="none" strike="noStrike" dirty="0" smtClean="0">
                          <a:effectLst/>
                        </a:rPr>
                        <a:t>20%</a:t>
                      </a:r>
                      <a:endParaRPr lang="en-GB" sz="1600" b="0" i="0" u="none" strike="noStrike" dirty="0">
                        <a:solidFill>
                          <a:schemeClr val="bg1"/>
                        </a:solidFill>
                        <a:effectLst/>
                        <a:latin typeface="Calibri"/>
                      </a:endParaRPr>
                    </a:p>
                  </a:txBody>
                  <a:tcPr marL="6539" marR="6539" marT="7037" marB="0" anchor="ctr"/>
                </a:tc>
                <a:tc>
                  <a:txBody>
                    <a:bodyPr/>
                    <a:lstStyle/>
                    <a:p>
                      <a:pPr algn="ctr" fontAlgn="ctr"/>
                      <a:r>
                        <a:rPr lang="en-GB" sz="1600" u="none" strike="noStrike" dirty="0" smtClean="0">
                          <a:effectLst/>
                        </a:rPr>
                        <a:t>4</a:t>
                      </a:r>
                      <a:endParaRPr lang="en-GB" sz="1600" b="0" i="0" u="none" strike="noStrike" dirty="0">
                        <a:solidFill>
                          <a:schemeClr val="bg1"/>
                        </a:solidFill>
                        <a:effectLst/>
                        <a:latin typeface="Calibri"/>
                      </a:endParaRPr>
                    </a:p>
                  </a:txBody>
                  <a:tcPr marL="6539" marR="6539" marT="7037" marB="0" anchor="ctr"/>
                </a:tc>
              </a:tr>
              <a:tr h="194361">
                <a:tc vMerge="1">
                  <a:txBody>
                    <a:bodyPr/>
                    <a:lstStyle/>
                    <a:p>
                      <a:endParaRPr lang="en-GB"/>
                    </a:p>
                  </a:txBody>
                  <a:tcPr/>
                </a:tc>
                <a:tc>
                  <a:txBody>
                    <a:bodyPr/>
                    <a:lstStyle/>
                    <a:p>
                      <a:pPr algn="l" fontAlgn="ctr"/>
                      <a:r>
                        <a:rPr lang="en-GB" sz="1600" u="none" strike="noStrike" dirty="0" smtClean="0">
                          <a:effectLst/>
                        </a:rPr>
                        <a:t>Planning</a:t>
                      </a:r>
                      <a:endParaRPr lang="en-GB" sz="1600" b="0" i="0" u="none" strike="noStrike" dirty="0">
                        <a:solidFill>
                          <a:schemeClr val="bg1"/>
                        </a:solidFill>
                        <a:effectLst/>
                        <a:latin typeface="Calibri"/>
                      </a:endParaRPr>
                    </a:p>
                  </a:txBody>
                  <a:tcPr marL="6539" marR="6539" marT="7037" marB="0" anchor="ctr"/>
                </a:tc>
                <a:tc>
                  <a:txBody>
                    <a:bodyPr/>
                    <a:lstStyle/>
                    <a:p>
                      <a:pPr algn="ctr" fontAlgn="ctr"/>
                      <a:r>
                        <a:rPr lang="en-GB" sz="1600" u="none" strike="noStrike" dirty="0" smtClean="0">
                          <a:effectLst/>
                        </a:rPr>
                        <a:t>22%</a:t>
                      </a:r>
                      <a:endParaRPr lang="en-GB" sz="1600" b="0" i="0" u="none" strike="noStrike" dirty="0">
                        <a:solidFill>
                          <a:schemeClr val="bg1"/>
                        </a:solidFill>
                        <a:effectLst/>
                        <a:latin typeface="Calibri"/>
                      </a:endParaRPr>
                    </a:p>
                  </a:txBody>
                  <a:tcPr marL="6539" marR="6539" marT="7037" marB="0" anchor="ctr"/>
                </a:tc>
                <a:tc>
                  <a:txBody>
                    <a:bodyPr/>
                    <a:lstStyle/>
                    <a:p>
                      <a:pPr algn="ctr" fontAlgn="ctr"/>
                      <a:r>
                        <a:rPr lang="en-GB" sz="1600" u="none" strike="noStrike" dirty="0" smtClean="0">
                          <a:effectLst/>
                        </a:rPr>
                        <a:t>7</a:t>
                      </a:r>
                      <a:endParaRPr lang="en-GB" sz="1600" b="0" i="0" u="none" strike="noStrike" dirty="0">
                        <a:solidFill>
                          <a:schemeClr val="bg1"/>
                        </a:solidFill>
                        <a:effectLst/>
                        <a:latin typeface="Calibri"/>
                      </a:endParaRPr>
                    </a:p>
                  </a:txBody>
                  <a:tcPr marL="6539" marR="6539" marT="7037" marB="0" anchor="ctr"/>
                </a:tc>
              </a:tr>
              <a:tr h="388723">
                <a:tc vMerge="1">
                  <a:txBody>
                    <a:bodyPr/>
                    <a:lstStyle/>
                    <a:p>
                      <a:endParaRPr lang="en-GB"/>
                    </a:p>
                  </a:txBody>
                  <a:tcPr/>
                </a:tc>
                <a:tc>
                  <a:txBody>
                    <a:bodyPr/>
                    <a:lstStyle/>
                    <a:p>
                      <a:pPr algn="l" fontAlgn="ctr"/>
                      <a:r>
                        <a:rPr lang="en-GB" sz="1600" u="none" strike="noStrike" dirty="0" smtClean="0">
                          <a:effectLst/>
                        </a:rPr>
                        <a:t>Roles, Responsibilities &amp; Authorities</a:t>
                      </a:r>
                      <a:endParaRPr lang="en-GB" sz="1600" b="0" i="0" u="none" strike="noStrike" dirty="0">
                        <a:solidFill>
                          <a:schemeClr val="bg1"/>
                        </a:solidFill>
                        <a:effectLst/>
                        <a:latin typeface="Calibri"/>
                      </a:endParaRPr>
                    </a:p>
                  </a:txBody>
                  <a:tcPr marL="6539" marR="6539" marT="7037" marB="0" anchor="ctr"/>
                </a:tc>
                <a:tc>
                  <a:txBody>
                    <a:bodyPr/>
                    <a:lstStyle/>
                    <a:p>
                      <a:pPr algn="ctr" fontAlgn="ctr"/>
                      <a:r>
                        <a:rPr lang="en-GB" sz="1600" u="none" strike="noStrike" dirty="0" smtClean="0">
                          <a:effectLst/>
                        </a:rPr>
                        <a:t>7%</a:t>
                      </a:r>
                      <a:endParaRPr lang="en-GB" sz="1600" b="0" i="0" u="none" strike="noStrike" dirty="0">
                        <a:solidFill>
                          <a:schemeClr val="bg1"/>
                        </a:solidFill>
                        <a:effectLst/>
                        <a:latin typeface="Calibri"/>
                      </a:endParaRPr>
                    </a:p>
                  </a:txBody>
                  <a:tcPr marL="6539" marR="6539" marT="7037" marB="0" anchor="ctr"/>
                </a:tc>
                <a:tc>
                  <a:txBody>
                    <a:bodyPr/>
                    <a:lstStyle/>
                    <a:p>
                      <a:pPr algn="ctr" fontAlgn="ctr"/>
                      <a:r>
                        <a:rPr lang="en-GB" sz="1600" u="none" strike="noStrike" dirty="0" smtClean="0">
                          <a:effectLst/>
                        </a:rPr>
                        <a:t>5</a:t>
                      </a:r>
                      <a:endParaRPr lang="en-GB" sz="1600" b="0" i="0" u="none" strike="noStrike" dirty="0">
                        <a:solidFill>
                          <a:schemeClr val="bg1"/>
                        </a:solidFill>
                        <a:effectLst/>
                        <a:latin typeface="Calibri"/>
                      </a:endParaRPr>
                    </a:p>
                  </a:txBody>
                  <a:tcPr marL="6539" marR="6539" marT="7037" marB="0" anchor="ctr"/>
                </a:tc>
              </a:tr>
              <a:tr h="281823">
                <a:tc vMerge="1">
                  <a:txBody>
                    <a:bodyPr/>
                    <a:lstStyle/>
                    <a:p>
                      <a:endParaRPr lang="en-GB"/>
                    </a:p>
                  </a:txBody>
                  <a:tcPr/>
                </a:tc>
                <a:tc>
                  <a:txBody>
                    <a:bodyPr/>
                    <a:lstStyle/>
                    <a:p>
                      <a:pPr algn="l" fontAlgn="ctr"/>
                      <a:r>
                        <a:rPr lang="en-GB" sz="1600" u="none" strike="noStrike" dirty="0" smtClean="0">
                          <a:effectLst/>
                        </a:rPr>
                        <a:t>Barriers</a:t>
                      </a:r>
                      <a:endParaRPr lang="en-GB" sz="1600" b="0" i="0" u="none" strike="noStrike" dirty="0">
                        <a:solidFill>
                          <a:schemeClr val="bg1"/>
                        </a:solidFill>
                        <a:effectLst/>
                        <a:latin typeface="Calibri"/>
                      </a:endParaRPr>
                    </a:p>
                  </a:txBody>
                  <a:tcPr marL="6539" marR="6539" marT="7037" marB="0" anchor="ctr"/>
                </a:tc>
                <a:tc>
                  <a:txBody>
                    <a:bodyPr/>
                    <a:lstStyle/>
                    <a:p>
                      <a:pPr algn="ctr" fontAlgn="ctr"/>
                      <a:r>
                        <a:rPr lang="en-GB" sz="1600" u="none" strike="noStrike" dirty="0" smtClean="0">
                          <a:effectLst/>
                        </a:rPr>
                        <a:t>7%</a:t>
                      </a:r>
                      <a:endParaRPr lang="en-GB" sz="1600" b="0" i="0" u="none" strike="noStrike" dirty="0">
                        <a:solidFill>
                          <a:schemeClr val="bg1"/>
                        </a:solidFill>
                        <a:effectLst/>
                        <a:latin typeface="Calibri"/>
                      </a:endParaRPr>
                    </a:p>
                  </a:txBody>
                  <a:tcPr marL="6539" marR="6539" marT="7037" marB="0" anchor="ctr"/>
                </a:tc>
                <a:tc>
                  <a:txBody>
                    <a:bodyPr/>
                    <a:lstStyle/>
                    <a:p>
                      <a:pPr algn="ctr" fontAlgn="ctr"/>
                      <a:r>
                        <a:rPr lang="en-GB" sz="1600" u="none" strike="noStrike" dirty="0" smtClean="0">
                          <a:effectLst/>
                        </a:rPr>
                        <a:t>1</a:t>
                      </a:r>
                      <a:endParaRPr lang="en-GB" sz="1600" b="0" i="0" u="none" strike="noStrike" dirty="0">
                        <a:solidFill>
                          <a:schemeClr val="bg1"/>
                        </a:solidFill>
                        <a:effectLst/>
                        <a:latin typeface="Calibri"/>
                      </a:endParaRPr>
                    </a:p>
                  </a:txBody>
                  <a:tcPr marL="6539" marR="6539" marT="7037" marB="0" anchor="ctr"/>
                </a:tc>
              </a:tr>
              <a:tr h="350894">
                <a:tc vMerge="1">
                  <a:txBody>
                    <a:bodyPr/>
                    <a:lstStyle/>
                    <a:p>
                      <a:endParaRPr lang="en-GB"/>
                    </a:p>
                  </a:txBody>
                  <a:tcPr/>
                </a:tc>
                <a:tc>
                  <a:txBody>
                    <a:bodyPr/>
                    <a:lstStyle/>
                    <a:p>
                      <a:pPr indent="-347472" algn="l" fontAlgn="ctr"/>
                      <a:r>
                        <a:rPr lang="en-GB" sz="1600" u="none" strike="noStrike" dirty="0" smtClean="0">
                          <a:effectLst/>
                        </a:rPr>
                        <a:t>Emissions Reductions from Interventions</a:t>
                      </a:r>
                      <a:endParaRPr lang="en-GB" sz="1600" u="none" strike="noStrike" dirty="0">
                        <a:effectLst/>
                      </a:endParaRPr>
                    </a:p>
                  </a:txBody>
                  <a:tcPr marL="6539" marR="6539" marT="7037" marB="0" anchor="ctr"/>
                </a:tc>
                <a:tc>
                  <a:txBody>
                    <a:bodyPr/>
                    <a:lstStyle/>
                    <a:p>
                      <a:pPr algn="ctr"/>
                      <a:r>
                        <a:rPr lang="en-GB" sz="1600" dirty="0" smtClean="0"/>
                        <a:t>20</a:t>
                      </a:r>
                      <a:r>
                        <a:rPr lang="en-GB" sz="2000" dirty="0" smtClean="0"/>
                        <a:t>%</a:t>
                      </a:r>
                      <a:endParaRPr lang="en-GB" sz="2000" dirty="0">
                        <a:solidFill>
                          <a:schemeClr val="bg1"/>
                        </a:solidFill>
                      </a:endParaRPr>
                    </a:p>
                  </a:txBody>
                  <a:tcPr marL="62767" marR="62767" marT="33776" marB="33776" anchor="ctr"/>
                </a:tc>
                <a:tc>
                  <a:txBody>
                    <a:bodyPr/>
                    <a:lstStyle/>
                    <a:p>
                      <a:pPr marL="0" algn="ctr" defTabSz="914400" rtl="0" eaLnBrk="1" fontAlgn="ctr" latinLnBrk="0" hangingPunct="1"/>
                      <a:r>
                        <a:rPr lang="en-GB" sz="1600" u="none" strike="noStrike" kern="1200" dirty="0" smtClean="0">
                          <a:effectLst/>
                        </a:rPr>
                        <a:t>7</a:t>
                      </a:r>
                      <a:endParaRPr lang="en-GB" sz="1600" u="none" strike="noStrike" kern="1200" dirty="0">
                        <a:solidFill>
                          <a:schemeClr val="lt1"/>
                        </a:solidFill>
                        <a:effectLst/>
                        <a:latin typeface="+mn-lt"/>
                        <a:ea typeface="+mn-ea"/>
                        <a:cs typeface="+mn-cs"/>
                      </a:endParaRPr>
                    </a:p>
                  </a:txBody>
                  <a:tcPr marL="62767" marR="62767" marT="33776" marB="33776" anchor="ctr"/>
                </a:tc>
              </a:tr>
              <a:tr h="291541">
                <a:tc vMerge="1">
                  <a:txBody>
                    <a:bodyPr/>
                    <a:lstStyle/>
                    <a:p>
                      <a:endParaRPr lang="en-GB"/>
                    </a:p>
                  </a:txBody>
                  <a:tcPr/>
                </a:tc>
                <a:tc>
                  <a:txBody>
                    <a:bodyPr/>
                    <a:lstStyle/>
                    <a:p>
                      <a:pPr algn="l" fontAlgn="ctr"/>
                      <a:r>
                        <a:rPr lang="en-GB" sz="1600" u="none" strike="noStrike" dirty="0" smtClean="0">
                          <a:effectLst/>
                        </a:rPr>
                        <a:t>Monitoring &amp; Reporting</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10%</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3</a:t>
                      </a:r>
                      <a:endParaRPr lang="en-GB" sz="1600" b="0" i="0" u="none" strike="noStrike" dirty="0">
                        <a:solidFill>
                          <a:schemeClr val="bg1"/>
                        </a:solidFill>
                        <a:effectLst/>
                        <a:latin typeface="Calibri"/>
                      </a:endParaRPr>
                    </a:p>
                  </a:txBody>
                  <a:tcPr marL="6539" marR="6539" marT="7037" marB="33776" anchor="ctr"/>
                </a:tc>
              </a:tr>
              <a:tr h="408591">
                <a:tc rowSpan="3">
                  <a:txBody>
                    <a:bodyPr/>
                    <a:lstStyle/>
                    <a:p>
                      <a:pPr lvl="0" algn="ctr" fontAlgn="ctr"/>
                      <a:r>
                        <a:rPr lang="en-GB" sz="1800" u="none" strike="noStrike" dirty="0" smtClean="0">
                          <a:effectLst/>
                        </a:rPr>
                        <a:t>2. Mitigation Action Management Entity</a:t>
                      </a:r>
                      <a:endParaRPr lang="en-GB" sz="1800" b="1" i="0" u="none" strike="noStrike" dirty="0">
                        <a:solidFill>
                          <a:schemeClr val="bg1"/>
                        </a:solidFill>
                        <a:effectLst/>
                        <a:latin typeface="Calibri"/>
                      </a:endParaRPr>
                    </a:p>
                  </a:txBody>
                  <a:tcPr marL="6539" marR="6539" marT="7037" marB="33776" anchor="ctr"/>
                </a:tc>
                <a:tc>
                  <a:txBody>
                    <a:bodyPr/>
                    <a:lstStyle/>
                    <a:p>
                      <a:pPr algn="l" fontAlgn="ctr"/>
                      <a:r>
                        <a:rPr lang="en-GB" sz="1600" u="none" strike="noStrike" dirty="0" smtClean="0">
                          <a:effectLst/>
                        </a:rPr>
                        <a:t>Management Framework</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30%</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2</a:t>
                      </a:r>
                      <a:endParaRPr lang="en-GB" sz="1600" b="0" i="0" u="none" strike="noStrike" dirty="0">
                        <a:solidFill>
                          <a:schemeClr val="bg1"/>
                        </a:solidFill>
                        <a:effectLst/>
                        <a:latin typeface="Calibri"/>
                      </a:endParaRPr>
                    </a:p>
                  </a:txBody>
                  <a:tcPr marL="6539" marR="6539" marT="7037" marB="33776" anchor="ctr"/>
                </a:tc>
              </a:tr>
              <a:tr h="286522">
                <a:tc vMerge="1">
                  <a:txBody>
                    <a:bodyPr/>
                    <a:lstStyle/>
                    <a:p>
                      <a:endParaRPr lang="en-GB"/>
                    </a:p>
                  </a:txBody>
                  <a:tcPr/>
                </a:tc>
                <a:tc>
                  <a:txBody>
                    <a:bodyPr/>
                    <a:lstStyle/>
                    <a:p>
                      <a:pPr algn="l" fontAlgn="b"/>
                      <a:r>
                        <a:rPr lang="en-GB" sz="1600" u="none" strike="noStrike" dirty="0" smtClean="0">
                          <a:effectLst/>
                        </a:rPr>
                        <a:t>Financial &amp; Investment Capacity Framework</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33%</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3</a:t>
                      </a:r>
                      <a:endParaRPr lang="en-GB" sz="1600" b="0" i="0" u="none" strike="noStrike" dirty="0">
                        <a:solidFill>
                          <a:schemeClr val="bg1"/>
                        </a:solidFill>
                        <a:effectLst/>
                        <a:latin typeface="Calibri"/>
                      </a:endParaRPr>
                    </a:p>
                  </a:txBody>
                  <a:tcPr marL="6539" marR="6539" marT="7037" marB="33776" anchor="ctr"/>
                </a:tc>
              </a:tr>
              <a:tr h="250533">
                <a:tc vMerge="1">
                  <a:txBody>
                    <a:bodyPr/>
                    <a:lstStyle/>
                    <a:p>
                      <a:endParaRPr lang="en-GB"/>
                    </a:p>
                  </a:txBody>
                  <a:tcPr/>
                </a:tc>
                <a:tc>
                  <a:txBody>
                    <a:bodyPr/>
                    <a:lstStyle/>
                    <a:p>
                      <a:pPr algn="l" fontAlgn="b"/>
                      <a:r>
                        <a:rPr lang="en-GB" sz="1600" u="none" strike="noStrike" dirty="0" smtClean="0">
                          <a:effectLst/>
                        </a:rPr>
                        <a:t>Climate Change Program Management </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37%</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3</a:t>
                      </a:r>
                      <a:endParaRPr lang="en-GB" sz="1600" b="0" i="0" u="none" strike="noStrike" dirty="0">
                        <a:solidFill>
                          <a:schemeClr val="bg1"/>
                        </a:solidFill>
                        <a:effectLst/>
                        <a:latin typeface="Calibri"/>
                      </a:endParaRPr>
                    </a:p>
                  </a:txBody>
                  <a:tcPr marL="6539" marR="6539" marT="7037" marB="33776" anchor="ctr"/>
                </a:tc>
              </a:tr>
              <a:tr h="354888">
                <a:tc rowSpan="2">
                  <a:txBody>
                    <a:bodyPr/>
                    <a:lstStyle/>
                    <a:p>
                      <a:pPr lvl="0" algn="ctr" fontAlgn="ctr"/>
                      <a:r>
                        <a:rPr lang="en-GB" sz="1800" u="none" strike="noStrike" dirty="0" smtClean="0">
                          <a:effectLst/>
                        </a:rPr>
                        <a:t>3. Investment Environment</a:t>
                      </a:r>
                      <a:endParaRPr lang="en-GB" sz="1800" b="1" i="0" u="none" strike="noStrike" dirty="0">
                        <a:solidFill>
                          <a:schemeClr val="bg1"/>
                        </a:solidFill>
                        <a:effectLst/>
                        <a:latin typeface="Calibri"/>
                      </a:endParaRPr>
                    </a:p>
                  </a:txBody>
                  <a:tcPr marL="6539" marR="6539" marT="7037" marB="33776" anchor="ctr"/>
                </a:tc>
                <a:tc>
                  <a:txBody>
                    <a:bodyPr/>
                    <a:lstStyle/>
                    <a:p>
                      <a:pPr algn="l" fontAlgn="b"/>
                      <a:r>
                        <a:rPr lang="en-GB" sz="1600" u="none" strike="noStrike" dirty="0" smtClean="0">
                          <a:effectLst/>
                        </a:rPr>
                        <a:t>Internationally Recognized Country Ratings</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45%</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4</a:t>
                      </a:r>
                      <a:endParaRPr lang="en-GB" sz="1600" b="0" i="0" u="none" strike="noStrike" dirty="0">
                        <a:solidFill>
                          <a:schemeClr val="bg1"/>
                        </a:solidFill>
                        <a:effectLst/>
                        <a:latin typeface="Calibri"/>
                      </a:endParaRPr>
                    </a:p>
                  </a:txBody>
                  <a:tcPr marL="6539" marR="6539" marT="7037" marB="33776" anchor="ctr"/>
                </a:tc>
              </a:tr>
              <a:tr h="296563">
                <a:tc vMerge="1">
                  <a:txBody>
                    <a:bodyPr/>
                    <a:lstStyle/>
                    <a:p>
                      <a:endParaRPr lang="en-GB"/>
                    </a:p>
                  </a:txBody>
                  <a:tcPr/>
                </a:tc>
                <a:tc>
                  <a:txBody>
                    <a:bodyPr/>
                    <a:lstStyle/>
                    <a:p>
                      <a:pPr algn="l" fontAlgn="b"/>
                      <a:r>
                        <a:rPr lang="en-GB" sz="1600" u="none" strike="noStrike" dirty="0" smtClean="0">
                          <a:effectLst/>
                        </a:rPr>
                        <a:t>Climate change infrastructure: program level</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55%</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4</a:t>
                      </a:r>
                      <a:endParaRPr lang="en-GB" sz="1600" b="0" i="0" u="none" strike="noStrike" dirty="0">
                        <a:solidFill>
                          <a:schemeClr val="bg1"/>
                        </a:solidFill>
                        <a:effectLst/>
                        <a:latin typeface="Calibri"/>
                      </a:endParaRPr>
                    </a:p>
                  </a:txBody>
                  <a:tcPr marL="6539" marR="6539" marT="7037" marB="33776" anchor="ctr"/>
                </a:tc>
              </a:tr>
              <a:tr h="289542">
                <a:tc rowSpan="3">
                  <a:txBody>
                    <a:bodyPr/>
                    <a:lstStyle/>
                    <a:p>
                      <a:pPr lvl="0" algn="ctr" fontAlgn="ctr"/>
                      <a:r>
                        <a:rPr lang="en-GB" sz="1800" u="none" strike="noStrike" noProof="0" dirty="0" smtClean="0">
                          <a:effectLst/>
                        </a:rPr>
                        <a:t>4. Development Benefits</a:t>
                      </a:r>
                      <a:endParaRPr lang="en-GB" sz="1800" b="1" i="0" u="none" strike="noStrike" dirty="0">
                        <a:solidFill>
                          <a:schemeClr val="bg1"/>
                        </a:solidFill>
                        <a:effectLst/>
                        <a:latin typeface="Calibri"/>
                      </a:endParaRPr>
                    </a:p>
                  </a:txBody>
                  <a:tcPr marL="6539" marR="6539" marT="7037" marB="33776" anchor="ctr">
                    <a:solidFill>
                      <a:schemeClr val="bg2">
                        <a:lumMod val="95000"/>
                        <a:alpha val="40000"/>
                      </a:schemeClr>
                    </a:solidFill>
                  </a:tcPr>
                </a:tc>
                <a:tc>
                  <a:txBody>
                    <a:bodyPr/>
                    <a:lstStyle/>
                    <a:p>
                      <a:pPr algn="l" fontAlgn="b"/>
                      <a:r>
                        <a:rPr lang="en-GB" sz="1600" u="none" strike="noStrike" dirty="0" smtClean="0">
                          <a:effectLst/>
                        </a:rPr>
                        <a:t>Sustainable Dev. Objectives &amp; Targets</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35%</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7</a:t>
                      </a:r>
                      <a:endParaRPr lang="en-GB" sz="1600" b="0" i="0" u="none" strike="noStrike" dirty="0">
                        <a:solidFill>
                          <a:schemeClr val="bg1"/>
                        </a:solidFill>
                        <a:effectLst/>
                        <a:latin typeface="Calibri"/>
                      </a:endParaRPr>
                    </a:p>
                  </a:txBody>
                  <a:tcPr marL="6539" marR="6539" marT="7037" marB="33776" anchor="ctr"/>
                </a:tc>
              </a:tr>
              <a:tr h="288032">
                <a:tc vMerge="1">
                  <a:txBody>
                    <a:bodyPr/>
                    <a:lstStyle/>
                    <a:p>
                      <a:endParaRPr lang="en-GB"/>
                    </a:p>
                  </a:txBody>
                  <a:tcPr/>
                </a:tc>
                <a:tc>
                  <a:txBody>
                    <a:bodyPr/>
                    <a:lstStyle/>
                    <a:p>
                      <a:pPr algn="l" fontAlgn="b"/>
                      <a:r>
                        <a:rPr lang="en-GB" sz="1600" u="none" strike="noStrike" dirty="0" smtClean="0">
                          <a:effectLst/>
                        </a:rPr>
                        <a:t>Planning and Participation</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45%</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8</a:t>
                      </a:r>
                      <a:endParaRPr lang="en-GB" sz="1600" b="0" i="0" u="none" strike="noStrike" dirty="0">
                        <a:solidFill>
                          <a:schemeClr val="bg1"/>
                        </a:solidFill>
                        <a:effectLst/>
                        <a:latin typeface="Calibri"/>
                      </a:endParaRPr>
                    </a:p>
                  </a:txBody>
                  <a:tcPr marL="6539" marR="6539" marT="7037" marB="33776" anchor="ctr"/>
                </a:tc>
              </a:tr>
              <a:tr h="227402">
                <a:tc vMerge="1">
                  <a:txBody>
                    <a:bodyPr/>
                    <a:lstStyle/>
                    <a:p>
                      <a:endParaRPr lang="en-GB"/>
                    </a:p>
                  </a:txBody>
                  <a:tcPr/>
                </a:tc>
                <a:tc>
                  <a:txBody>
                    <a:bodyPr/>
                    <a:lstStyle/>
                    <a:p>
                      <a:pPr marL="0" indent="0" algn="l" fontAlgn="b">
                        <a:buClr>
                          <a:srgbClr val="000000"/>
                        </a:buClr>
                        <a:buSzPts val="1100"/>
                        <a:buFont typeface="Calibri"/>
                        <a:buNone/>
                      </a:pPr>
                      <a:r>
                        <a:rPr lang="en-GB" sz="1600" u="none" strike="noStrike" dirty="0" smtClean="0">
                          <a:effectLst/>
                        </a:rPr>
                        <a:t>Monitoring of Sustainable Development</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20%</a:t>
                      </a:r>
                      <a:endParaRPr lang="en-GB" sz="1600" b="0" i="0" u="none" strike="noStrike" dirty="0">
                        <a:solidFill>
                          <a:schemeClr val="bg1"/>
                        </a:solidFill>
                        <a:effectLst/>
                        <a:latin typeface="Calibri"/>
                      </a:endParaRPr>
                    </a:p>
                  </a:txBody>
                  <a:tcPr marL="6539" marR="6539" marT="7037" marB="33776" anchor="ctr"/>
                </a:tc>
                <a:tc>
                  <a:txBody>
                    <a:bodyPr/>
                    <a:lstStyle/>
                    <a:p>
                      <a:pPr algn="ctr" fontAlgn="ctr"/>
                      <a:r>
                        <a:rPr lang="en-GB" sz="1600" u="none" strike="noStrike" dirty="0" smtClean="0">
                          <a:effectLst/>
                        </a:rPr>
                        <a:t>6</a:t>
                      </a:r>
                      <a:endParaRPr lang="en-GB" sz="1600" b="0" i="0" u="none" strike="noStrike" dirty="0">
                        <a:solidFill>
                          <a:schemeClr val="bg1"/>
                        </a:solidFill>
                        <a:effectLst/>
                        <a:latin typeface="Calibri"/>
                      </a:endParaRPr>
                    </a:p>
                  </a:txBody>
                  <a:tcPr marL="6539" marR="6539" marT="7037" marB="33776" anchor="ctr"/>
                </a:tc>
              </a:tr>
            </a:tbl>
          </a:graphicData>
        </a:graphic>
      </p:graphicFrame>
      <p:sp>
        <p:nvSpPr>
          <p:cNvPr id="6" name="Title 4"/>
          <p:cNvSpPr>
            <a:spLocks noGrp="1"/>
          </p:cNvSpPr>
          <p:nvPr>
            <p:ph type="title"/>
          </p:nvPr>
        </p:nvSpPr>
        <p:spPr>
          <a:xfrm>
            <a:off x="323850" y="188441"/>
            <a:ext cx="8496300" cy="576263"/>
          </a:xfrm>
        </p:spPr>
        <p:txBody>
          <a:bodyPr>
            <a:noAutofit/>
          </a:bodyPr>
          <a:lstStyle/>
          <a:p>
            <a:r>
              <a:rPr lang="en-US" sz="2000" b="1" dirty="0" smtClean="0"/>
              <a:t>Mitigation Actions Assessment Protocol</a:t>
            </a:r>
            <a:br>
              <a:rPr lang="en-US" sz="2000" b="1" dirty="0" smtClean="0"/>
            </a:br>
            <a:r>
              <a:rPr lang="en-US" sz="2000" b="1" dirty="0" smtClean="0">
                <a:solidFill>
                  <a:srgbClr val="0070C0"/>
                </a:solidFill>
              </a:rPr>
              <a:t>Example: Weighting of Rating Areas</a:t>
            </a:r>
            <a:endParaRPr lang="en-US" sz="2000" b="1" dirty="0">
              <a:solidFill>
                <a:srgbClr val="0070C0"/>
              </a:solidFill>
            </a:endParaRPr>
          </a:p>
        </p:txBody>
      </p:sp>
    </p:spTree>
    <p:extLst>
      <p:ext uri="{BB962C8B-B14F-4D97-AF65-F5344CB8AC3E}">
        <p14:creationId xmlns:p14="http://schemas.microsoft.com/office/powerpoint/2010/main" val="1704682035"/>
      </p:ext>
    </p:extLst>
  </p:cSld>
  <p:clrMapOvr>
    <a:masterClrMapping/>
  </p:clrMapOvr>
  <p:transition spd="slow" advClick="0">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850" y="116632"/>
            <a:ext cx="8496300" cy="576263"/>
          </a:xfrm>
        </p:spPr>
        <p:txBody>
          <a:bodyPr>
            <a:noAutofit/>
          </a:bodyPr>
          <a:lstStyle/>
          <a:p>
            <a:r>
              <a:rPr lang="en-US" sz="1800" b="1" dirty="0" smtClean="0"/>
              <a:t>Mitigation Actions Assessment Protocol</a:t>
            </a:r>
            <a:br>
              <a:rPr lang="en-US" sz="1800" b="1" dirty="0" smtClean="0"/>
            </a:br>
            <a:r>
              <a:rPr lang="en-US" sz="1800" b="1" dirty="0" smtClean="0">
                <a:solidFill>
                  <a:srgbClr val="0070C0"/>
                </a:solidFill>
              </a:rPr>
              <a:t>Example: Module – Area – Key indicators</a:t>
            </a:r>
            <a:endParaRPr lang="en-US" sz="1800" b="1" dirty="0">
              <a:solidFill>
                <a:srgbClr val="0070C0"/>
              </a:solidFill>
            </a:endParaRPr>
          </a:p>
        </p:txBody>
      </p:sp>
      <p:sp>
        <p:nvSpPr>
          <p:cNvPr id="4" name="Slide Number Placeholder 3"/>
          <p:cNvSpPr>
            <a:spLocks noGrp="1"/>
          </p:cNvSpPr>
          <p:nvPr>
            <p:ph type="sldNum" sz="quarter" idx="11"/>
          </p:nvPr>
        </p:nvSpPr>
        <p:spPr/>
        <p:txBody>
          <a:bodyPr/>
          <a:lstStyle/>
          <a:p>
            <a:fld id="{5BA07366-CB75-4AA8-9E5B-928B849F427C}" type="slidenum">
              <a:rPr lang="en-GB" smtClean="0"/>
              <a:t>13</a:t>
            </a:fld>
            <a:endParaRPr lang="en-GB"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0" y="1124744"/>
            <a:ext cx="9144000" cy="5760640"/>
          </a:xfrm>
          <a:prstGeom prst="rect">
            <a:avLst/>
          </a:prstGeom>
          <a:noFill/>
          <a:ln>
            <a:noFill/>
          </a:ln>
        </p:spPr>
      </p:pic>
    </p:spTree>
    <p:extLst>
      <p:ext uri="{BB962C8B-B14F-4D97-AF65-F5344CB8AC3E}">
        <p14:creationId xmlns:p14="http://schemas.microsoft.com/office/powerpoint/2010/main" val="564812371"/>
      </p:ext>
    </p:extLst>
  </p:cSld>
  <p:clrMapOvr>
    <a:masterClrMapping/>
  </p:clrMapOvr>
  <p:transition spd="slow" advClick="0">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16632"/>
            <a:ext cx="8496300" cy="576263"/>
          </a:xfrm>
        </p:spPr>
        <p:txBody>
          <a:bodyPr>
            <a:noAutofit/>
          </a:bodyPr>
          <a:lstStyle/>
          <a:p>
            <a:r>
              <a:rPr lang="en-US" sz="2000" b="1" dirty="0"/>
              <a:t>Mitigation Actions </a:t>
            </a:r>
            <a:r>
              <a:rPr lang="en-US" sz="2000" b="1" dirty="0" smtClean="0"/>
              <a:t>Assessment Protocol</a:t>
            </a:r>
            <a:br>
              <a:rPr lang="en-US" sz="2000" b="1" dirty="0" smtClean="0"/>
            </a:br>
            <a:r>
              <a:rPr lang="en-US" sz="2000" b="1" dirty="0" smtClean="0">
                <a:solidFill>
                  <a:srgbClr val="0070C0"/>
                </a:solidFill>
              </a:rPr>
              <a:t>Example: Module – Evaluation Areas</a:t>
            </a:r>
            <a:endParaRPr lang="en-US" sz="2000" b="1" dirty="0">
              <a:solidFill>
                <a:srgbClr val="0070C0"/>
              </a:solidFill>
            </a:endParaRPr>
          </a:p>
        </p:txBody>
      </p:sp>
      <p:sp>
        <p:nvSpPr>
          <p:cNvPr id="3" name="Slide Number Placeholder 2"/>
          <p:cNvSpPr>
            <a:spLocks noGrp="1"/>
          </p:cNvSpPr>
          <p:nvPr>
            <p:ph type="sldNum" sz="quarter" idx="11"/>
          </p:nvPr>
        </p:nvSpPr>
        <p:spPr/>
        <p:txBody>
          <a:bodyPr/>
          <a:lstStyle/>
          <a:p>
            <a:fld id="{5BA07366-CB75-4AA8-9E5B-928B849F427C}" type="slidenum">
              <a:rPr lang="en-GB" smtClean="0"/>
              <a:t>14</a:t>
            </a:fld>
            <a:endParaRPr lang="en-GB" dirty="0"/>
          </a:p>
        </p:txBody>
      </p:sp>
      <p:pic>
        <p:nvPicPr>
          <p:cNvPr id="5" name="Picture 4"/>
          <p:cNvPicPr>
            <a:picLocks noChangeAspect="1"/>
          </p:cNvPicPr>
          <p:nvPr/>
        </p:nvPicPr>
        <p:blipFill>
          <a:blip r:embed="rId2"/>
          <a:stretch>
            <a:fillRect/>
          </a:stretch>
        </p:blipFill>
        <p:spPr>
          <a:xfrm>
            <a:off x="1331640" y="1196752"/>
            <a:ext cx="6512998" cy="5078417"/>
          </a:xfrm>
          <a:prstGeom prst="rect">
            <a:avLst/>
          </a:prstGeom>
        </p:spPr>
      </p:pic>
    </p:spTree>
    <p:extLst>
      <p:ext uri="{BB962C8B-B14F-4D97-AF65-F5344CB8AC3E}">
        <p14:creationId xmlns:p14="http://schemas.microsoft.com/office/powerpoint/2010/main" val="4042695716"/>
      </p:ext>
    </p:extLst>
  </p:cSld>
  <p:clrMapOvr>
    <a:masterClrMapping/>
  </p:clrMapOvr>
  <p:transition spd="slow"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xit" presetSubtype="0" fill="hold" nodeType="withEffect">
                                  <p:stCondLst>
                                    <p:cond delay="0"/>
                                  </p:stCondLst>
                                  <p:childTnLst>
                                    <p:animEffect transition="out" filter="dissolv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a:t>Mitigation Actions </a:t>
            </a:r>
            <a:r>
              <a:rPr lang="en-US" sz="2000" b="1" dirty="0" smtClean="0"/>
              <a:t>Assessment Protocol</a:t>
            </a:r>
            <a:br>
              <a:rPr lang="en-US" sz="2000" b="1" dirty="0" smtClean="0"/>
            </a:br>
            <a:r>
              <a:rPr lang="en-US" sz="2000" b="1" dirty="0" smtClean="0">
                <a:solidFill>
                  <a:srgbClr val="0070C0"/>
                </a:solidFill>
              </a:rPr>
              <a:t>Example: Module – Evaluation Areas</a:t>
            </a:r>
            <a:endParaRPr lang="es-ES_tradnl" sz="2000" b="1" dirty="0">
              <a:solidFill>
                <a:srgbClr val="0070C0"/>
              </a:solidFill>
            </a:endParaRPr>
          </a:p>
        </p:txBody>
      </p:sp>
      <p:sp>
        <p:nvSpPr>
          <p:cNvPr id="3" name="Slide Number Placeholder 2"/>
          <p:cNvSpPr>
            <a:spLocks noGrp="1"/>
          </p:cNvSpPr>
          <p:nvPr>
            <p:ph type="sldNum" sz="quarter" idx="11"/>
          </p:nvPr>
        </p:nvSpPr>
        <p:spPr/>
        <p:txBody>
          <a:bodyPr/>
          <a:lstStyle/>
          <a:p>
            <a:fld id="{5BA07366-CB75-4AA8-9E5B-928B849F427C}" type="slidenum">
              <a:rPr lang="en-GB" smtClean="0"/>
              <a:t>15</a:t>
            </a:fld>
            <a:endParaRPr lang="en-GB" dirty="0"/>
          </a:p>
        </p:txBody>
      </p:sp>
      <p:graphicFrame>
        <p:nvGraphicFramePr>
          <p:cNvPr id="4" name="Chart 3"/>
          <p:cNvGraphicFramePr>
            <a:graphicFrameLocks noChangeAspect="1"/>
          </p:cNvGraphicFramePr>
          <p:nvPr>
            <p:extLst>
              <p:ext uri="{D42A27DB-BD31-4B8C-83A1-F6EECF244321}">
                <p14:modId xmlns:p14="http://schemas.microsoft.com/office/powerpoint/2010/main" val="1209349201"/>
              </p:ext>
            </p:extLst>
          </p:nvPr>
        </p:nvGraphicFramePr>
        <p:xfrm>
          <a:off x="912923" y="1196752"/>
          <a:ext cx="7259477" cy="49853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1552435"/>
      </p:ext>
    </p:extLst>
  </p:cSld>
  <p:clrMapOvr>
    <a:masterClrMapping/>
  </p:clrMapOvr>
  <p:transition spd="slow"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88640"/>
            <a:ext cx="8496300" cy="576263"/>
          </a:xfrm>
        </p:spPr>
        <p:txBody>
          <a:bodyPr>
            <a:noAutofit/>
          </a:bodyPr>
          <a:lstStyle/>
          <a:p>
            <a:r>
              <a:rPr lang="en-US" sz="2000" b="1" dirty="0"/>
              <a:t>Mitigation Actions </a:t>
            </a:r>
            <a:r>
              <a:rPr lang="en-US" sz="2000" b="1" dirty="0" smtClean="0"/>
              <a:t>Assessment Protocol</a:t>
            </a:r>
            <a:br>
              <a:rPr lang="en-US" sz="2000" b="1" dirty="0" smtClean="0"/>
            </a:br>
            <a:r>
              <a:rPr lang="en-US" sz="2000" b="1" dirty="0" smtClean="0">
                <a:solidFill>
                  <a:srgbClr val="0070C0"/>
                </a:solidFill>
              </a:rPr>
              <a:t>Example: Evaluation Area – Key Indicators</a:t>
            </a:r>
            <a:endParaRPr lang="en-US" sz="2000" b="1" dirty="0">
              <a:solidFill>
                <a:srgbClr val="0070C0"/>
              </a:solidFill>
            </a:endParaRPr>
          </a:p>
        </p:txBody>
      </p:sp>
      <p:sp>
        <p:nvSpPr>
          <p:cNvPr id="3" name="Slide Number Placeholder 2"/>
          <p:cNvSpPr>
            <a:spLocks noGrp="1"/>
          </p:cNvSpPr>
          <p:nvPr>
            <p:ph type="sldNum" sz="quarter" idx="11"/>
          </p:nvPr>
        </p:nvSpPr>
        <p:spPr/>
        <p:txBody>
          <a:bodyPr/>
          <a:lstStyle/>
          <a:p>
            <a:fld id="{5BA07366-CB75-4AA8-9E5B-928B849F427C}" type="slidenum">
              <a:rPr lang="en-GB" smtClean="0"/>
              <a:t>16</a:t>
            </a:fld>
            <a:endParaRPr lang="en-GB" dirty="0"/>
          </a:p>
        </p:txBody>
      </p:sp>
      <p:pic>
        <p:nvPicPr>
          <p:cNvPr id="8" name="Picture 7"/>
          <p:cNvPicPr>
            <a:picLocks noChangeAspect="1"/>
          </p:cNvPicPr>
          <p:nvPr/>
        </p:nvPicPr>
        <p:blipFill>
          <a:blip r:embed="rId2"/>
          <a:stretch>
            <a:fillRect/>
          </a:stretch>
        </p:blipFill>
        <p:spPr>
          <a:xfrm>
            <a:off x="395536" y="1268760"/>
            <a:ext cx="3456384" cy="2599611"/>
          </a:xfrm>
          <a:prstGeom prst="rect">
            <a:avLst/>
          </a:prstGeom>
        </p:spPr>
      </p:pic>
      <p:pic>
        <p:nvPicPr>
          <p:cNvPr id="10" name="Picture 9"/>
          <p:cNvPicPr>
            <a:picLocks noChangeAspect="1"/>
          </p:cNvPicPr>
          <p:nvPr/>
        </p:nvPicPr>
        <p:blipFill>
          <a:blip r:embed="rId3"/>
          <a:stretch>
            <a:fillRect/>
          </a:stretch>
        </p:blipFill>
        <p:spPr>
          <a:xfrm>
            <a:off x="3712461" y="3212976"/>
            <a:ext cx="5324035" cy="3564396"/>
          </a:xfrm>
          <a:prstGeom prst="rect">
            <a:avLst/>
          </a:prstGeom>
        </p:spPr>
      </p:pic>
      <p:cxnSp>
        <p:nvCxnSpPr>
          <p:cNvPr id="12" name="Straight Arrow Connector 11"/>
          <p:cNvCxnSpPr/>
          <p:nvPr/>
        </p:nvCxnSpPr>
        <p:spPr>
          <a:xfrm>
            <a:off x="3275856" y="2996952"/>
            <a:ext cx="2088232" cy="504056"/>
          </a:xfrm>
          <a:prstGeom prst="straightConnector1">
            <a:avLst/>
          </a:prstGeom>
          <a:ln w="25400">
            <a:solidFill>
              <a:schemeClr val="accent3">
                <a:lumMod val="75000"/>
              </a:schemeClr>
            </a:solidFill>
            <a:prstDash val="sysDash"/>
            <a:headEnd type="diamon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0337140"/>
      </p:ext>
    </p:extLst>
  </p:cSld>
  <p:clrMapOvr>
    <a:masterClrMapping/>
  </p:clrMapOvr>
  <p:transition spd="slow" advClick="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par>
                                <p:cTn id="8" presetID="22" presetClass="entr" presetSubtype="1" fill="hold" nodeType="withEffect">
                                  <p:stCondLst>
                                    <p:cond delay="150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27384"/>
            <a:ext cx="8496300" cy="576263"/>
          </a:xfrm>
        </p:spPr>
        <p:txBody>
          <a:bodyPr/>
          <a:lstStyle/>
          <a:p>
            <a:r>
              <a:rPr lang="en-GB" sz="2400" b="1" dirty="0" smtClean="0"/>
              <a:t>Development of framework: </a:t>
            </a:r>
            <a:r>
              <a:rPr lang="en-GB" sz="2400" b="1" dirty="0" smtClean="0">
                <a:solidFill>
                  <a:srgbClr val="0070C0"/>
                </a:solidFill>
              </a:rPr>
              <a:t>Consultation Process</a:t>
            </a:r>
            <a:endParaRPr lang="en-GB" sz="2400" b="1" dirty="0">
              <a:solidFill>
                <a:srgbClr val="0070C0"/>
              </a:solidFill>
            </a:endParaRPr>
          </a:p>
        </p:txBody>
      </p:sp>
      <p:sp>
        <p:nvSpPr>
          <p:cNvPr id="4" name="Slide Number Placeholder 3"/>
          <p:cNvSpPr>
            <a:spLocks noGrp="1"/>
          </p:cNvSpPr>
          <p:nvPr>
            <p:ph type="sldNum" sz="quarter" idx="11"/>
          </p:nvPr>
        </p:nvSpPr>
        <p:spPr/>
        <p:txBody>
          <a:bodyPr/>
          <a:lstStyle/>
          <a:p>
            <a:fld id="{5BA07366-CB75-4AA8-9E5B-928B849F427C}" type="slidenum">
              <a:rPr lang="en-GB" smtClean="0"/>
              <a:t>17</a:t>
            </a:fld>
            <a:endParaRPr lang="en-GB" dirty="0"/>
          </a:p>
        </p:txBody>
      </p:sp>
      <p:graphicFrame>
        <p:nvGraphicFramePr>
          <p:cNvPr id="5" name="Content Placeholder 4"/>
          <p:cNvGraphicFramePr>
            <a:graphicFrameLocks noGrp="1"/>
          </p:cNvGraphicFramePr>
          <p:nvPr>
            <p:ph sz="quarter" idx="12"/>
            <p:extLst>
              <p:ext uri="{D42A27DB-BD31-4B8C-83A1-F6EECF244321}">
                <p14:modId xmlns:p14="http://schemas.microsoft.com/office/powerpoint/2010/main" val="2628109596"/>
              </p:ext>
            </p:extLst>
          </p:nvPr>
        </p:nvGraphicFramePr>
        <p:xfrm>
          <a:off x="323850" y="1268413"/>
          <a:ext cx="8496300" cy="43928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3430766"/>
      </p:ext>
    </p:extLst>
  </p:cSld>
  <p:clrMapOvr>
    <a:masterClrMapping/>
  </p:clrMapOvr>
  <p:transition spd="slow" advClick="0">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27384"/>
            <a:ext cx="8496300" cy="576263"/>
          </a:xfrm>
        </p:spPr>
        <p:txBody>
          <a:bodyPr/>
          <a:lstStyle/>
          <a:p>
            <a:r>
              <a:rPr lang="en-GB" sz="2400" b="1" dirty="0" smtClean="0"/>
              <a:t>Development of framework: </a:t>
            </a:r>
            <a:r>
              <a:rPr lang="en-GB" sz="2400" b="1" dirty="0" smtClean="0">
                <a:solidFill>
                  <a:srgbClr val="0070C0"/>
                </a:solidFill>
              </a:rPr>
              <a:t>Next Steps</a:t>
            </a:r>
            <a:endParaRPr lang="en-GB" sz="2400" b="1" dirty="0">
              <a:solidFill>
                <a:srgbClr val="0070C0"/>
              </a:solidFill>
            </a:endParaRPr>
          </a:p>
        </p:txBody>
      </p:sp>
      <p:sp>
        <p:nvSpPr>
          <p:cNvPr id="4" name="Slide Number Placeholder 3"/>
          <p:cNvSpPr>
            <a:spLocks noGrp="1"/>
          </p:cNvSpPr>
          <p:nvPr>
            <p:ph type="sldNum" sz="quarter" idx="11"/>
          </p:nvPr>
        </p:nvSpPr>
        <p:spPr/>
        <p:txBody>
          <a:bodyPr/>
          <a:lstStyle/>
          <a:p>
            <a:fld id="{BE77CF70-889B-4F91-83F4-004078FC6BB8}" type="slidenum">
              <a:rPr lang="en-GB" altLang="ja-JP" smtClean="0"/>
              <a:pPr/>
              <a:t>18</a:t>
            </a:fld>
            <a:endParaRPr lang="en-GB" altLang="ja-JP" dirty="0"/>
          </a:p>
        </p:txBody>
      </p:sp>
      <p:sp>
        <p:nvSpPr>
          <p:cNvPr id="3" name="Content Placeholder 2"/>
          <p:cNvSpPr>
            <a:spLocks noGrp="1"/>
          </p:cNvSpPr>
          <p:nvPr>
            <p:ph sz="quarter" idx="12"/>
          </p:nvPr>
        </p:nvSpPr>
        <p:spPr/>
        <p:txBody>
          <a:bodyPr>
            <a:normAutofit/>
          </a:bodyPr>
          <a:lstStyle/>
          <a:p>
            <a:r>
              <a:rPr lang="en-GB" sz="2600" dirty="0" smtClean="0">
                <a:solidFill>
                  <a:schemeClr val="accent1">
                    <a:lumMod val="90000"/>
                    <a:lumOff val="10000"/>
                  </a:schemeClr>
                </a:solidFill>
                <a:latin typeface="Calibri" pitchFamily="34" charset="0"/>
                <a:cs typeface="Calibri" pitchFamily="34" charset="0"/>
              </a:rPr>
              <a:t>Road-testing of draft assessment framework:</a:t>
            </a:r>
          </a:p>
          <a:p>
            <a:pPr marL="342900" lvl="1" indent="-342900">
              <a:buFont typeface="Arial" panose="020B0604020202020204" pitchFamily="34" charset="0"/>
              <a:buChar char="•"/>
            </a:pPr>
            <a:r>
              <a:rPr lang="en-GB" sz="2200" dirty="0" smtClean="0">
                <a:solidFill>
                  <a:schemeClr val="accent1">
                    <a:lumMod val="90000"/>
                    <a:lumOff val="10000"/>
                  </a:schemeClr>
                </a:solidFill>
                <a:latin typeface="Calibri" pitchFamily="34" charset="0"/>
                <a:cs typeface="Calibri" pitchFamily="34" charset="0"/>
              </a:rPr>
              <a:t>…Individual NAMA proposals</a:t>
            </a:r>
          </a:p>
          <a:p>
            <a:pPr marL="342900" lvl="1" indent="-342900">
              <a:buFont typeface="Arial" panose="020B0604020202020204" pitchFamily="34" charset="0"/>
              <a:buChar char="•"/>
            </a:pPr>
            <a:r>
              <a:rPr lang="en-GB" sz="2200" dirty="0" smtClean="0">
                <a:solidFill>
                  <a:schemeClr val="accent1">
                    <a:lumMod val="90000"/>
                    <a:lumOff val="10000"/>
                  </a:schemeClr>
                </a:solidFill>
                <a:latin typeface="Calibri" pitchFamily="34" charset="0"/>
                <a:cs typeface="Calibri" pitchFamily="34" charset="0"/>
              </a:rPr>
              <a:t>… Portfolios of Mitigation Actions/NAMA proposals</a:t>
            </a:r>
          </a:p>
          <a:p>
            <a:pPr marL="342900" lvl="1" indent="-342900">
              <a:buFont typeface="Arial" panose="020B0604020202020204" pitchFamily="34" charset="0"/>
              <a:buChar char="•"/>
            </a:pPr>
            <a:endParaRPr lang="en-GB" sz="2200" dirty="0">
              <a:solidFill>
                <a:schemeClr val="accent1">
                  <a:lumMod val="90000"/>
                  <a:lumOff val="10000"/>
                </a:schemeClr>
              </a:solidFill>
              <a:latin typeface="Calibri" pitchFamily="34" charset="0"/>
              <a:cs typeface="Calibri" pitchFamily="34" charset="0"/>
            </a:endParaRPr>
          </a:p>
          <a:p>
            <a:r>
              <a:rPr lang="en-GB" sz="2600" dirty="0" smtClean="0">
                <a:solidFill>
                  <a:schemeClr val="accent1">
                    <a:lumMod val="90000"/>
                    <a:lumOff val="10000"/>
                  </a:schemeClr>
                </a:solidFill>
                <a:latin typeface="Calibri" pitchFamily="34" charset="0"/>
                <a:cs typeface="Calibri" pitchFamily="34" charset="0"/>
              </a:rPr>
              <a:t>Development of online assessment tool, allowing for customization by users for, e.g.,:</a:t>
            </a:r>
            <a:endParaRPr lang="en-GB" sz="2600" dirty="0">
              <a:solidFill>
                <a:schemeClr val="accent1">
                  <a:lumMod val="90000"/>
                  <a:lumOff val="10000"/>
                </a:schemeClr>
              </a:solidFill>
              <a:latin typeface="Calibri" pitchFamily="34" charset="0"/>
              <a:cs typeface="Calibri" pitchFamily="34" charset="0"/>
            </a:endParaRPr>
          </a:p>
          <a:p>
            <a:pPr marL="342900" lvl="1" indent="-342900">
              <a:buFont typeface="Arial" panose="020B0604020202020204" pitchFamily="34" charset="0"/>
              <a:buChar char="•"/>
            </a:pPr>
            <a:r>
              <a:rPr lang="en-GB" sz="2200" dirty="0" smtClean="0">
                <a:solidFill>
                  <a:schemeClr val="accent1">
                    <a:lumMod val="90000"/>
                    <a:lumOff val="10000"/>
                  </a:schemeClr>
                </a:solidFill>
                <a:latin typeface="Calibri" pitchFamily="34" charset="0"/>
                <a:cs typeface="Calibri" pitchFamily="34" charset="0"/>
              </a:rPr>
              <a:t>…scanning and </a:t>
            </a:r>
            <a:r>
              <a:rPr lang="en-GB" sz="2200" dirty="0" err="1" smtClean="0">
                <a:solidFill>
                  <a:schemeClr val="accent1">
                    <a:lumMod val="90000"/>
                    <a:lumOff val="10000"/>
                  </a:schemeClr>
                </a:solidFill>
                <a:latin typeface="Calibri" pitchFamily="34" charset="0"/>
                <a:cs typeface="Calibri" pitchFamily="34" charset="0"/>
              </a:rPr>
              <a:t>priorization</a:t>
            </a:r>
            <a:r>
              <a:rPr lang="en-GB" sz="2200" dirty="0" smtClean="0">
                <a:solidFill>
                  <a:schemeClr val="accent1">
                    <a:lumMod val="90000"/>
                    <a:lumOff val="10000"/>
                  </a:schemeClr>
                </a:solidFill>
                <a:latin typeface="Calibri" pitchFamily="34" charset="0"/>
                <a:cs typeface="Calibri" pitchFamily="34" charset="0"/>
              </a:rPr>
              <a:t> of portfolios;</a:t>
            </a:r>
            <a:endParaRPr lang="en-GB" sz="2200" dirty="0">
              <a:solidFill>
                <a:schemeClr val="accent1">
                  <a:lumMod val="90000"/>
                  <a:lumOff val="10000"/>
                </a:schemeClr>
              </a:solidFill>
              <a:latin typeface="Calibri" pitchFamily="34" charset="0"/>
              <a:cs typeface="Calibri" pitchFamily="34" charset="0"/>
            </a:endParaRPr>
          </a:p>
          <a:p>
            <a:pPr marL="342900" lvl="1" indent="-342900">
              <a:buFont typeface="Arial" panose="020B0604020202020204" pitchFamily="34" charset="0"/>
              <a:buChar char="•"/>
            </a:pPr>
            <a:r>
              <a:rPr lang="en-GB" sz="2200" dirty="0">
                <a:solidFill>
                  <a:schemeClr val="accent1">
                    <a:lumMod val="90000"/>
                    <a:lumOff val="10000"/>
                  </a:schemeClr>
                </a:solidFill>
                <a:latin typeface="Calibri" pitchFamily="34" charset="0"/>
                <a:cs typeface="Calibri" pitchFamily="34" charset="0"/>
              </a:rPr>
              <a:t>… </a:t>
            </a:r>
            <a:r>
              <a:rPr lang="en-GB" sz="2200" dirty="0" smtClean="0">
                <a:solidFill>
                  <a:schemeClr val="accent1">
                    <a:lumMod val="90000"/>
                    <a:lumOff val="10000"/>
                  </a:schemeClr>
                </a:solidFill>
                <a:latin typeface="Calibri" pitchFamily="34" charset="0"/>
                <a:cs typeface="Calibri" pitchFamily="34" charset="0"/>
              </a:rPr>
              <a:t>ex ante evaluation of NAMA proposals.</a:t>
            </a:r>
          </a:p>
          <a:p>
            <a:pPr lvl="1"/>
            <a:endParaRPr lang="en-GB" sz="2400" dirty="0" smtClean="0">
              <a:solidFill>
                <a:schemeClr val="accent1">
                  <a:lumMod val="90000"/>
                  <a:lumOff val="10000"/>
                </a:schemeClr>
              </a:solidFill>
              <a:latin typeface="Calibri" pitchFamily="34" charset="0"/>
              <a:cs typeface="Calibri" pitchFamily="34" charset="0"/>
            </a:endParaRPr>
          </a:p>
          <a:p>
            <a:pPr marL="914400" lvl="3" indent="0">
              <a:buNone/>
            </a:pPr>
            <a:r>
              <a:rPr lang="en-GB" sz="2400" dirty="0" smtClean="0">
                <a:solidFill>
                  <a:schemeClr val="accent1">
                    <a:lumMod val="90000"/>
                    <a:lumOff val="10000"/>
                  </a:schemeClr>
                </a:solidFill>
                <a:latin typeface="Calibri" pitchFamily="34" charset="0"/>
                <a:cs typeface="Calibri" pitchFamily="34" charset="0"/>
              </a:rPr>
              <a:t>Excel-based draft version readily available, can be shared with interested stakeholders.</a:t>
            </a:r>
            <a:endParaRPr lang="en-GB" sz="2400" dirty="0">
              <a:solidFill>
                <a:schemeClr val="accent1">
                  <a:lumMod val="90000"/>
                  <a:lumOff val="10000"/>
                </a:schemeClr>
              </a:solidFill>
              <a:latin typeface="Calibri" pitchFamily="34" charset="0"/>
              <a:cs typeface="Calibri" pitchFamily="34" charset="0"/>
            </a:endParaRPr>
          </a:p>
          <a:p>
            <a:pPr marL="342900" lvl="1" indent="-342900">
              <a:buFont typeface="Arial" panose="020B0604020202020204" pitchFamily="34" charset="0"/>
              <a:buChar char="•"/>
            </a:pPr>
            <a:endParaRPr lang="en-GB" sz="3600" dirty="0">
              <a:solidFill>
                <a:schemeClr val="accent1">
                  <a:lumMod val="90000"/>
                  <a:lumOff val="10000"/>
                </a:schemeClr>
              </a:solidFill>
              <a:latin typeface="Calibri" pitchFamily="34" charset="0"/>
              <a:cs typeface="Calibri" pitchFamily="34" charset="0"/>
            </a:endParaRPr>
          </a:p>
          <a:p>
            <a:pPr marL="342900" lvl="1" indent="-342900">
              <a:buFont typeface="Arial" panose="020B0604020202020204" pitchFamily="34" charset="0"/>
              <a:buChar char="•"/>
            </a:pPr>
            <a:endParaRPr lang="en-GB" sz="2200" dirty="0" smtClean="0">
              <a:solidFill>
                <a:schemeClr val="accent1">
                  <a:lumMod val="90000"/>
                  <a:lumOff val="10000"/>
                </a:schemeClr>
              </a:solidFill>
              <a:latin typeface="Calibri" pitchFamily="34" charset="0"/>
              <a:cs typeface="Calibri" pitchFamily="34" charset="0"/>
            </a:endParaRPr>
          </a:p>
        </p:txBody>
      </p:sp>
      <p:pic>
        <p:nvPicPr>
          <p:cNvPr id="1026" name="Picture 2" descr="C:\Users\wb251259\AppData\Local\Microsoft\Windows\Temporary Internet Files\Content.IE5\QUGETS9X\MC900433883[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173" y="5173062"/>
            <a:ext cx="482238" cy="482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7628688"/>
      </p:ext>
    </p:extLst>
  </p:cSld>
  <p:clrMapOvr>
    <a:masterClrMapping/>
  </p:clrMapOvr>
  <p:transition spd="slow" advClick="0">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725730107"/>
              </p:ext>
            </p:extLst>
          </p:nvPr>
        </p:nvGraphicFramePr>
        <p:xfrm>
          <a:off x="189898" y="1800966"/>
          <a:ext cx="9217024" cy="3384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GB" sz="2800" b="1" dirty="0" smtClean="0"/>
              <a:t>Evolution </a:t>
            </a:r>
            <a:r>
              <a:rPr lang="en-GB" sz="2800" b="1" dirty="0"/>
              <a:t>of the system</a:t>
            </a:r>
          </a:p>
        </p:txBody>
      </p:sp>
      <p:sp>
        <p:nvSpPr>
          <p:cNvPr id="4" name="Slide Number Placeholder 3"/>
          <p:cNvSpPr>
            <a:spLocks noGrp="1"/>
          </p:cNvSpPr>
          <p:nvPr>
            <p:ph type="sldNum" sz="quarter" idx="11"/>
          </p:nvPr>
        </p:nvSpPr>
        <p:spPr/>
        <p:txBody>
          <a:bodyPr/>
          <a:lstStyle/>
          <a:p>
            <a:fld id="{BE77CF70-889B-4F91-83F4-004078FC6BB8}" type="slidenum">
              <a:rPr lang="en-GB" altLang="ja-JP" smtClean="0">
                <a:solidFill>
                  <a:schemeClr val="tx2"/>
                </a:solidFill>
              </a:rPr>
              <a:pPr/>
              <a:t>19</a:t>
            </a:fld>
            <a:endParaRPr lang="en-GB" altLang="ja-JP" dirty="0">
              <a:solidFill>
                <a:schemeClr val="tx2"/>
              </a:solidFill>
            </a:endParaRPr>
          </a:p>
        </p:txBody>
      </p:sp>
    </p:spTree>
    <p:extLst>
      <p:ext uri="{BB962C8B-B14F-4D97-AF65-F5344CB8AC3E}">
        <p14:creationId xmlns:p14="http://schemas.microsoft.com/office/powerpoint/2010/main" val="3966590739"/>
      </p:ext>
    </p:extLst>
  </p:cSld>
  <p:clrMapOvr>
    <a:masterClrMapping/>
  </p:clrMapOvr>
  <p:transition spd="slow"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Table of Contents </a:t>
            </a:r>
            <a:endParaRPr lang="en-GB" dirty="0"/>
          </a:p>
        </p:txBody>
      </p:sp>
      <p:sp>
        <p:nvSpPr>
          <p:cNvPr id="6" name="Slide Number Placeholder 5"/>
          <p:cNvSpPr>
            <a:spLocks noGrp="1"/>
          </p:cNvSpPr>
          <p:nvPr>
            <p:ph type="sldNum" sz="quarter" idx="11"/>
          </p:nvPr>
        </p:nvSpPr>
        <p:spPr/>
        <p:txBody>
          <a:bodyPr/>
          <a:lstStyle/>
          <a:p>
            <a:fld id="{5BA07366-CB75-4AA8-9E5B-928B849F427C}" type="slidenum">
              <a:rPr lang="en-GB" smtClean="0"/>
              <a:pPr/>
              <a:t>2</a:t>
            </a:fld>
            <a:endParaRPr lang="en-GB" dirty="0"/>
          </a:p>
        </p:txBody>
      </p:sp>
      <p:sp>
        <p:nvSpPr>
          <p:cNvPr id="3" name="Content Placeholder 2"/>
          <p:cNvSpPr>
            <a:spLocks noGrp="1"/>
          </p:cNvSpPr>
          <p:nvPr>
            <p:ph sz="quarter" idx="12"/>
          </p:nvPr>
        </p:nvSpPr>
        <p:spPr/>
        <p:txBody>
          <a:bodyPr/>
          <a:lstStyle/>
          <a:p>
            <a:pPr marL="756900" lvl="2" indent="-342900">
              <a:lnSpc>
                <a:spcPct val="150000"/>
              </a:lnSpc>
              <a:buFont typeface="+mj-lt"/>
              <a:buAutoNum type="arabicPeriod"/>
            </a:pPr>
            <a:endParaRPr lang="en-GB" sz="1800" b="1" dirty="0" smtClean="0">
              <a:solidFill>
                <a:schemeClr val="tx2"/>
              </a:solidFill>
            </a:endParaRPr>
          </a:p>
          <a:p>
            <a:pPr marL="756900" lvl="2" indent="-342900">
              <a:lnSpc>
                <a:spcPct val="150000"/>
              </a:lnSpc>
              <a:buFont typeface="+mj-lt"/>
              <a:buAutoNum type="arabicPeriod"/>
            </a:pPr>
            <a:endParaRPr lang="en-GB" sz="1800" b="1" dirty="0">
              <a:solidFill>
                <a:schemeClr val="tx2"/>
              </a:solidFill>
            </a:endParaRPr>
          </a:p>
          <a:p>
            <a:pPr marL="756900" lvl="2" indent="-342900">
              <a:lnSpc>
                <a:spcPct val="150000"/>
              </a:lnSpc>
              <a:buFont typeface="+mj-lt"/>
              <a:buAutoNum type="arabicPeriod"/>
            </a:pPr>
            <a:r>
              <a:rPr lang="en-GB" sz="1800" b="1" dirty="0" smtClean="0">
                <a:solidFill>
                  <a:schemeClr val="tx2"/>
                </a:solidFill>
              </a:rPr>
              <a:t>Introduction: why an assessment framework? </a:t>
            </a:r>
          </a:p>
          <a:p>
            <a:pPr marL="756900" lvl="2" indent="-342900">
              <a:lnSpc>
                <a:spcPct val="150000"/>
              </a:lnSpc>
              <a:buFont typeface="+mj-lt"/>
              <a:buAutoNum type="arabicPeriod"/>
            </a:pPr>
            <a:r>
              <a:rPr lang="en-GB" sz="1800" b="1" dirty="0" smtClean="0">
                <a:solidFill>
                  <a:schemeClr val="tx2"/>
                </a:solidFill>
              </a:rPr>
              <a:t>Objectives, goals and structure of the Assessment Framework</a:t>
            </a:r>
          </a:p>
          <a:p>
            <a:pPr marL="756900" lvl="2" indent="-342900">
              <a:lnSpc>
                <a:spcPct val="150000"/>
              </a:lnSpc>
              <a:buFont typeface="+mj-lt"/>
              <a:buAutoNum type="arabicPeriod"/>
            </a:pPr>
            <a:r>
              <a:rPr lang="en-GB" sz="1800" b="1" dirty="0" smtClean="0">
                <a:solidFill>
                  <a:schemeClr val="tx2"/>
                </a:solidFill>
              </a:rPr>
              <a:t>Mitigation Action Assessment Modules, Areas and Key Indicators</a:t>
            </a:r>
          </a:p>
          <a:p>
            <a:pPr marL="756900" lvl="2" indent="-342900">
              <a:lnSpc>
                <a:spcPct val="150000"/>
              </a:lnSpc>
              <a:buFont typeface="+mj-lt"/>
              <a:buAutoNum type="arabicPeriod"/>
            </a:pPr>
            <a:r>
              <a:rPr lang="en-GB" sz="1800" b="1" dirty="0" smtClean="0">
                <a:solidFill>
                  <a:schemeClr val="tx2"/>
                </a:solidFill>
              </a:rPr>
              <a:t>Consultation </a:t>
            </a:r>
            <a:r>
              <a:rPr lang="en-GB" sz="1800" b="1" dirty="0">
                <a:solidFill>
                  <a:schemeClr val="tx2"/>
                </a:solidFill>
              </a:rPr>
              <a:t>Process and Next Steps</a:t>
            </a:r>
          </a:p>
          <a:p>
            <a:pPr marL="756900" lvl="2" indent="-342900">
              <a:lnSpc>
                <a:spcPct val="150000"/>
              </a:lnSpc>
              <a:buFont typeface="+mj-lt"/>
              <a:buAutoNum type="arabicPeriod"/>
            </a:pPr>
            <a:r>
              <a:rPr lang="en-GB" sz="1800" b="1" dirty="0" smtClean="0">
                <a:solidFill>
                  <a:schemeClr val="tx2"/>
                </a:solidFill>
              </a:rPr>
              <a:t>Conclusions</a:t>
            </a:r>
          </a:p>
          <a:p>
            <a:endParaRPr lang="en-GB" dirty="0" smtClean="0">
              <a:solidFill>
                <a:schemeClr val="tx2"/>
              </a:solidFill>
            </a:endParaRPr>
          </a:p>
          <a:p>
            <a:endParaRPr lang="en-GB" dirty="0">
              <a:solidFill>
                <a:schemeClr val="tx2"/>
              </a:solidFill>
            </a:endParaRPr>
          </a:p>
        </p:txBody>
      </p:sp>
      <p:sp>
        <p:nvSpPr>
          <p:cNvPr id="5" name="Rectangle 4"/>
          <p:cNvSpPr/>
          <p:nvPr/>
        </p:nvSpPr>
        <p:spPr>
          <a:xfrm>
            <a:off x="4355976" y="5733256"/>
            <a:ext cx="4320480" cy="51334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nSpc>
                <a:spcPct val="114000"/>
              </a:lnSpc>
              <a:spcBef>
                <a:spcPts val="600"/>
              </a:spcBef>
              <a:buClr>
                <a:srgbClr val="3F9C35"/>
              </a:buClr>
            </a:pPr>
            <a:r>
              <a:rPr lang="en-GB" sz="1200" i="1" dirty="0" smtClean="0">
                <a:solidFill>
                  <a:srgbClr val="333333"/>
                </a:solidFill>
              </a:rPr>
              <a:t> This presentation builds on presentations prepared by DNV, as part of work commissioned by World Bank.. </a:t>
            </a:r>
            <a:endParaRPr lang="en-GB" sz="1200" i="1" dirty="0">
              <a:solidFill>
                <a:srgbClr val="333333"/>
              </a:solidFill>
            </a:endParaRPr>
          </a:p>
        </p:txBody>
      </p:sp>
    </p:spTree>
    <p:extLst>
      <p:ext uri="{BB962C8B-B14F-4D97-AF65-F5344CB8AC3E}">
        <p14:creationId xmlns:p14="http://schemas.microsoft.com/office/powerpoint/2010/main" val="4285169968"/>
      </p:ext>
    </p:extLst>
  </p:cSld>
  <p:clrMapOvr>
    <a:masterClrMapping/>
  </p:clrMapOvr>
  <p:transition spd="slow" advClick="0">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US" dirty="0" smtClean="0"/>
              <a:t>Thank you!</a:t>
            </a:r>
            <a:endParaRPr lang="en-US" dirty="0"/>
          </a:p>
        </p:txBody>
      </p:sp>
      <p:sp>
        <p:nvSpPr>
          <p:cNvPr id="3" name="Text Placeholder 2"/>
          <p:cNvSpPr>
            <a:spLocks noGrp="1"/>
          </p:cNvSpPr>
          <p:nvPr>
            <p:ph type="subTitle" idx="1"/>
          </p:nvPr>
        </p:nvSpPr>
        <p:spPr>
          <a:xfrm>
            <a:off x="4780546" y="4026716"/>
            <a:ext cx="3751893" cy="2089444"/>
          </a:xfrm>
        </p:spPr>
        <p:txBody>
          <a:bodyPr>
            <a:normAutofit fontScale="92500" lnSpcReduction="10000"/>
          </a:bodyPr>
          <a:lstStyle/>
          <a:p>
            <a:pPr marL="0" indent="0">
              <a:buNone/>
            </a:pPr>
            <a:endParaRPr lang="en-GB" sz="1600" dirty="0" smtClean="0"/>
          </a:p>
          <a:p>
            <a:pPr marL="0" indent="0">
              <a:buNone/>
            </a:pPr>
            <a:endParaRPr lang="en-GB" sz="1600" dirty="0" smtClean="0"/>
          </a:p>
          <a:p>
            <a:pPr marL="0" indent="0">
              <a:buNone/>
            </a:pPr>
            <a:endParaRPr lang="en-GB" sz="1600" dirty="0"/>
          </a:p>
          <a:p>
            <a:pPr marL="0" indent="0">
              <a:buNone/>
            </a:pPr>
            <a:endParaRPr lang="en-GB" sz="1600" dirty="0" smtClean="0"/>
          </a:p>
          <a:p>
            <a:pPr marL="0" indent="0">
              <a:buNone/>
            </a:pPr>
            <a:r>
              <a:rPr lang="en-GB" sz="1600" dirty="0" smtClean="0"/>
              <a:t>Marcos Castro R. </a:t>
            </a:r>
          </a:p>
          <a:p>
            <a:pPr marL="0" indent="0">
              <a:buNone/>
            </a:pPr>
            <a:r>
              <a:rPr lang="en-GB" sz="1600" dirty="0" smtClean="0"/>
              <a:t>Climate Change Specialist</a:t>
            </a:r>
          </a:p>
          <a:p>
            <a:pPr marL="0" indent="0">
              <a:buNone/>
            </a:pPr>
            <a:r>
              <a:rPr lang="en-GB" sz="1600" dirty="0" smtClean="0">
                <a:solidFill>
                  <a:schemeClr val="tx2"/>
                </a:solidFill>
              </a:rPr>
              <a:t>mcastrorodriguez@worldbank.org </a:t>
            </a:r>
          </a:p>
          <a:p>
            <a:pPr marL="0" indent="0">
              <a:buNone/>
            </a:pPr>
            <a:r>
              <a:rPr lang="en-GB" sz="1600" dirty="0" smtClean="0"/>
              <a:t>Climate Change Group, World Bank</a:t>
            </a:r>
          </a:p>
          <a:p>
            <a:pPr marL="0" indent="0">
              <a:buNone/>
            </a:pPr>
            <a:endParaRPr lang="en-GB" sz="1600" dirty="0"/>
          </a:p>
        </p:txBody>
      </p:sp>
      <p:sp>
        <p:nvSpPr>
          <p:cNvPr id="6" name="Slide Number Placeholder 5"/>
          <p:cNvSpPr>
            <a:spLocks noGrp="1"/>
          </p:cNvSpPr>
          <p:nvPr>
            <p:ph type="sldNum" sz="quarter" idx="4294967295"/>
          </p:nvPr>
        </p:nvSpPr>
        <p:spPr>
          <a:xfrm>
            <a:off x="0" y="6356350"/>
            <a:ext cx="1981200" cy="365125"/>
          </a:xfrm>
        </p:spPr>
        <p:txBody>
          <a:bodyPr/>
          <a:lstStyle/>
          <a:p>
            <a:fld id="{5BA07366-CB75-4AA8-9E5B-928B849F427C}" type="slidenum">
              <a:rPr lang="en-GB" smtClean="0"/>
              <a:pPr/>
              <a:t>20</a:t>
            </a:fld>
            <a:endParaRPr lang="en-GB" dirty="0"/>
          </a:p>
        </p:txBody>
      </p:sp>
    </p:spTree>
    <p:extLst>
      <p:ext uri="{BB962C8B-B14F-4D97-AF65-F5344CB8AC3E}">
        <p14:creationId xmlns:p14="http://schemas.microsoft.com/office/powerpoint/2010/main" val="3281650295"/>
      </p:ext>
    </p:extLst>
  </p:cSld>
  <p:clrMapOvr>
    <a:masterClrMapping/>
  </p:clrMapOvr>
  <p:transition spd="slow" advClick="0">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title"/>
          </p:nvPr>
        </p:nvSpPr>
        <p:spPr>
          <a:xfrm>
            <a:off x="323850" y="116632"/>
            <a:ext cx="8496300" cy="576263"/>
          </a:xfrm>
        </p:spPr>
        <p:txBody>
          <a:bodyPr/>
          <a:lstStyle/>
          <a:p>
            <a:pPr eaLnBrk="1" hangingPunct="1"/>
            <a:r>
              <a:rPr lang="en-GB" sz="2400" b="1" dirty="0" smtClean="0"/>
              <a:t>Case 1: </a:t>
            </a:r>
            <a:r>
              <a:rPr lang="en-GB" sz="2400" b="1" dirty="0" smtClean="0">
                <a:solidFill>
                  <a:srgbClr val="0070C0"/>
                </a:solidFill>
              </a:rPr>
              <a:t>Developing Country</a:t>
            </a:r>
          </a:p>
        </p:txBody>
      </p:sp>
      <p:sp>
        <p:nvSpPr>
          <p:cNvPr id="7170" name="Slide Number Placeholder 4"/>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7230A24-2B04-4D95-8D2D-78AD59E4AD51}" type="slidenum">
              <a:rPr lang="en-GB" altLang="ja-JP" smtClean="0">
                <a:solidFill>
                  <a:srgbClr val="666666"/>
                </a:solidFill>
              </a:rPr>
              <a:pPr/>
              <a:t>3</a:t>
            </a:fld>
            <a:endParaRPr lang="en-GB" altLang="ja-JP" smtClean="0">
              <a:solidFill>
                <a:srgbClr val="666666"/>
              </a:solidFill>
            </a:endParaRPr>
          </a:p>
        </p:txBody>
      </p:sp>
      <p:graphicFrame>
        <p:nvGraphicFramePr>
          <p:cNvPr id="173060" name="Group 4"/>
          <p:cNvGraphicFramePr>
            <a:graphicFrameLocks noGrp="1"/>
          </p:cNvGraphicFramePr>
          <p:nvPr>
            <p:ph sz="half" idx="4294967295"/>
            <p:extLst>
              <p:ext uri="{D42A27DB-BD31-4B8C-83A1-F6EECF244321}">
                <p14:modId xmlns:p14="http://schemas.microsoft.com/office/powerpoint/2010/main" val="381971390"/>
              </p:ext>
            </p:extLst>
          </p:nvPr>
        </p:nvGraphicFramePr>
        <p:xfrm>
          <a:off x="0" y="1125539"/>
          <a:ext cx="8991600" cy="5586450"/>
        </p:xfrm>
        <a:graphic>
          <a:graphicData uri="http://schemas.openxmlformats.org/drawingml/2006/table">
            <a:tbl>
              <a:tblPr/>
              <a:tblGrid>
                <a:gridCol w="1847045"/>
                <a:gridCol w="7144555"/>
              </a:tblGrid>
              <a:tr h="1654514">
                <a:tc>
                  <a:txBody>
                    <a:bodyPr/>
                    <a:lstStyle/>
                    <a:p>
                      <a:pPr marL="0" marR="0" lvl="0" indent="0" algn="l" defTabSz="914400" rtl="0" eaLnBrk="1" fontAlgn="base" latinLnBrk="0" hangingPunct="1">
                        <a:lnSpc>
                          <a:spcPct val="100000"/>
                        </a:lnSpc>
                        <a:spcBef>
                          <a:spcPct val="40000"/>
                        </a:spcBef>
                        <a:spcAft>
                          <a:spcPct val="20000"/>
                        </a:spcAft>
                        <a:buClr>
                          <a:schemeClr val="tx1"/>
                        </a:buClr>
                        <a:buSzTx/>
                        <a:buFont typeface="Wingdings" pitchFamily="2" charset="2"/>
                        <a:buNone/>
                        <a:tabLst/>
                      </a:pPr>
                      <a:endParaRPr kumimoji="0" lang="nb-NO" sz="1200" b="0" i="0" u="none" strike="noStrike" cap="none" normalizeH="0" baseline="0" dirty="0" smtClean="0">
                        <a:ln>
                          <a:noFill/>
                        </a:ln>
                        <a:solidFill>
                          <a:schemeClr val="tx1"/>
                        </a:solidFill>
                        <a:effectLst/>
                        <a:latin typeface="Arial" charset="0"/>
                      </a:endParaRPr>
                    </a:p>
                  </a:txBody>
                  <a:tcPr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40000"/>
                        </a:spcBef>
                        <a:spcAft>
                          <a:spcPct val="20000"/>
                        </a:spcAft>
                        <a:buClr>
                          <a:schemeClr val="tx1"/>
                        </a:buClr>
                        <a:buSzTx/>
                        <a:buFont typeface="Arial" panose="020B0604020202020204" pitchFamily="34" charset="0"/>
                        <a:buChar char="•"/>
                        <a:tabLst/>
                      </a:pPr>
                      <a:r>
                        <a:rPr kumimoji="0" lang="en-GB" sz="1500" b="0" i="0" u="none" strike="noStrike" cap="none" normalizeH="0" baseline="0" dirty="0" smtClean="0">
                          <a:ln>
                            <a:noFill/>
                          </a:ln>
                          <a:solidFill>
                            <a:schemeClr val="tx2"/>
                          </a:solidFill>
                          <a:effectLst/>
                          <a:latin typeface="Arial" charset="0"/>
                        </a:rPr>
                        <a:t>It has implemented different mitigation programs for which the country aims at securing international finance. The programs are different in nature and scope. </a:t>
                      </a:r>
                    </a:p>
                    <a:p>
                      <a:pPr marL="285750" marR="0" lvl="0" indent="-285750" algn="l" defTabSz="914400" rtl="0" eaLnBrk="1" fontAlgn="base" latinLnBrk="0" hangingPunct="1">
                        <a:lnSpc>
                          <a:spcPct val="100000"/>
                        </a:lnSpc>
                        <a:spcBef>
                          <a:spcPct val="40000"/>
                        </a:spcBef>
                        <a:spcAft>
                          <a:spcPct val="20000"/>
                        </a:spcAft>
                        <a:buClr>
                          <a:schemeClr val="tx1"/>
                        </a:buClr>
                        <a:buSzTx/>
                        <a:buFont typeface="Arial" panose="020B0604020202020204" pitchFamily="34" charset="0"/>
                        <a:buChar char="•"/>
                        <a:tabLst/>
                      </a:pPr>
                      <a:r>
                        <a:rPr kumimoji="0" lang="en-GB" sz="1500" b="0" i="0" u="none" strike="noStrike" cap="none" normalizeH="0" baseline="0" dirty="0" smtClean="0">
                          <a:ln>
                            <a:noFill/>
                          </a:ln>
                          <a:solidFill>
                            <a:schemeClr val="tx2"/>
                          </a:solidFill>
                          <a:effectLst/>
                          <a:latin typeface="Arial" charset="0"/>
                        </a:rPr>
                        <a:t>It is challenging to prioritize the programs to start first in the absence of an uniform system</a:t>
                      </a:r>
                    </a:p>
                    <a:p>
                      <a:pPr marL="285750" marR="0" lvl="0" indent="-285750" algn="l" defTabSz="914400" rtl="0" eaLnBrk="1" fontAlgn="base" latinLnBrk="0" hangingPunct="1">
                        <a:lnSpc>
                          <a:spcPct val="100000"/>
                        </a:lnSpc>
                        <a:spcBef>
                          <a:spcPct val="40000"/>
                        </a:spcBef>
                        <a:spcAft>
                          <a:spcPct val="20000"/>
                        </a:spcAft>
                        <a:buClr>
                          <a:schemeClr val="tx1"/>
                        </a:buClr>
                        <a:buSzTx/>
                        <a:buFont typeface="Arial" panose="020B0604020202020204" pitchFamily="34" charset="0"/>
                        <a:buChar char="•"/>
                        <a:tabLst/>
                      </a:pPr>
                      <a:r>
                        <a:rPr kumimoji="0" lang="en-GB" sz="1500" b="0" i="0" u="none" strike="noStrike" cap="none" normalizeH="0" baseline="0" dirty="0" smtClean="0">
                          <a:ln>
                            <a:noFill/>
                          </a:ln>
                          <a:solidFill>
                            <a:schemeClr val="tx2"/>
                          </a:solidFill>
                          <a:effectLst/>
                          <a:latin typeface="Arial" charset="0"/>
                        </a:rPr>
                        <a:t>Different new carbon regimes have different standards/regulations</a:t>
                      </a:r>
                    </a:p>
                  </a:txBody>
                  <a:tcPr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1180258">
                <a:tc>
                  <a:txBody>
                    <a:bodyPr/>
                    <a:lstStyle/>
                    <a:p>
                      <a:pPr marL="0" marR="0" lvl="0" indent="0" algn="l" defTabSz="914400" rtl="0" eaLnBrk="1" fontAlgn="base" latinLnBrk="0" hangingPunct="1">
                        <a:lnSpc>
                          <a:spcPct val="100000"/>
                        </a:lnSpc>
                        <a:spcBef>
                          <a:spcPct val="40000"/>
                        </a:spcBef>
                        <a:spcAft>
                          <a:spcPct val="20000"/>
                        </a:spcAft>
                        <a:buClr>
                          <a:schemeClr val="tx1"/>
                        </a:buClr>
                        <a:buSzTx/>
                        <a:buFont typeface="Wingdings" pitchFamily="2" charset="2"/>
                        <a:buNone/>
                        <a:tabLst/>
                      </a:pPr>
                      <a:endParaRPr kumimoji="0" lang="nb-NO" sz="1200" b="0" i="0" u="none" strike="noStrike" cap="none" normalizeH="0" baseline="0" smtClean="0">
                        <a:ln>
                          <a:noFill/>
                        </a:ln>
                        <a:solidFill>
                          <a:schemeClr val="tx1"/>
                        </a:solidFill>
                        <a:effectLst/>
                        <a:latin typeface="Arial" charset="0"/>
                      </a:endParaRPr>
                    </a:p>
                  </a:txBody>
                  <a:tcPr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kern="1200" dirty="0" smtClean="0">
                          <a:solidFill>
                            <a:srgbClr val="0070C0"/>
                          </a:solidFill>
                          <a:effectLst/>
                          <a:latin typeface="+mn-lt"/>
                          <a:ea typeface="+mn-ea"/>
                          <a:cs typeface="+mn-cs"/>
                        </a:rPr>
                        <a:t>The country</a:t>
                      </a:r>
                      <a:r>
                        <a:rPr lang="en-GB" sz="1500" kern="1200" baseline="0" dirty="0" smtClean="0">
                          <a:solidFill>
                            <a:srgbClr val="0070C0"/>
                          </a:solidFill>
                          <a:effectLst/>
                          <a:latin typeface="+mn-lt"/>
                          <a:ea typeface="+mn-ea"/>
                          <a:cs typeface="+mn-cs"/>
                        </a:rPr>
                        <a:t> (CE) can scan t</a:t>
                      </a:r>
                      <a:r>
                        <a:rPr lang="en-GB" sz="1500" kern="1200" dirty="0" smtClean="0">
                          <a:solidFill>
                            <a:srgbClr val="0070C0"/>
                          </a:solidFill>
                          <a:effectLst/>
                          <a:latin typeface="+mn-lt"/>
                          <a:ea typeface="+mn-ea"/>
                          <a:cs typeface="+mn-cs"/>
                        </a:rPr>
                        <a:t>he different</a:t>
                      </a:r>
                      <a:r>
                        <a:rPr lang="en-GB" sz="1500" kern="1200" baseline="0" dirty="0" smtClean="0">
                          <a:solidFill>
                            <a:srgbClr val="0070C0"/>
                          </a:solidFill>
                          <a:effectLst/>
                          <a:latin typeface="+mn-lt"/>
                          <a:ea typeface="+mn-ea"/>
                          <a:cs typeface="+mn-cs"/>
                        </a:rPr>
                        <a:t> programs based on a set of preselected assessment criteria. It can analyse how the rating changes for different programs as the weight for different rating criteria changes.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500" kern="1200" dirty="0" smtClean="0">
                        <a:solidFill>
                          <a:srgbClr val="0070C0"/>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kern="1200" dirty="0" smtClean="0">
                          <a:solidFill>
                            <a:srgbClr val="0070C0"/>
                          </a:solidFill>
                          <a:effectLst/>
                          <a:latin typeface="+mn-lt"/>
                          <a:ea typeface="+mn-ea"/>
                          <a:cs typeface="+mn-cs"/>
                        </a:rPr>
                        <a:t>The rating is applicable to a</a:t>
                      </a:r>
                      <a:r>
                        <a:rPr lang="en-GB" sz="1500" kern="1200" baseline="0" dirty="0" smtClean="0">
                          <a:solidFill>
                            <a:srgbClr val="0070C0"/>
                          </a:solidFill>
                          <a:effectLst/>
                          <a:latin typeface="+mn-lt"/>
                          <a:ea typeface="+mn-ea"/>
                          <a:cs typeface="+mn-cs"/>
                        </a:rPr>
                        <a:t> broad number of programs which will obtain different rating during the assessment. </a:t>
                      </a:r>
                      <a:endParaRPr lang="en-GB" sz="1500" kern="1200" dirty="0">
                        <a:solidFill>
                          <a:srgbClr val="0070C0"/>
                        </a:solidFill>
                        <a:effectLst/>
                        <a:latin typeface="+mn-lt"/>
                        <a:ea typeface="+mn-ea"/>
                        <a:cs typeface="+mn-cs"/>
                      </a:endParaRPr>
                    </a:p>
                  </a:txBody>
                  <a:tcPr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2277001">
                <a:tc>
                  <a:txBody>
                    <a:bodyPr/>
                    <a:lstStyle/>
                    <a:p>
                      <a:pPr marL="0" marR="0" lvl="0" indent="0" algn="l" defTabSz="914400" rtl="0" eaLnBrk="1" fontAlgn="base" latinLnBrk="0" hangingPunct="1">
                        <a:lnSpc>
                          <a:spcPct val="100000"/>
                        </a:lnSpc>
                        <a:spcBef>
                          <a:spcPct val="40000"/>
                        </a:spcBef>
                        <a:spcAft>
                          <a:spcPct val="20000"/>
                        </a:spcAft>
                        <a:buClr>
                          <a:schemeClr val="tx1"/>
                        </a:buClr>
                        <a:buSzTx/>
                        <a:buFont typeface="Wingdings" pitchFamily="2" charset="2"/>
                        <a:buNone/>
                        <a:tabLst/>
                      </a:pPr>
                      <a:endParaRPr kumimoji="0" lang="nb-NO" sz="1200" b="0" i="0" u="none" strike="noStrike" cap="none" normalizeH="0" baseline="0" dirty="0" smtClean="0">
                        <a:ln>
                          <a:noFill/>
                        </a:ln>
                        <a:solidFill>
                          <a:schemeClr val="tx1"/>
                        </a:solidFill>
                        <a:effectLst/>
                        <a:latin typeface="Arial" charset="0"/>
                      </a:endParaRPr>
                    </a:p>
                  </a:txBody>
                  <a:tcPr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40000"/>
                        </a:spcBef>
                        <a:spcAft>
                          <a:spcPct val="20000"/>
                        </a:spcAft>
                        <a:buClr>
                          <a:schemeClr val="tx1"/>
                        </a:buClr>
                        <a:buSzTx/>
                        <a:buFont typeface="Arial" panose="020B0604020202020204" pitchFamily="34" charset="0"/>
                        <a:buChar char="•"/>
                        <a:tabLst/>
                      </a:pPr>
                      <a:r>
                        <a:rPr kumimoji="0" lang="en-GB" sz="1500" b="0" i="0" u="none" strike="noStrike" cap="none" normalizeH="0" baseline="0" dirty="0" smtClean="0">
                          <a:ln>
                            <a:noFill/>
                          </a:ln>
                          <a:solidFill>
                            <a:schemeClr val="tx2"/>
                          </a:solidFill>
                          <a:effectLst/>
                          <a:latin typeface="Arial" charset="0"/>
                        </a:rPr>
                        <a:t>Self assessment tool of different alternatives to prioritize implementation based on a country level accepted evaluation/rating criteria.</a:t>
                      </a:r>
                    </a:p>
                    <a:p>
                      <a:pPr marL="285750" marR="0" lvl="0" indent="-285750" algn="l" defTabSz="914400" rtl="0" eaLnBrk="1" fontAlgn="base" latinLnBrk="0" hangingPunct="1">
                        <a:lnSpc>
                          <a:spcPct val="100000"/>
                        </a:lnSpc>
                        <a:spcBef>
                          <a:spcPct val="40000"/>
                        </a:spcBef>
                        <a:spcAft>
                          <a:spcPct val="20000"/>
                        </a:spcAft>
                        <a:buClr>
                          <a:schemeClr val="tx1"/>
                        </a:buClr>
                        <a:buSzTx/>
                        <a:buFont typeface="Arial" panose="020B0604020202020204" pitchFamily="34" charset="0"/>
                        <a:buChar char="•"/>
                        <a:tabLst/>
                      </a:pPr>
                      <a:r>
                        <a:rPr kumimoji="0" lang="en-GB" sz="1500" b="0" i="0" u="none" strike="noStrike" cap="none" normalizeH="0" baseline="0" dirty="0" smtClean="0">
                          <a:ln>
                            <a:noFill/>
                          </a:ln>
                          <a:solidFill>
                            <a:schemeClr val="tx2"/>
                          </a:solidFill>
                          <a:effectLst/>
                          <a:latin typeface="Arial" charset="0"/>
                        </a:rPr>
                        <a:t>Show international investors prioritization process and value of each program (e.g., based on an agreed weight system for the assessment criteria) </a:t>
                      </a:r>
                    </a:p>
                    <a:p>
                      <a:pPr marL="285750" marR="0" lvl="0" indent="-285750" algn="l" defTabSz="914400" rtl="0" eaLnBrk="1" fontAlgn="base" latinLnBrk="0" hangingPunct="1">
                        <a:lnSpc>
                          <a:spcPct val="100000"/>
                        </a:lnSpc>
                        <a:spcBef>
                          <a:spcPct val="40000"/>
                        </a:spcBef>
                        <a:spcAft>
                          <a:spcPct val="20000"/>
                        </a:spcAft>
                        <a:buClr>
                          <a:schemeClr val="tx1"/>
                        </a:buClr>
                        <a:buSzTx/>
                        <a:buFont typeface="Arial" panose="020B0604020202020204" pitchFamily="34" charset="0"/>
                        <a:buChar char="•"/>
                        <a:tabLst/>
                        <a:defRPr/>
                      </a:pPr>
                      <a:r>
                        <a:rPr kumimoji="0" lang="en-US" sz="1500" b="0" i="0" u="none" strike="noStrike" cap="none" normalizeH="0" baseline="0" dirty="0" smtClean="0">
                          <a:ln>
                            <a:noFill/>
                          </a:ln>
                          <a:solidFill>
                            <a:schemeClr val="tx2"/>
                          </a:solidFill>
                          <a:effectLst/>
                          <a:latin typeface="Arial" charset="0"/>
                        </a:rPr>
                        <a:t>Self assessment of programs allows for improvement and a 'race to the top' which permits wider market access and higher value </a:t>
                      </a:r>
                      <a:endParaRPr kumimoji="0" lang="en-GB" sz="1500" b="0" i="0" u="none" strike="noStrike" cap="none" normalizeH="0" baseline="0" dirty="0" smtClean="0">
                        <a:ln>
                          <a:noFill/>
                        </a:ln>
                        <a:solidFill>
                          <a:schemeClr val="tx2"/>
                        </a:solidFill>
                        <a:effectLst/>
                        <a:latin typeface="Arial" charset="0"/>
                      </a:endParaRPr>
                    </a:p>
                    <a:p>
                      <a:pPr marL="285750" marR="0" lvl="0" indent="-285750" algn="l" defTabSz="914400" rtl="0" eaLnBrk="1" fontAlgn="base" latinLnBrk="0" hangingPunct="1">
                        <a:lnSpc>
                          <a:spcPct val="100000"/>
                        </a:lnSpc>
                        <a:spcBef>
                          <a:spcPct val="40000"/>
                        </a:spcBef>
                        <a:spcAft>
                          <a:spcPct val="20000"/>
                        </a:spcAft>
                        <a:buClr>
                          <a:schemeClr val="tx1"/>
                        </a:buClr>
                        <a:buSzTx/>
                        <a:buFont typeface="Arial" panose="020B0604020202020204" pitchFamily="34" charset="0"/>
                        <a:buChar char="•"/>
                        <a:tabLst/>
                      </a:pPr>
                      <a:r>
                        <a:rPr kumimoji="0" lang="en-GB" sz="1500" b="0" i="0" u="none" strike="noStrike" cap="none" normalizeH="0" baseline="0" dirty="0" smtClean="0">
                          <a:ln>
                            <a:noFill/>
                          </a:ln>
                          <a:solidFill>
                            <a:schemeClr val="tx2"/>
                          </a:solidFill>
                          <a:effectLst/>
                          <a:latin typeface="Arial" charset="0"/>
                        </a:rPr>
                        <a:t>Broad range of programs are assessed. It is no longer a yes/no process.</a:t>
                      </a:r>
                    </a:p>
                    <a:p>
                      <a:pPr marL="0" marR="0" lvl="0" indent="0" algn="l" defTabSz="914400" rtl="0" eaLnBrk="1" fontAlgn="base" latinLnBrk="0" hangingPunct="1">
                        <a:lnSpc>
                          <a:spcPct val="100000"/>
                        </a:lnSpc>
                        <a:spcBef>
                          <a:spcPct val="40000"/>
                        </a:spcBef>
                        <a:spcAft>
                          <a:spcPct val="20000"/>
                        </a:spcAft>
                        <a:buClr>
                          <a:schemeClr val="tx1"/>
                        </a:buClr>
                        <a:buSzTx/>
                        <a:buFont typeface="Wingdings" pitchFamily="2" charset="2"/>
                        <a:buNone/>
                        <a:tabLst/>
                      </a:pPr>
                      <a:endParaRPr kumimoji="0" lang="en-GB" sz="1500" b="0" i="0" u="none" strike="noStrike" cap="none" normalizeH="0" baseline="0" dirty="0" smtClean="0">
                        <a:ln>
                          <a:noFill/>
                        </a:ln>
                        <a:solidFill>
                          <a:schemeClr val="tx2"/>
                        </a:solidFill>
                        <a:effectLst/>
                        <a:latin typeface="Arial" charset="0"/>
                      </a:endParaRPr>
                    </a:p>
                  </a:txBody>
                  <a:tcPr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bl>
          </a:graphicData>
        </a:graphic>
      </p:graphicFrame>
      <p:sp>
        <p:nvSpPr>
          <p:cNvPr id="7190" name="AutoShape 24"/>
          <p:cNvSpPr>
            <a:spLocks noChangeArrowheads="1"/>
          </p:cNvSpPr>
          <p:nvPr/>
        </p:nvSpPr>
        <p:spPr bwMode="auto">
          <a:xfrm>
            <a:off x="179388" y="1398116"/>
            <a:ext cx="1152525" cy="1079500"/>
          </a:xfrm>
          <a:prstGeom prst="homePlate">
            <a:avLst>
              <a:gd name="adj" fmla="val 38969"/>
            </a:avLst>
          </a:prstGeom>
          <a:solidFill>
            <a:schemeClr val="accent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1200" b="1">
                <a:solidFill>
                  <a:schemeClr val="bg1"/>
                </a:solidFill>
              </a:rPr>
              <a:t>Challenge</a:t>
            </a:r>
          </a:p>
        </p:txBody>
      </p:sp>
      <p:sp>
        <p:nvSpPr>
          <p:cNvPr id="7191" name="AutoShape 25"/>
          <p:cNvSpPr>
            <a:spLocks noChangeArrowheads="1"/>
          </p:cNvSpPr>
          <p:nvPr/>
        </p:nvSpPr>
        <p:spPr bwMode="auto">
          <a:xfrm>
            <a:off x="179388" y="2844329"/>
            <a:ext cx="1368276" cy="1081087"/>
          </a:xfrm>
          <a:prstGeom prst="homePlate">
            <a:avLst>
              <a:gd name="adj" fmla="val 38912"/>
            </a:avLst>
          </a:prstGeom>
          <a:solidFill>
            <a:srgbClr val="0070C0"/>
          </a:solidFill>
          <a:ln>
            <a:noFill/>
          </a:ln>
          <a:effectLst/>
          <a:extLst/>
        </p:spPr>
        <p:txBody>
          <a:bodyPr anchor="ctr"/>
          <a:lstStyle/>
          <a:p>
            <a:r>
              <a:rPr lang="en-GB" sz="1200" b="1" dirty="0" smtClean="0">
                <a:solidFill>
                  <a:schemeClr val="bg1"/>
                </a:solidFill>
              </a:rPr>
              <a:t>Assessment </a:t>
            </a:r>
            <a:endParaRPr lang="en-GB" sz="1200" b="1" dirty="0">
              <a:solidFill>
                <a:schemeClr val="bg1"/>
              </a:solidFill>
            </a:endParaRPr>
          </a:p>
          <a:p>
            <a:r>
              <a:rPr lang="en-GB" sz="1200" b="1" dirty="0">
                <a:solidFill>
                  <a:schemeClr val="bg1"/>
                </a:solidFill>
              </a:rPr>
              <a:t>approach</a:t>
            </a:r>
          </a:p>
        </p:txBody>
      </p:sp>
      <p:sp>
        <p:nvSpPr>
          <p:cNvPr id="7192" name="AutoShape 26"/>
          <p:cNvSpPr>
            <a:spLocks noChangeArrowheads="1"/>
          </p:cNvSpPr>
          <p:nvPr/>
        </p:nvSpPr>
        <p:spPr bwMode="auto">
          <a:xfrm>
            <a:off x="179388" y="4293716"/>
            <a:ext cx="1152525" cy="1079500"/>
          </a:xfrm>
          <a:prstGeom prst="homePlate">
            <a:avLst>
              <a:gd name="adj" fmla="val 38969"/>
            </a:avLst>
          </a:prstGeom>
          <a:solidFill>
            <a:schemeClr val="accent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1200" b="1">
                <a:solidFill>
                  <a:schemeClr val="bg1"/>
                </a:solidFill>
              </a:rPr>
              <a:t>Value</a:t>
            </a:r>
          </a:p>
        </p:txBody>
      </p:sp>
    </p:spTree>
    <p:extLst>
      <p:ext uri="{BB962C8B-B14F-4D97-AF65-F5344CB8AC3E}">
        <p14:creationId xmlns:p14="http://schemas.microsoft.com/office/powerpoint/2010/main" val="3706372238"/>
      </p:ext>
    </p:extLst>
  </p:cSld>
  <p:clrMapOvr>
    <a:masterClrMapping/>
  </p:clrMapOvr>
  <p:transition spd="slow" advClick="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up)">
                                      <p:cBhvr>
                                        <p:cTn id="7" dur="500"/>
                                        <p:tgtEl>
                                          <p:spTgt spid="717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190"/>
                                        </p:tgtEl>
                                        <p:attrNameLst>
                                          <p:attrName>style.visibility</p:attrName>
                                        </p:attrNameLst>
                                      </p:cBhvr>
                                      <p:to>
                                        <p:strVal val="visible"/>
                                      </p:to>
                                    </p:set>
                                    <p:animEffect transition="in" filter="wipe(up)">
                                      <p:cBhvr>
                                        <p:cTn id="10" dur="500"/>
                                        <p:tgtEl>
                                          <p:spTgt spid="7190"/>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191"/>
                                        </p:tgtEl>
                                        <p:attrNameLst>
                                          <p:attrName>style.visibility</p:attrName>
                                        </p:attrNameLst>
                                      </p:cBhvr>
                                      <p:to>
                                        <p:strVal val="visible"/>
                                      </p:to>
                                    </p:set>
                                    <p:animEffect transition="in" filter="wipe(up)">
                                      <p:cBhvr>
                                        <p:cTn id="13" dur="500"/>
                                        <p:tgtEl>
                                          <p:spTgt spid="7191"/>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7192"/>
                                        </p:tgtEl>
                                        <p:attrNameLst>
                                          <p:attrName>style.visibility</p:attrName>
                                        </p:attrNameLst>
                                      </p:cBhvr>
                                      <p:to>
                                        <p:strVal val="visible"/>
                                      </p:to>
                                    </p:set>
                                    <p:animEffect transition="in" filter="wipe(up)">
                                      <p:cBhvr>
                                        <p:cTn id="16" dur="500"/>
                                        <p:tgtEl>
                                          <p:spTgt spid="7192"/>
                                        </p:tgtEl>
                                      </p:cBhvr>
                                    </p:animEffect>
                                  </p:childTnLst>
                                </p:cTn>
                              </p:par>
                              <p:par>
                                <p:cTn id="17" presetID="22" presetClass="entr" presetSubtype="1" fill="hold" nodeType="withEffect">
                                  <p:stCondLst>
                                    <p:cond delay="0"/>
                                  </p:stCondLst>
                                  <p:childTnLst>
                                    <p:set>
                                      <p:cBhvr>
                                        <p:cTn id="18" dur="1" fill="hold">
                                          <p:stCondLst>
                                            <p:cond delay="0"/>
                                          </p:stCondLst>
                                        </p:cTn>
                                        <p:tgtEl>
                                          <p:spTgt spid="173060"/>
                                        </p:tgtEl>
                                        <p:attrNameLst>
                                          <p:attrName>style.visibility</p:attrName>
                                        </p:attrNameLst>
                                      </p:cBhvr>
                                      <p:to>
                                        <p:strVal val="visible"/>
                                      </p:to>
                                    </p:set>
                                    <p:animEffect transition="in" filter="wipe(up)">
                                      <p:cBhvr>
                                        <p:cTn id="19" dur="500"/>
                                        <p:tgtEl>
                                          <p:spTgt spid="173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90" grpId="0" animBg="1"/>
      <p:bldP spid="7191" grpId="0" animBg="1"/>
      <p:bldP spid="719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title"/>
          </p:nvPr>
        </p:nvSpPr>
        <p:spPr>
          <a:xfrm>
            <a:off x="323850" y="116632"/>
            <a:ext cx="8496300" cy="576263"/>
          </a:xfrm>
        </p:spPr>
        <p:txBody>
          <a:bodyPr/>
          <a:lstStyle/>
          <a:p>
            <a:pPr eaLnBrk="1" hangingPunct="1"/>
            <a:r>
              <a:rPr lang="en-GB" sz="2400" b="1" dirty="0" smtClean="0"/>
              <a:t>Case 2: </a:t>
            </a:r>
            <a:r>
              <a:rPr lang="en-GB" sz="2400" b="1" dirty="0" smtClean="0">
                <a:solidFill>
                  <a:srgbClr val="0070C0"/>
                </a:solidFill>
              </a:rPr>
              <a:t>Donor Country</a:t>
            </a:r>
          </a:p>
        </p:txBody>
      </p:sp>
      <p:graphicFrame>
        <p:nvGraphicFramePr>
          <p:cNvPr id="173060" name="Group 4"/>
          <p:cNvGraphicFramePr>
            <a:graphicFrameLocks noGrp="1"/>
          </p:cNvGraphicFramePr>
          <p:nvPr>
            <p:ph idx="1"/>
            <p:extLst>
              <p:ext uri="{D42A27DB-BD31-4B8C-83A1-F6EECF244321}">
                <p14:modId xmlns:p14="http://schemas.microsoft.com/office/powerpoint/2010/main" val="3951525968"/>
              </p:ext>
            </p:extLst>
          </p:nvPr>
        </p:nvGraphicFramePr>
        <p:xfrm>
          <a:off x="152400" y="1135063"/>
          <a:ext cx="8839407" cy="4875611"/>
        </p:xfrm>
        <a:graphic>
          <a:graphicData uri="http://schemas.openxmlformats.org/drawingml/2006/table">
            <a:tbl>
              <a:tblPr/>
              <a:tblGrid>
                <a:gridCol w="1815782"/>
                <a:gridCol w="7023625"/>
              </a:tblGrid>
              <a:tr h="1449518">
                <a:tc>
                  <a:txBody>
                    <a:bodyPr/>
                    <a:lstStyle/>
                    <a:p>
                      <a:pPr marL="0" marR="0" lvl="0" indent="0" algn="l" defTabSz="914400" rtl="0" eaLnBrk="1" fontAlgn="base" latinLnBrk="0" hangingPunct="1">
                        <a:lnSpc>
                          <a:spcPct val="100000"/>
                        </a:lnSpc>
                        <a:spcBef>
                          <a:spcPct val="40000"/>
                        </a:spcBef>
                        <a:spcAft>
                          <a:spcPct val="20000"/>
                        </a:spcAft>
                        <a:buClr>
                          <a:schemeClr val="tx1"/>
                        </a:buClr>
                        <a:buSzTx/>
                        <a:buFont typeface="Wingdings" pitchFamily="2" charset="2"/>
                        <a:buNone/>
                        <a:tabLst/>
                      </a:pPr>
                      <a:endParaRPr kumimoji="0" lang="nb-NO" sz="1200" b="0" i="0" u="none" strike="noStrike" cap="none" normalizeH="0" baseline="0" dirty="0" smtClean="0">
                        <a:ln>
                          <a:noFill/>
                        </a:ln>
                        <a:solidFill>
                          <a:schemeClr val="tx1"/>
                        </a:solidFill>
                        <a:effectLst/>
                        <a:latin typeface="Arial" charset="0"/>
                      </a:endParaRPr>
                    </a:p>
                  </a:txBody>
                  <a:tcPr marL="95631" marR="95631"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40000"/>
                        </a:spcBef>
                        <a:spcAft>
                          <a:spcPct val="20000"/>
                        </a:spcAft>
                        <a:buClr>
                          <a:schemeClr val="tx1"/>
                        </a:buClr>
                        <a:buSzTx/>
                        <a:buFont typeface="Arial" panose="020B0604020202020204" pitchFamily="34" charset="0"/>
                        <a:buChar char="•"/>
                        <a:tabLst/>
                        <a:defRPr/>
                      </a:pPr>
                      <a:r>
                        <a:rPr kumimoji="0" lang="en-GB" sz="1600" b="0" i="0" u="none" strike="noStrike" cap="none" normalizeH="0" baseline="0" dirty="0" smtClean="0">
                          <a:ln>
                            <a:noFill/>
                          </a:ln>
                          <a:solidFill>
                            <a:schemeClr val="tx2"/>
                          </a:solidFill>
                          <a:effectLst/>
                          <a:latin typeface="Arial" charset="0"/>
                        </a:rPr>
                        <a:t>It is presented with multiple investment opportunities. There is a broad range of cases, from projects to </a:t>
                      </a:r>
                      <a:r>
                        <a:rPr kumimoji="0" lang="en-GB" sz="1600" b="0" i="0" u="none" strike="noStrike" cap="none" normalizeH="0" baseline="0" dirty="0" err="1" smtClean="0">
                          <a:ln>
                            <a:noFill/>
                          </a:ln>
                          <a:solidFill>
                            <a:schemeClr val="tx2"/>
                          </a:solidFill>
                          <a:effectLst/>
                          <a:latin typeface="Arial" charset="0"/>
                        </a:rPr>
                        <a:t>multisectoral</a:t>
                      </a:r>
                      <a:r>
                        <a:rPr kumimoji="0" lang="en-GB" sz="1600" b="0" i="0" u="none" strike="noStrike" cap="none" normalizeH="0" baseline="0" dirty="0" smtClean="0">
                          <a:ln>
                            <a:noFill/>
                          </a:ln>
                          <a:solidFill>
                            <a:schemeClr val="tx2"/>
                          </a:solidFill>
                          <a:effectLst/>
                          <a:latin typeface="Arial" charset="0"/>
                        </a:rPr>
                        <a:t> policy implementation programs.</a:t>
                      </a:r>
                    </a:p>
                    <a:p>
                      <a:pPr marL="285750" marR="0" lvl="0" indent="-285750" algn="l" defTabSz="914400" rtl="0" eaLnBrk="1" fontAlgn="base" latinLnBrk="0" hangingPunct="1">
                        <a:lnSpc>
                          <a:spcPct val="100000"/>
                        </a:lnSpc>
                        <a:spcBef>
                          <a:spcPct val="40000"/>
                        </a:spcBef>
                        <a:spcAft>
                          <a:spcPct val="20000"/>
                        </a:spcAft>
                        <a:buClr>
                          <a:schemeClr val="tx1"/>
                        </a:buClr>
                        <a:buSzTx/>
                        <a:buFont typeface="Arial" panose="020B0604020202020204" pitchFamily="34" charset="0"/>
                        <a:buChar char="•"/>
                        <a:tabLst/>
                      </a:pPr>
                      <a:r>
                        <a:rPr kumimoji="0" lang="en-GB" sz="1600" b="0" i="0" u="none" strike="noStrike" cap="none" normalizeH="0" baseline="0" dirty="0" smtClean="0">
                          <a:ln>
                            <a:noFill/>
                          </a:ln>
                          <a:solidFill>
                            <a:schemeClr val="tx2"/>
                          </a:solidFill>
                          <a:effectLst/>
                          <a:latin typeface="Arial" charset="0"/>
                        </a:rPr>
                        <a:t>Some of these ER could be used for country pledges accounting. It is required to find an equivalence system among those ER from the different NAMAs/programs to make sure there is an standardized equivalence among them.</a:t>
                      </a:r>
                      <a:endParaRPr kumimoji="0" lang="en-GB" sz="1200" b="0" i="0" u="none" strike="noStrike" cap="none" normalizeH="0" baseline="0" dirty="0" smtClean="0">
                        <a:ln>
                          <a:noFill/>
                        </a:ln>
                        <a:solidFill>
                          <a:schemeClr val="tx2"/>
                        </a:solidFill>
                        <a:effectLst/>
                        <a:latin typeface="Arial" charset="0"/>
                      </a:endParaRPr>
                    </a:p>
                  </a:txBody>
                  <a:tcPr marL="95631" marR="95631"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1481461">
                <a:tc>
                  <a:txBody>
                    <a:bodyPr/>
                    <a:lstStyle/>
                    <a:p>
                      <a:pPr marL="0" marR="0" lvl="0" indent="0" algn="l" defTabSz="914400" rtl="0" eaLnBrk="1" fontAlgn="base" latinLnBrk="0" hangingPunct="1">
                        <a:lnSpc>
                          <a:spcPct val="100000"/>
                        </a:lnSpc>
                        <a:spcBef>
                          <a:spcPct val="40000"/>
                        </a:spcBef>
                        <a:spcAft>
                          <a:spcPct val="20000"/>
                        </a:spcAft>
                        <a:buClr>
                          <a:schemeClr val="tx1"/>
                        </a:buClr>
                        <a:buSzTx/>
                        <a:buFont typeface="Wingdings" pitchFamily="2" charset="2"/>
                        <a:buNone/>
                        <a:tabLst/>
                      </a:pPr>
                      <a:endParaRPr kumimoji="0" lang="nb-NO" sz="1200" b="0" i="0" u="none" strike="noStrike" cap="none" normalizeH="0" baseline="0" smtClean="0">
                        <a:ln>
                          <a:noFill/>
                        </a:ln>
                        <a:solidFill>
                          <a:schemeClr val="tx1"/>
                        </a:solidFill>
                        <a:effectLst/>
                        <a:latin typeface="Arial" charset="0"/>
                      </a:endParaRPr>
                    </a:p>
                  </a:txBody>
                  <a:tcPr marL="95631" marR="95631"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smtClean="0">
                          <a:solidFill>
                            <a:srgbClr val="0070C0"/>
                          </a:solidFill>
                          <a:effectLst/>
                          <a:latin typeface="+mn-lt"/>
                          <a:ea typeface="+mn-ea"/>
                          <a:cs typeface="+mn-cs"/>
                        </a:rPr>
                        <a:t>Evaluates programs</a:t>
                      </a:r>
                      <a:r>
                        <a:rPr lang="en-GB" sz="1600" kern="1200" baseline="0" dirty="0" smtClean="0">
                          <a:solidFill>
                            <a:srgbClr val="0070C0"/>
                          </a:solidFill>
                          <a:effectLst/>
                          <a:latin typeface="+mn-lt"/>
                          <a:ea typeface="+mn-ea"/>
                          <a:cs typeface="+mn-cs"/>
                        </a:rPr>
                        <a:t> at the design stage, implementation stage and execution stage providing an assessment  output based on preselected criteria.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baseline="0" dirty="0" smtClean="0">
                          <a:solidFill>
                            <a:srgbClr val="0070C0"/>
                          </a:solidFill>
                          <a:effectLst/>
                          <a:latin typeface="+mn-lt"/>
                          <a:ea typeface="+mn-ea"/>
                          <a:cs typeface="+mn-cs"/>
                        </a:rPr>
                        <a:t>Weight for assessment criteria can be changed based on cooperation/investment approach.</a:t>
                      </a:r>
                    </a:p>
                  </a:txBody>
                  <a:tcPr marL="95631" marR="95631"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1449518">
                <a:tc>
                  <a:txBody>
                    <a:bodyPr/>
                    <a:lstStyle/>
                    <a:p>
                      <a:pPr marL="0" marR="0" lvl="0" indent="0" algn="l" defTabSz="914400" rtl="0" eaLnBrk="1" fontAlgn="base" latinLnBrk="0" hangingPunct="1">
                        <a:lnSpc>
                          <a:spcPct val="100000"/>
                        </a:lnSpc>
                        <a:spcBef>
                          <a:spcPct val="40000"/>
                        </a:spcBef>
                        <a:spcAft>
                          <a:spcPct val="20000"/>
                        </a:spcAft>
                        <a:buClr>
                          <a:schemeClr val="tx1"/>
                        </a:buClr>
                        <a:buSzTx/>
                        <a:buFont typeface="Wingdings" pitchFamily="2" charset="2"/>
                        <a:buNone/>
                        <a:tabLst/>
                      </a:pPr>
                      <a:endParaRPr kumimoji="0" lang="nb-NO" sz="1200" b="0" i="0" u="none" strike="noStrike" cap="none" normalizeH="0" baseline="0" smtClean="0">
                        <a:ln>
                          <a:noFill/>
                        </a:ln>
                        <a:solidFill>
                          <a:schemeClr val="tx1"/>
                        </a:solidFill>
                        <a:effectLst/>
                        <a:latin typeface="Arial" charset="0"/>
                      </a:endParaRPr>
                    </a:p>
                  </a:txBody>
                  <a:tcPr marL="95631" marR="95631"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40000"/>
                        </a:spcBef>
                        <a:spcAft>
                          <a:spcPct val="20000"/>
                        </a:spcAft>
                        <a:buClr>
                          <a:schemeClr val="tx1"/>
                        </a:buClr>
                        <a:buSzTx/>
                        <a:buFont typeface="Arial" panose="020B0604020202020204" pitchFamily="34" charset="0"/>
                        <a:buChar char="•"/>
                        <a:tabLst/>
                      </a:pPr>
                      <a:r>
                        <a:rPr kumimoji="0" lang="en-GB" sz="1600" b="0" i="0" u="none" strike="noStrike" cap="none" normalizeH="0" baseline="0" dirty="0" smtClean="0">
                          <a:ln>
                            <a:noFill/>
                          </a:ln>
                          <a:solidFill>
                            <a:schemeClr val="tx2"/>
                          </a:solidFill>
                          <a:effectLst/>
                          <a:latin typeface="Arial" charset="0"/>
                        </a:rPr>
                        <a:t>Prioritize diverse interventions based on pre set range of criteria</a:t>
                      </a:r>
                    </a:p>
                    <a:p>
                      <a:pPr marL="285750" marR="0" lvl="0" indent="-285750" algn="l" defTabSz="914400" rtl="0" eaLnBrk="1" fontAlgn="base" latinLnBrk="0" hangingPunct="1">
                        <a:lnSpc>
                          <a:spcPct val="100000"/>
                        </a:lnSpc>
                        <a:spcBef>
                          <a:spcPct val="40000"/>
                        </a:spcBef>
                        <a:spcAft>
                          <a:spcPct val="20000"/>
                        </a:spcAft>
                        <a:buClr>
                          <a:schemeClr val="tx1"/>
                        </a:buClr>
                        <a:buSzTx/>
                        <a:buFont typeface="Arial" panose="020B0604020202020204" pitchFamily="34" charset="0"/>
                        <a:buChar char="•"/>
                        <a:tabLst/>
                      </a:pPr>
                      <a:r>
                        <a:rPr kumimoji="0" lang="en-GB" sz="1600" b="0" i="0" u="none" strike="noStrike" cap="none" normalizeH="0" baseline="0" dirty="0" smtClean="0">
                          <a:ln>
                            <a:noFill/>
                          </a:ln>
                          <a:solidFill>
                            <a:schemeClr val="tx2"/>
                          </a:solidFill>
                          <a:effectLst/>
                          <a:latin typeface="Arial" charset="0"/>
                        </a:rPr>
                        <a:t>Self selection of acceptable rating output instead of a yes/no output</a:t>
                      </a:r>
                    </a:p>
                    <a:p>
                      <a:pPr marL="285750" marR="0" lvl="0" indent="-285750" algn="l" defTabSz="914400" rtl="0" eaLnBrk="1" fontAlgn="base" latinLnBrk="0" hangingPunct="1">
                        <a:lnSpc>
                          <a:spcPct val="100000"/>
                        </a:lnSpc>
                        <a:spcBef>
                          <a:spcPct val="40000"/>
                        </a:spcBef>
                        <a:spcAft>
                          <a:spcPct val="20000"/>
                        </a:spcAft>
                        <a:buClr>
                          <a:schemeClr val="tx1"/>
                        </a:buClr>
                        <a:buSzTx/>
                        <a:buFont typeface="Arial" panose="020B0604020202020204" pitchFamily="34" charset="0"/>
                        <a:buChar char="•"/>
                        <a:tabLst/>
                        <a:defRPr/>
                      </a:pPr>
                      <a:r>
                        <a:rPr kumimoji="0" lang="en-GB" sz="1600" b="0" i="0" u="none" strike="noStrike" cap="none" normalizeH="0" baseline="0" dirty="0" smtClean="0">
                          <a:ln>
                            <a:noFill/>
                          </a:ln>
                          <a:solidFill>
                            <a:schemeClr val="tx2"/>
                          </a:solidFill>
                          <a:effectLst/>
                          <a:latin typeface="Arial" charset="0"/>
                        </a:rPr>
                        <a:t>The rating allows for having an equivalence system among different regimes.</a:t>
                      </a:r>
                    </a:p>
                  </a:txBody>
                  <a:tcPr marL="95631" marR="95631"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bl>
          </a:graphicData>
        </a:graphic>
      </p:graphicFrame>
      <p:sp>
        <p:nvSpPr>
          <p:cNvPr id="7170" name="Slide Number Placeholder 4"/>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7230A24-2B04-4D95-8D2D-78AD59E4AD51}" type="slidenum">
              <a:rPr lang="en-GB" altLang="ja-JP" smtClean="0">
                <a:solidFill>
                  <a:srgbClr val="666666"/>
                </a:solidFill>
              </a:rPr>
              <a:pPr/>
              <a:t>4</a:t>
            </a:fld>
            <a:endParaRPr lang="en-GB" altLang="ja-JP" smtClean="0">
              <a:solidFill>
                <a:srgbClr val="666666"/>
              </a:solidFill>
            </a:endParaRPr>
          </a:p>
        </p:txBody>
      </p:sp>
      <p:sp>
        <p:nvSpPr>
          <p:cNvPr id="7190" name="AutoShape 24"/>
          <p:cNvSpPr>
            <a:spLocks noChangeArrowheads="1"/>
          </p:cNvSpPr>
          <p:nvPr/>
        </p:nvSpPr>
        <p:spPr bwMode="auto">
          <a:xfrm>
            <a:off x="179387" y="1556792"/>
            <a:ext cx="1152525" cy="1079500"/>
          </a:xfrm>
          <a:prstGeom prst="homePlate">
            <a:avLst>
              <a:gd name="adj" fmla="val 38969"/>
            </a:avLst>
          </a:prstGeom>
          <a:solidFill>
            <a:schemeClr val="accent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1200" b="1">
                <a:solidFill>
                  <a:schemeClr val="bg1"/>
                </a:solidFill>
              </a:rPr>
              <a:t>Challenge</a:t>
            </a:r>
          </a:p>
        </p:txBody>
      </p:sp>
      <p:sp>
        <p:nvSpPr>
          <p:cNvPr id="7191" name="AutoShape 25"/>
          <p:cNvSpPr>
            <a:spLocks noChangeArrowheads="1"/>
          </p:cNvSpPr>
          <p:nvPr/>
        </p:nvSpPr>
        <p:spPr bwMode="auto">
          <a:xfrm>
            <a:off x="179388" y="3212976"/>
            <a:ext cx="1296268" cy="1081087"/>
          </a:xfrm>
          <a:prstGeom prst="homePlate">
            <a:avLst>
              <a:gd name="adj" fmla="val 38912"/>
            </a:avLst>
          </a:prstGeom>
          <a:solidFill>
            <a:srgbClr val="0070C0"/>
          </a:solidFill>
          <a:ln>
            <a:noFill/>
          </a:ln>
          <a:effectLst/>
          <a:extLst/>
        </p:spPr>
        <p:txBody>
          <a:bodyPr anchor="ctr"/>
          <a:lstStyle/>
          <a:p>
            <a:r>
              <a:rPr lang="en-GB" sz="1200" b="1" dirty="0" smtClean="0">
                <a:solidFill>
                  <a:schemeClr val="bg1"/>
                </a:solidFill>
              </a:rPr>
              <a:t>Assessment</a:t>
            </a:r>
            <a:endParaRPr lang="en-GB" sz="1200" b="1" dirty="0">
              <a:solidFill>
                <a:schemeClr val="bg1"/>
              </a:solidFill>
            </a:endParaRPr>
          </a:p>
          <a:p>
            <a:r>
              <a:rPr lang="en-GB" sz="1200" b="1" dirty="0">
                <a:solidFill>
                  <a:schemeClr val="bg1"/>
                </a:solidFill>
              </a:rPr>
              <a:t>approach</a:t>
            </a:r>
          </a:p>
        </p:txBody>
      </p:sp>
      <p:sp>
        <p:nvSpPr>
          <p:cNvPr id="7192" name="AutoShape 26"/>
          <p:cNvSpPr>
            <a:spLocks noChangeArrowheads="1"/>
          </p:cNvSpPr>
          <p:nvPr/>
        </p:nvSpPr>
        <p:spPr bwMode="auto">
          <a:xfrm>
            <a:off x="179388" y="4725144"/>
            <a:ext cx="1152525" cy="1079500"/>
          </a:xfrm>
          <a:prstGeom prst="homePlate">
            <a:avLst>
              <a:gd name="adj" fmla="val 38969"/>
            </a:avLst>
          </a:prstGeom>
          <a:solidFill>
            <a:schemeClr val="accent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1200" b="1">
                <a:solidFill>
                  <a:schemeClr val="bg1"/>
                </a:solidFill>
              </a:rPr>
              <a:t>Value</a:t>
            </a:r>
          </a:p>
        </p:txBody>
      </p:sp>
    </p:spTree>
    <p:extLst>
      <p:ext uri="{BB962C8B-B14F-4D97-AF65-F5344CB8AC3E}">
        <p14:creationId xmlns:p14="http://schemas.microsoft.com/office/powerpoint/2010/main" val="967801422"/>
      </p:ext>
    </p:extLst>
  </p:cSld>
  <p:clrMapOvr>
    <a:masterClrMapping/>
  </p:clrMapOvr>
  <p:transition spd="slow" advClick="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3060"/>
                                        </p:tgtEl>
                                        <p:attrNameLst>
                                          <p:attrName>style.visibility</p:attrName>
                                        </p:attrNameLst>
                                      </p:cBhvr>
                                      <p:to>
                                        <p:strVal val="visible"/>
                                      </p:to>
                                    </p:set>
                                    <p:animEffect transition="in" filter="wipe(up)">
                                      <p:cBhvr>
                                        <p:cTn id="7" dur="500"/>
                                        <p:tgtEl>
                                          <p:spTgt spid="17306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170"/>
                                        </p:tgtEl>
                                        <p:attrNameLst>
                                          <p:attrName>style.visibility</p:attrName>
                                        </p:attrNameLst>
                                      </p:cBhvr>
                                      <p:to>
                                        <p:strVal val="visible"/>
                                      </p:to>
                                    </p:set>
                                    <p:animEffect transition="in" filter="wipe(up)">
                                      <p:cBhvr>
                                        <p:cTn id="10" dur="500"/>
                                        <p:tgtEl>
                                          <p:spTgt spid="7170"/>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190"/>
                                        </p:tgtEl>
                                        <p:attrNameLst>
                                          <p:attrName>style.visibility</p:attrName>
                                        </p:attrNameLst>
                                      </p:cBhvr>
                                      <p:to>
                                        <p:strVal val="visible"/>
                                      </p:to>
                                    </p:set>
                                    <p:animEffect transition="in" filter="wipe(up)">
                                      <p:cBhvr>
                                        <p:cTn id="13" dur="500"/>
                                        <p:tgtEl>
                                          <p:spTgt spid="7190"/>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7191"/>
                                        </p:tgtEl>
                                        <p:attrNameLst>
                                          <p:attrName>style.visibility</p:attrName>
                                        </p:attrNameLst>
                                      </p:cBhvr>
                                      <p:to>
                                        <p:strVal val="visible"/>
                                      </p:to>
                                    </p:set>
                                    <p:animEffect transition="in" filter="wipe(up)">
                                      <p:cBhvr>
                                        <p:cTn id="16" dur="500"/>
                                        <p:tgtEl>
                                          <p:spTgt spid="7191"/>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7192"/>
                                        </p:tgtEl>
                                        <p:attrNameLst>
                                          <p:attrName>style.visibility</p:attrName>
                                        </p:attrNameLst>
                                      </p:cBhvr>
                                      <p:to>
                                        <p:strVal val="visible"/>
                                      </p:to>
                                    </p:set>
                                    <p:animEffect transition="in" filter="wipe(up)">
                                      <p:cBhvr>
                                        <p:cTn id="19" dur="500"/>
                                        <p:tgtEl>
                                          <p:spTgt spid="7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90" grpId="0" animBg="1"/>
      <p:bldP spid="7191" grpId="0" animBg="1"/>
      <p:bldP spid="719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title"/>
          </p:nvPr>
        </p:nvSpPr>
        <p:spPr>
          <a:xfrm>
            <a:off x="323850" y="116632"/>
            <a:ext cx="8496300" cy="576263"/>
          </a:xfrm>
        </p:spPr>
        <p:txBody>
          <a:bodyPr/>
          <a:lstStyle/>
          <a:p>
            <a:pPr eaLnBrk="1" hangingPunct="1"/>
            <a:r>
              <a:rPr lang="en-GB" sz="2400" b="1" dirty="0" smtClean="0"/>
              <a:t>Case 3: </a:t>
            </a:r>
            <a:r>
              <a:rPr lang="en-GB" sz="2400" b="1" dirty="0" smtClean="0">
                <a:solidFill>
                  <a:srgbClr val="0070C0"/>
                </a:solidFill>
              </a:rPr>
              <a:t>Private Investor</a:t>
            </a:r>
          </a:p>
        </p:txBody>
      </p:sp>
      <p:sp>
        <p:nvSpPr>
          <p:cNvPr id="7170" name="Slide Number Placeholder 4"/>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7230A24-2B04-4D95-8D2D-78AD59E4AD51}" type="slidenum">
              <a:rPr lang="en-GB" altLang="ja-JP" smtClean="0">
                <a:solidFill>
                  <a:srgbClr val="666666"/>
                </a:solidFill>
              </a:rPr>
              <a:pPr/>
              <a:t>5</a:t>
            </a:fld>
            <a:endParaRPr lang="en-GB" altLang="ja-JP" smtClean="0">
              <a:solidFill>
                <a:srgbClr val="666666"/>
              </a:solidFill>
            </a:endParaRPr>
          </a:p>
        </p:txBody>
      </p:sp>
      <p:graphicFrame>
        <p:nvGraphicFramePr>
          <p:cNvPr id="173060" name="Group 4"/>
          <p:cNvGraphicFramePr>
            <a:graphicFrameLocks noGrp="1"/>
          </p:cNvGraphicFramePr>
          <p:nvPr>
            <p:ph sz="half" idx="4294967295"/>
            <p:extLst>
              <p:ext uri="{D42A27DB-BD31-4B8C-83A1-F6EECF244321}">
                <p14:modId xmlns:p14="http://schemas.microsoft.com/office/powerpoint/2010/main" val="3680343919"/>
              </p:ext>
            </p:extLst>
          </p:nvPr>
        </p:nvGraphicFramePr>
        <p:xfrm>
          <a:off x="0" y="1125538"/>
          <a:ext cx="7947992" cy="4948638"/>
        </p:xfrm>
        <a:graphic>
          <a:graphicData uri="http://schemas.openxmlformats.org/drawingml/2006/table">
            <a:tbl>
              <a:tblPr/>
              <a:tblGrid>
                <a:gridCol w="1632668"/>
                <a:gridCol w="6315324"/>
              </a:tblGrid>
              <a:tr h="1449518">
                <a:tc>
                  <a:txBody>
                    <a:bodyPr/>
                    <a:lstStyle/>
                    <a:p>
                      <a:pPr marL="0" marR="0" lvl="0" indent="0" algn="l" defTabSz="914400" rtl="0" eaLnBrk="1" fontAlgn="base" latinLnBrk="0" hangingPunct="1">
                        <a:lnSpc>
                          <a:spcPct val="100000"/>
                        </a:lnSpc>
                        <a:spcBef>
                          <a:spcPct val="40000"/>
                        </a:spcBef>
                        <a:spcAft>
                          <a:spcPct val="20000"/>
                        </a:spcAft>
                        <a:buClr>
                          <a:schemeClr val="tx1"/>
                        </a:buClr>
                        <a:buSzTx/>
                        <a:buFont typeface="Wingdings" pitchFamily="2" charset="2"/>
                        <a:buNone/>
                        <a:tabLst/>
                      </a:pPr>
                      <a:endParaRPr kumimoji="0" lang="nb-NO" sz="1200" b="0" i="0" u="none" strike="noStrike" cap="none" normalizeH="0" baseline="0" dirty="0" smtClean="0">
                        <a:ln>
                          <a:noFill/>
                        </a:ln>
                        <a:solidFill>
                          <a:schemeClr val="tx1"/>
                        </a:solidFill>
                        <a:effectLst/>
                        <a:latin typeface="Arial" charset="0"/>
                      </a:endParaRPr>
                    </a:p>
                  </a:txBody>
                  <a:tcPr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40000"/>
                        </a:spcBef>
                        <a:spcAft>
                          <a:spcPct val="20000"/>
                        </a:spcAft>
                        <a:buClr>
                          <a:schemeClr val="tx1"/>
                        </a:buClr>
                        <a:buSzTx/>
                        <a:buFont typeface="Arial" panose="020B0604020202020204" pitchFamily="34" charset="0"/>
                        <a:buChar char="•"/>
                        <a:tabLst/>
                      </a:pPr>
                      <a:r>
                        <a:rPr kumimoji="0" lang="en-GB" sz="1600" b="0" i="0" u="none" strike="noStrike" cap="none" normalizeH="0" baseline="0" dirty="0" smtClean="0">
                          <a:ln>
                            <a:noFill/>
                          </a:ln>
                          <a:solidFill>
                            <a:schemeClr val="tx2"/>
                          </a:solidFill>
                          <a:effectLst/>
                          <a:latin typeface="Arial" charset="0"/>
                        </a:rPr>
                        <a:t>It is presented with multiple investment opportunities. There is a broad range of cases, from projects to </a:t>
                      </a:r>
                      <a:r>
                        <a:rPr kumimoji="0" lang="en-GB" sz="1600" b="0" i="0" u="none" strike="noStrike" cap="none" normalizeH="0" baseline="0" dirty="0" err="1" smtClean="0">
                          <a:ln>
                            <a:noFill/>
                          </a:ln>
                          <a:solidFill>
                            <a:schemeClr val="tx2"/>
                          </a:solidFill>
                          <a:effectLst/>
                          <a:latin typeface="Arial" charset="0"/>
                        </a:rPr>
                        <a:t>multisectoral</a:t>
                      </a:r>
                      <a:r>
                        <a:rPr kumimoji="0" lang="en-GB" sz="1600" b="0" i="0" u="none" strike="noStrike" cap="none" normalizeH="0" baseline="0" dirty="0" smtClean="0">
                          <a:ln>
                            <a:noFill/>
                          </a:ln>
                          <a:solidFill>
                            <a:schemeClr val="tx2"/>
                          </a:solidFill>
                          <a:effectLst/>
                          <a:latin typeface="Arial" charset="0"/>
                        </a:rPr>
                        <a:t> policy implementation programs.</a:t>
                      </a:r>
                    </a:p>
                    <a:p>
                      <a:pPr marL="285750" marR="0" lvl="0" indent="-285750" algn="l" defTabSz="914400" rtl="0" eaLnBrk="1" fontAlgn="base" latinLnBrk="0" hangingPunct="1">
                        <a:lnSpc>
                          <a:spcPct val="100000"/>
                        </a:lnSpc>
                        <a:spcBef>
                          <a:spcPct val="40000"/>
                        </a:spcBef>
                        <a:spcAft>
                          <a:spcPct val="20000"/>
                        </a:spcAft>
                        <a:buClr>
                          <a:schemeClr val="tx1"/>
                        </a:buClr>
                        <a:buSzTx/>
                        <a:buFont typeface="Arial" panose="020B0604020202020204" pitchFamily="34" charset="0"/>
                        <a:buChar char="•"/>
                        <a:tabLst/>
                      </a:pPr>
                      <a:r>
                        <a:rPr kumimoji="0" lang="en-GB" sz="1600" b="0" i="0" u="none" strike="noStrike" cap="none" normalizeH="0" baseline="0" dirty="0" smtClean="0">
                          <a:ln>
                            <a:noFill/>
                          </a:ln>
                          <a:solidFill>
                            <a:schemeClr val="tx2"/>
                          </a:solidFill>
                          <a:effectLst/>
                          <a:latin typeface="Arial" charset="0"/>
                        </a:rPr>
                        <a:t>Each opportunity is in a country with different criteria for ER accounting and it is difficult to compare among them.</a:t>
                      </a:r>
                    </a:p>
                  </a:txBody>
                  <a:tcPr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1481461">
                <a:tc>
                  <a:txBody>
                    <a:bodyPr/>
                    <a:lstStyle/>
                    <a:p>
                      <a:pPr marL="0" marR="0" lvl="0" indent="0" algn="l" defTabSz="914400" rtl="0" eaLnBrk="1" fontAlgn="base" latinLnBrk="0" hangingPunct="1">
                        <a:lnSpc>
                          <a:spcPct val="100000"/>
                        </a:lnSpc>
                        <a:spcBef>
                          <a:spcPct val="40000"/>
                        </a:spcBef>
                        <a:spcAft>
                          <a:spcPct val="20000"/>
                        </a:spcAft>
                        <a:buClr>
                          <a:schemeClr val="tx1"/>
                        </a:buClr>
                        <a:buSzTx/>
                        <a:buFont typeface="Wingdings" pitchFamily="2" charset="2"/>
                        <a:buNone/>
                        <a:tabLst/>
                      </a:pPr>
                      <a:endParaRPr kumimoji="0" lang="nb-NO" sz="1200" b="0" i="0" u="none" strike="noStrike" cap="none" normalizeH="0" baseline="0" dirty="0" smtClean="0">
                        <a:ln>
                          <a:noFill/>
                        </a:ln>
                        <a:solidFill>
                          <a:schemeClr val="tx1"/>
                        </a:solidFill>
                        <a:effectLst/>
                        <a:latin typeface="Arial" charset="0"/>
                      </a:endParaRPr>
                    </a:p>
                  </a:txBody>
                  <a:tcPr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600" kern="1200" dirty="0" smtClean="0">
                        <a:solidFill>
                          <a:schemeClr val="tx2"/>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smtClean="0">
                          <a:solidFill>
                            <a:srgbClr val="0070C0"/>
                          </a:solidFill>
                          <a:effectLst/>
                          <a:latin typeface="+mn-lt"/>
                          <a:ea typeface="+mn-ea"/>
                          <a:cs typeface="+mn-cs"/>
                        </a:rPr>
                        <a:t>Evaluates programs</a:t>
                      </a:r>
                      <a:r>
                        <a:rPr lang="en-GB" sz="1600" kern="1200" baseline="0" dirty="0" smtClean="0">
                          <a:solidFill>
                            <a:srgbClr val="0070C0"/>
                          </a:solidFill>
                          <a:effectLst/>
                          <a:latin typeface="+mn-lt"/>
                          <a:ea typeface="+mn-ea"/>
                          <a:cs typeface="+mn-cs"/>
                        </a:rPr>
                        <a:t> at the design stage, implementation stage and execution stage providing a rating output based on preselected criteria.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600" kern="1200" baseline="0" dirty="0" smtClean="0">
                        <a:solidFill>
                          <a:srgbClr val="0070C0"/>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baseline="0" dirty="0" smtClean="0">
                          <a:solidFill>
                            <a:srgbClr val="0070C0"/>
                          </a:solidFill>
                          <a:effectLst/>
                          <a:latin typeface="+mn-lt"/>
                          <a:ea typeface="+mn-ea"/>
                          <a:cs typeface="+mn-cs"/>
                        </a:rPr>
                        <a:t>Weight for rating criteria can be changed based on investment approach.</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600" kern="1200" baseline="0" dirty="0" smtClean="0">
                        <a:solidFill>
                          <a:schemeClr val="tx2"/>
                        </a:solidFill>
                        <a:effectLst/>
                        <a:latin typeface="+mn-lt"/>
                        <a:ea typeface="+mn-ea"/>
                        <a:cs typeface="+mn-cs"/>
                      </a:endParaRPr>
                    </a:p>
                  </a:txBody>
                  <a:tcPr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1449518">
                <a:tc>
                  <a:txBody>
                    <a:bodyPr/>
                    <a:lstStyle/>
                    <a:p>
                      <a:pPr marL="0" marR="0" lvl="0" indent="0" algn="l" defTabSz="914400" rtl="0" eaLnBrk="1" fontAlgn="base" latinLnBrk="0" hangingPunct="1">
                        <a:lnSpc>
                          <a:spcPct val="100000"/>
                        </a:lnSpc>
                        <a:spcBef>
                          <a:spcPct val="40000"/>
                        </a:spcBef>
                        <a:spcAft>
                          <a:spcPct val="20000"/>
                        </a:spcAft>
                        <a:buClr>
                          <a:schemeClr val="tx1"/>
                        </a:buClr>
                        <a:buSzTx/>
                        <a:buFont typeface="Wingdings" pitchFamily="2" charset="2"/>
                        <a:buNone/>
                        <a:tabLst/>
                      </a:pPr>
                      <a:endParaRPr kumimoji="0" lang="nb-NO" sz="1200" b="0" i="0" u="none" strike="noStrike" cap="none" normalizeH="0" baseline="0" smtClean="0">
                        <a:ln>
                          <a:noFill/>
                        </a:ln>
                        <a:solidFill>
                          <a:schemeClr val="tx1"/>
                        </a:solidFill>
                        <a:effectLst/>
                        <a:latin typeface="Arial" charset="0"/>
                      </a:endParaRPr>
                    </a:p>
                  </a:txBody>
                  <a:tcPr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40000"/>
                        </a:spcBef>
                        <a:spcAft>
                          <a:spcPct val="20000"/>
                        </a:spcAft>
                        <a:buClr>
                          <a:schemeClr val="tx1"/>
                        </a:buClr>
                        <a:buSzTx/>
                        <a:buFont typeface="Arial" panose="020B0604020202020204" pitchFamily="34" charset="0"/>
                        <a:buChar char="•"/>
                        <a:tabLst/>
                      </a:pPr>
                      <a:r>
                        <a:rPr kumimoji="0" lang="en-GB" sz="1600" b="0" i="0" u="none" strike="noStrike" cap="none" normalizeH="0" baseline="0" dirty="0" smtClean="0">
                          <a:ln>
                            <a:noFill/>
                          </a:ln>
                          <a:solidFill>
                            <a:schemeClr val="tx2"/>
                          </a:solidFill>
                          <a:effectLst/>
                          <a:latin typeface="Arial" charset="0"/>
                        </a:rPr>
                        <a:t>Prioritization of investment opportunities.</a:t>
                      </a:r>
                    </a:p>
                    <a:p>
                      <a:pPr marL="285750" marR="0" lvl="0" indent="-285750" algn="l" defTabSz="914400" rtl="0" eaLnBrk="1" fontAlgn="base" latinLnBrk="0" hangingPunct="1">
                        <a:lnSpc>
                          <a:spcPct val="100000"/>
                        </a:lnSpc>
                        <a:spcBef>
                          <a:spcPct val="40000"/>
                        </a:spcBef>
                        <a:spcAft>
                          <a:spcPct val="20000"/>
                        </a:spcAft>
                        <a:buClr>
                          <a:schemeClr val="tx1"/>
                        </a:buClr>
                        <a:buSzTx/>
                        <a:buFont typeface="Arial" panose="020B0604020202020204" pitchFamily="34" charset="0"/>
                        <a:buChar char="•"/>
                        <a:tabLst/>
                      </a:pPr>
                      <a:r>
                        <a:rPr kumimoji="0" lang="en-GB" sz="1600" b="0" i="0" u="none" strike="noStrike" cap="none" normalizeH="0" baseline="0" dirty="0" smtClean="0">
                          <a:ln>
                            <a:noFill/>
                          </a:ln>
                          <a:solidFill>
                            <a:schemeClr val="tx2"/>
                          </a:solidFill>
                          <a:effectLst/>
                          <a:latin typeface="Arial" charset="0"/>
                        </a:rPr>
                        <a:t>Comparability among different program types.</a:t>
                      </a:r>
                    </a:p>
                  </a:txBody>
                  <a:tcPr marT="45724" marB="45724" anchor="ctr" horzOverflow="overflow">
                    <a:lnL cap="flat">
                      <a:noFill/>
                    </a:lnL>
                    <a:lnR cap="flat">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bl>
          </a:graphicData>
        </a:graphic>
      </p:graphicFrame>
      <p:sp>
        <p:nvSpPr>
          <p:cNvPr id="7190" name="AutoShape 24"/>
          <p:cNvSpPr>
            <a:spLocks noChangeArrowheads="1"/>
          </p:cNvSpPr>
          <p:nvPr/>
        </p:nvSpPr>
        <p:spPr bwMode="auto">
          <a:xfrm>
            <a:off x="179388" y="1340768"/>
            <a:ext cx="1152525" cy="1079500"/>
          </a:xfrm>
          <a:prstGeom prst="homePlate">
            <a:avLst>
              <a:gd name="adj" fmla="val 38969"/>
            </a:avLst>
          </a:prstGeom>
          <a:solidFill>
            <a:schemeClr val="accent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1200" b="1" dirty="0">
                <a:solidFill>
                  <a:schemeClr val="bg1"/>
                </a:solidFill>
              </a:rPr>
              <a:t>Challenge</a:t>
            </a:r>
          </a:p>
        </p:txBody>
      </p:sp>
      <p:sp>
        <p:nvSpPr>
          <p:cNvPr id="7191" name="AutoShape 25"/>
          <p:cNvSpPr>
            <a:spLocks noChangeArrowheads="1"/>
          </p:cNvSpPr>
          <p:nvPr/>
        </p:nvSpPr>
        <p:spPr bwMode="auto">
          <a:xfrm>
            <a:off x="179388" y="2844329"/>
            <a:ext cx="1296268" cy="1081087"/>
          </a:xfrm>
          <a:prstGeom prst="homePlate">
            <a:avLst>
              <a:gd name="adj" fmla="val 38912"/>
            </a:avLst>
          </a:prstGeom>
          <a:solidFill>
            <a:srgbClr val="0070C0"/>
          </a:solidFill>
          <a:ln>
            <a:noFill/>
          </a:ln>
          <a:effectLst/>
          <a:extLst/>
        </p:spPr>
        <p:txBody>
          <a:bodyPr anchor="ctr"/>
          <a:lstStyle/>
          <a:p>
            <a:r>
              <a:rPr lang="en-GB" sz="1200" b="1" dirty="0" smtClean="0">
                <a:solidFill>
                  <a:schemeClr val="bg1"/>
                </a:solidFill>
              </a:rPr>
              <a:t>Assessment</a:t>
            </a:r>
            <a:endParaRPr lang="en-GB" sz="1200" b="1" dirty="0">
              <a:solidFill>
                <a:schemeClr val="bg1"/>
              </a:solidFill>
            </a:endParaRPr>
          </a:p>
          <a:p>
            <a:r>
              <a:rPr lang="en-GB" sz="1200" b="1" dirty="0">
                <a:solidFill>
                  <a:schemeClr val="bg1"/>
                </a:solidFill>
              </a:rPr>
              <a:t>approach</a:t>
            </a:r>
          </a:p>
        </p:txBody>
      </p:sp>
      <p:sp>
        <p:nvSpPr>
          <p:cNvPr id="7192" name="AutoShape 26"/>
          <p:cNvSpPr>
            <a:spLocks noChangeArrowheads="1"/>
          </p:cNvSpPr>
          <p:nvPr/>
        </p:nvSpPr>
        <p:spPr bwMode="auto">
          <a:xfrm>
            <a:off x="179388" y="4581128"/>
            <a:ext cx="1152525" cy="1079500"/>
          </a:xfrm>
          <a:prstGeom prst="homePlate">
            <a:avLst>
              <a:gd name="adj" fmla="val 38969"/>
            </a:avLst>
          </a:prstGeom>
          <a:solidFill>
            <a:schemeClr val="accent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1200" b="1">
                <a:solidFill>
                  <a:schemeClr val="bg1"/>
                </a:solidFill>
              </a:rPr>
              <a:t>Value</a:t>
            </a:r>
          </a:p>
        </p:txBody>
      </p:sp>
    </p:spTree>
    <p:extLst>
      <p:ext uri="{BB962C8B-B14F-4D97-AF65-F5344CB8AC3E}">
        <p14:creationId xmlns:p14="http://schemas.microsoft.com/office/powerpoint/2010/main" val="1185574333"/>
      </p:ext>
    </p:extLst>
  </p:cSld>
  <p:clrMapOvr>
    <a:masterClrMapping/>
  </p:clrMapOvr>
  <p:transition spd="slow" advClick="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3060"/>
                                        </p:tgtEl>
                                        <p:attrNameLst>
                                          <p:attrName>style.visibility</p:attrName>
                                        </p:attrNameLst>
                                      </p:cBhvr>
                                      <p:to>
                                        <p:strVal val="visible"/>
                                      </p:to>
                                    </p:set>
                                    <p:animEffect transition="in" filter="wipe(up)">
                                      <p:cBhvr>
                                        <p:cTn id="7" dur="500"/>
                                        <p:tgtEl>
                                          <p:spTgt spid="17306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190"/>
                                        </p:tgtEl>
                                        <p:attrNameLst>
                                          <p:attrName>style.visibility</p:attrName>
                                        </p:attrNameLst>
                                      </p:cBhvr>
                                      <p:to>
                                        <p:strVal val="visible"/>
                                      </p:to>
                                    </p:set>
                                    <p:animEffect transition="in" filter="wipe(up)">
                                      <p:cBhvr>
                                        <p:cTn id="10" dur="500"/>
                                        <p:tgtEl>
                                          <p:spTgt spid="7190"/>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191"/>
                                        </p:tgtEl>
                                        <p:attrNameLst>
                                          <p:attrName>style.visibility</p:attrName>
                                        </p:attrNameLst>
                                      </p:cBhvr>
                                      <p:to>
                                        <p:strVal val="visible"/>
                                      </p:to>
                                    </p:set>
                                    <p:animEffect transition="in" filter="wipe(up)">
                                      <p:cBhvr>
                                        <p:cTn id="13" dur="500"/>
                                        <p:tgtEl>
                                          <p:spTgt spid="7191"/>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7192"/>
                                        </p:tgtEl>
                                        <p:attrNameLst>
                                          <p:attrName>style.visibility</p:attrName>
                                        </p:attrNameLst>
                                      </p:cBhvr>
                                      <p:to>
                                        <p:strVal val="visible"/>
                                      </p:to>
                                    </p:set>
                                    <p:animEffect transition="in" filter="wipe(up)">
                                      <p:cBhvr>
                                        <p:cTn id="16" dur="500"/>
                                        <p:tgtEl>
                                          <p:spTgt spid="7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0" grpId="0" animBg="1"/>
      <p:bldP spid="7191" grpId="0" animBg="1"/>
      <p:bldP spid="719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16632"/>
            <a:ext cx="8496300" cy="576263"/>
          </a:xfrm>
        </p:spPr>
        <p:txBody>
          <a:bodyPr>
            <a:normAutofit/>
          </a:bodyPr>
          <a:lstStyle/>
          <a:p>
            <a:r>
              <a:rPr lang="en-US" sz="2400" b="1" dirty="0" smtClean="0"/>
              <a:t>Objectives </a:t>
            </a:r>
            <a:r>
              <a:rPr lang="en-US" sz="2400" b="1" dirty="0"/>
              <a:t>of the </a:t>
            </a:r>
            <a:r>
              <a:rPr lang="en-US" sz="2400" b="1" dirty="0" smtClean="0"/>
              <a:t>Assessment Framework</a:t>
            </a:r>
            <a:endParaRPr lang="en-GB" sz="2400" b="1" dirty="0"/>
          </a:p>
        </p:txBody>
      </p:sp>
      <p:sp>
        <p:nvSpPr>
          <p:cNvPr id="5" name="Slide Number Placeholder 4"/>
          <p:cNvSpPr>
            <a:spLocks noGrp="1"/>
          </p:cNvSpPr>
          <p:nvPr>
            <p:ph type="sldNum" sz="quarter" idx="11"/>
          </p:nvPr>
        </p:nvSpPr>
        <p:spPr/>
        <p:txBody>
          <a:bodyPr/>
          <a:lstStyle/>
          <a:p>
            <a:fld id="{5BA07366-CB75-4AA8-9E5B-928B849F427C}" type="slidenum">
              <a:rPr lang="en-GB" smtClean="0"/>
              <a:t>6</a:t>
            </a:fld>
            <a:endParaRPr lang="en-GB" dirty="0"/>
          </a:p>
        </p:txBody>
      </p:sp>
      <p:sp>
        <p:nvSpPr>
          <p:cNvPr id="3" name="Content Placeholder 2"/>
          <p:cNvSpPr>
            <a:spLocks noGrp="1"/>
          </p:cNvSpPr>
          <p:nvPr>
            <p:ph sz="quarter" idx="12"/>
          </p:nvPr>
        </p:nvSpPr>
        <p:spPr/>
        <p:txBody>
          <a:bodyPr/>
          <a:lstStyle/>
          <a:p>
            <a:pPr marL="0" indent="0">
              <a:buNone/>
            </a:pPr>
            <a:r>
              <a:rPr lang="en-US" sz="2000" dirty="0"/>
              <a:t>The main objectives of the design of this </a:t>
            </a:r>
            <a:r>
              <a:rPr lang="en-US" sz="2000" dirty="0" smtClean="0"/>
              <a:t>assessment  </a:t>
            </a:r>
            <a:r>
              <a:rPr lang="en-US" sz="2000" dirty="0"/>
              <a:t>system are</a:t>
            </a:r>
            <a:r>
              <a:rPr lang="en-US" sz="2000" dirty="0" smtClean="0"/>
              <a:t>:</a:t>
            </a:r>
          </a:p>
          <a:p>
            <a:pPr marL="0" indent="0">
              <a:buNone/>
            </a:pPr>
            <a:endParaRPr lang="es-MX" dirty="0"/>
          </a:p>
        </p:txBody>
      </p:sp>
      <p:graphicFrame>
        <p:nvGraphicFramePr>
          <p:cNvPr id="7" name="Diagram 6"/>
          <p:cNvGraphicFramePr/>
          <p:nvPr>
            <p:extLst>
              <p:ext uri="{D42A27DB-BD31-4B8C-83A1-F6EECF244321}">
                <p14:modId xmlns:p14="http://schemas.microsoft.com/office/powerpoint/2010/main" val="2991362087"/>
              </p:ext>
            </p:extLst>
          </p:nvPr>
        </p:nvGraphicFramePr>
        <p:xfrm>
          <a:off x="1403648" y="1916832"/>
          <a:ext cx="6096000" cy="41360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4158088"/>
      </p:ext>
    </p:extLst>
  </p:cSld>
  <p:clrMapOvr>
    <a:masterClrMapping/>
  </p:clrMapOvr>
  <p:transition spd="slow" advClick="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16433"/>
            <a:ext cx="8496300" cy="576263"/>
          </a:xfrm>
        </p:spPr>
        <p:txBody>
          <a:bodyPr/>
          <a:lstStyle/>
          <a:p>
            <a:r>
              <a:rPr lang="en-GB" sz="2400" b="1" dirty="0" smtClean="0"/>
              <a:t>Goals and Assessment </a:t>
            </a:r>
            <a:r>
              <a:rPr lang="en-GB" sz="2400" b="1" dirty="0"/>
              <a:t>S</a:t>
            </a:r>
            <a:r>
              <a:rPr lang="en-GB" sz="2400" b="1" dirty="0" smtClean="0"/>
              <a:t>tructure </a:t>
            </a:r>
            <a:endParaRPr lang="en-GB" sz="2400" b="1" dirty="0"/>
          </a:p>
        </p:txBody>
      </p:sp>
      <p:sp>
        <p:nvSpPr>
          <p:cNvPr id="4" name="Slide Number Placeholder 3"/>
          <p:cNvSpPr>
            <a:spLocks noGrp="1"/>
          </p:cNvSpPr>
          <p:nvPr>
            <p:ph type="sldNum" sz="quarter" idx="11"/>
          </p:nvPr>
        </p:nvSpPr>
        <p:spPr/>
        <p:txBody>
          <a:bodyPr/>
          <a:lstStyle/>
          <a:p>
            <a:fld id="{BE77CF70-889B-4F91-83F4-004078FC6BB8}" type="slidenum">
              <a:rPr lang="en-GB" altLang="ja-JP" smtClean="0"/>
              <a:pPr/>
              <a:t>7</a:t>
            </a:fld>
            <a:endParaRPr lang="en-GB" altLang="ja-JP" dirty="0"/>
          </a:p>
        </p:txBody>
      </p:sp>
      <p:sp>
        <p:nvSpPr>
          <p:cNvPr id="3" name="Content Placeholder 2"/>
          <p:cNvSpPr>
            <a:spLocks noGrp="1"/>
          </p:cNvSpPr>
          <p:nvPr>
            <p:ph sz="quarter" idx="12"/>
          </p:nvPr>
        </p:nvSpPr>
        <p:spPr>
          <a:xfrm>
            <a:off x="323850" y="1124744"/>
            <a:ext cx="8496300" cy="4752975"/>
          </a:xfrm>
        </p:spPr>
        <p:txBody>
          <a:bodyPr>
            <a:normAutofit lnSpcReduction="10000"/>
          </a:bodyPr>
          <a:lstStyle/>
          <a:p>
            <a:pPr>
              <a:spcBef>
                <a:spcPts val="1200"/>
              </a:spcBef>
            </a:pPr>
            <a:r>
              <a:rPr lang="en-GB" sz="2400" dirty="0" smtClean="0">
                <a:solidFill>
                  <a:schemeClr val="tx2"/>
                </a:solidFill>
                <a:latin typeface="Calibri" pitchFamily="34" charset="0"/>
                <a:cs typeface="Calibri" pitchFamily="34" charset="0"/>
              </a:rPr>
              <a:t>Establish framework to enable:</a:t>
            </a:r>
          </a:p>
          <a:p>
            <a:pPr marL="342900" lvl="1" indent="-342900">
              <a:spcBef>
                <a:spcPts val="1200"/>
              </a:spcBef>
              <a:buFont typeface="Arial" panose="020B0604020202020204" pitchFamily="34" charset="0"/>
              <a:buChar char="•"/>
            </a:pPr>
            <a:r>
              <a:rPr lang="en-GB" sz="2200" dirty="0">
                <a:solidFill>
                  <a:schemeClr val="tx2"/>
                </a:solidFill>
                <a:latin typeface="Calibri" pitchFamily="34" charset="0"/>
                <a:cs typeface="Calibri" pitchFamily="34" charset="0"/>
              </a:rPr>
              <a:t>Program-level assessment of ‘environmental integrity’ (GHG management) and ‘development benefits’</a:t>
            </a:r>
          </a:p>
          <a:p>
            <a:pPr marL="342900" lvl="1" indent="-342900">
              <a:spcBef>
                <a:spcPts val="1200"/>
              </a:spcBef>
              <a:buFont typeface="Arial" panose="020B0604020202020204" pitchFamily="34" charset="0"/>
              <a:buChar char="•"/>
            </a:pPr>
            <a:r>
              <a:rPr lang="en-GB" sz="2200" dirty="0" smtClean="0">
                <a:solidFill>
                  <a:schemeClr val="tx2"/>
                </a:solidFill>
                <a:latin typeface="Calibri" pitchFamily="34" charset="0"/>
                <a:cs typeface="Calibri" pitchFamily="34" charset="0"/>
              </a:rPr>
              <a:t>Common set of key indicators to promote comparability of mitigation programs (depending on user needs);</a:t>
            </a:r>
          </a:p>
          <a:p>
            <a:pPr marL="342900" lvl="1" indent="-342900">
              <a:spcBef>
                <a:spcPts val="1200"/>
              </a:spcBef>
              <a:buFont typeface="Arial" panose="020B0604020202020204" pitchFamily="34" charset="0"/>
              <a:buChar char="•"/>
            </a:pPr>
            <a:r>
              <a:rPr lang="en-GB" sz="2200" dirty="0" smtClean="0">
                <a:solidFill>
                  <a:schemeClr val="tx2"/>
                </a:solidFill>
                <a:latin typeface="Calibri" pitchFamily="34" charset="0"/>
                <a:cs typeface="Calibri" pitchFamily="34" charset="0"/>
              </a:rPr>
              <a:t>Use </a:t>
            </a:r>
            <a:r>
              <a:rPr lang="en-GB" sz="2200" dirty="0">
                <a:solidFill>
                  <a:schemeClr val="tx2"/>
                </a:solidFill>
                <a:latin typeface="Calibri" pitchFamily="34" charset="0"/>
                <a:cs typeface="Calibri" pitchFamily="34" charset="0"/>
              </a:rPr>
              <a:t>a probabilistic approach to the rating of variables leading to aggregate risk numbers for each of the </a:t>
            </a:r>
            <a:r>
              <a:rPr lang="en-GB" sz="2200" dirty="0" smtClean="0">
                <a:solidFill>
                  <a:schemeClr val="tx2"/>
                </a:solidFill>
                <a:latin typeface="Calibri" pitchFamily="34" charset="0"/>
                <a:cs typeface="Calibri" pitchFamily="34" charset="0"/>
              </a:rPr>
              <a:t>(risk) </a:t>
            </a:r>
            <a:r>
              <a:rPr lang="en-GB" sz="2200" dirty="0">
                <a:solidFill>
                  <a:schemeClr val="tx2"/>
                </a:solidFill>
                <a:latin typeface="Calibri" pitchFamily="34" charset="0"/>
                <a:cs typeface="Calibri" pitchFamily="34" charset="0"/>
              </a:rPr>
              <a:t>modules</a:t>
            </a:r>
          </a:p>
          <a:p>
            <a:pPr marL="342900" lvl="1" indent="-342900">
              <a:spcBef>
                <a:spcPts val="1200"/>
              </a:spcBef>
              <a:buFont typeface="Arial" panose="020B0604020202020204" pitchFamily="34" charset="0"/>
              <a:buChar char="•"/>
            </a:pPr>
            <a:r>
              <a:rPr lang="en-GB" sz="2200" dirty="0">
                <a:solidFill>
                  <a:schemeClr val="tx2"/>
                </a:solidFill>
                <a:latin typeface="Calibri" pitchFamily="34" charset="0"/>
                <a:cs typeface="Calibri" pitchFamily="34" charset="0"/>
              </a:rPr>
              <a:t>Allow the user of the </a:t>
            </a:r>
            <a:r>
              <a:rPr lang="en-GB" sz="2200" dirty="0" smtClean="0">
                <a:solidFill>
                  <a:schemeClr val="tx2"/>
                </a:solidFill>
                <a:latin typeface="Calibri" pitchFamily="34" charset="0"/>
                <a:cs typeface="Calibri" pitchFamily="34" charset="0"/>
              </a:rPr>
              <a:t>assessment framework (jurisdictions</a:t>
            </a:r>
            <a:r>
              <a:rPr lang="en-GB" sz="2200" dirty="0">
                <a:solidFill>
                  <a:schemeClr val="tx2"/>
                </a:solidFill>
                <a:latin typeface="Calibri" pitchFamily="34" charset="0"/>
                <a:cs typeface="Calibri" pitchFamily="34" charset="0"/>
              </a:rPr>
              <a:t>, </a:t>
            </a:r>
            <a:r>
              <a:rPr lang="en-GB" sz="2200" dirty="0" smtClean="0">
                <a:solidFill>
                  <a:schemeClr val="tx2"/>
                </a:solidFill>
                <a:latin typeface="Calibri" pitchFamily="34" charset="0"/>
                <a:cs typeface="Calibri" pitchFamily="34" charset="0"/>
              </a:rPr>
              <a:t>investors, donors, </a:t>
            </a:r>
            <a:r>
              <a:rPr lang="en-GB" sz="2200" dirty="0" err="1" smtClean="0">
                <a:solidFill>
                  <a:schemeClr val="tx2"/>
                </a:solidFill>
                <a:latin typeface="Calibri" pitchFamily="34" charset="0"/>
                <a:cs typeface="Calibri" pitchFamily="34" charset="0"/>
              </a:rPr>
              <a:t>etc</a:t>
            </a:r>
            <a:r>
              <a:rPr lang="en-GB" sz="2200" dirty="0">
                <a:solidFill>
                  <a:schemeClr val="tx2"/>
                </a:solidFill>
                <a:latin typeface="Calibri" pitchFamily="34" charset="0"/>
                <a:cs typeface="Calibri" pitchFamily="34" charset="0"/>
              </a:rPr>
              <a:t>) to make overall </a:t>
            </a:r>
            <a:r>
              <a:rPr lang="en-GB" sz="2200" dirty="0" smtClean="0">
                <a:solidFill>
                  <a:schemeClr val="tx2"/>
                </a:solidFill>
                <a:latin typeface="Calibri" pitchFamily="34" charset="0"/>
                <a:cs typeface="Calibri" pitchFamily="34" charset="0"/>
              </a:rPr>
              <a:t>rating </a:t>
            </a:r>
            <a:r>
              <a:rPr lang="en-GB" sz="2200" dirty="0">
                <a:solidFill>
                  <a:schemeClr val="tx2"/>
                </a:solidFill>
                <a:latin typeface="Calibri" pitchFamily="34" charset="0"/>
                <a:cs typeface="Calibri" pitchFamily="34" charset="0"/>
              </a:rPr>
              <a:t>based on their weighting of the risk </a:t>
            </a:r>
            <a:r>
              <a:rPr lang="en-GB" sz="2200" dirty="0" smtClean="0">
                <a:solidFill>
                  <a:schemeClr val="tx2"/>
                </a:solidFill>
                <a:latin typeface="Calibri" pitchFamily="34" charset="0"/>
                <a:cs typeface="Calibri" pitchFamily="34" charset="0"/>
              </a:rPr>
              <a:t>variables;</a:t>
            </a:r>
          </a:p>
          <a:p>
            <a:pPr marL="342900" lvl="1" indent="-342900">
              <a:spcBef>
                <a:spcPts val="1200"/>
              </a:spcBef>
              <a:buFont typeface="Arial" panose="020B0604020202020204" pitchFamily="34" charset="0"/>
              <a:buChar char="•"/>
            </a:pPr>
            <a:r>
              <a:rPr lang="en-GB" sz="2200" dirty="0" smtClean="0">
                <a:solidFill>
                  <a:schemeClr val="tx2"/>
                </a:solidFill>
                <a:latin typeface="Calibri" pitchFamily="34" charset="0"/>
                <a:cs typeface="Calibri" pitchFamily="34" charset="0"/>
              </a:rPr>
              <a:t>As applicable, market </a:t>
            </a:r>
            <a:r>
              <a:rPr lang="en-GB" sz="2200" dirty="0">
                <a:solidFill>
                  <a:schemeClr val="tx2"/>
                </a:solidFill>
                <a:latin typeface="Calibri" pitchFamily="34" charset="0"/>
                <a:cs typeface="Calibri" pitchFamily="34" charset="0"/>
              </a:rPr>
              <a:t>participants to assign a value to </a:t>
            </a:r>
            <a:r>
              <a:rPr lang="en-GB" sz="2200" dirty="0" smtClean="0">
                <a:solidFill>
                  <a:schemeClr val="tx2"/>
                </a:solidFill>
                <a:latin typeface="Calibri" pitchFamily="34" charset="0"/>
                <a:cs typeface="Calibri" pitchFamily="34" charset="0"/>
              </a:rPr>
              <a:t>carbon assets generated by mitigation programs, </a:t>
            </a:r>
            <a:r>
              <a:rPr lang="en-GB" sz="2200" dirty="0">
                <a:solidFill>
                  <a:schemeClr val="tx2"/>
                </a:solidFill>
                <a:latin typeface="Calibri" pitchFamily="34" charset="0"/>
                <a:cs typeface="Calibri" pitchFamily="34" charset="0"/>
              </a:rPr>
              <a:t>based on performance against key indicators</a:t>
            </a:r>
          </a:p>
          <a:p>
            <a:pPr lvl="1">
              <a:spcBef>
                <a:spcPts val="1200"/>
              </a:spcBef>
            </a:pPr>
            <a:endParaRPr lang="en-GB" sz="2200" dirty="0">
              <a:solidFill>
                <a:schemeClr val="tx2"/>
              </a:solidFill>
              <a:latin typeface="Calibri" pitchFamily="34" charset="0"/>
              <a:cs typeface="Calibri" pitchFamily="34" charset="0"/>
            </a:endParaRPr>
          </a:p>
        </p:txBody>
      </p:sp>
    </p:spTree>
    <p:extLst>
      <p:ext uri="{BB962C8B-B14F-4D97-AF65-F5344CB8AC3E}">
        <p14:creationId xmlns:p14="http://schemas.microsoft.com/office/powerpoint/2010/main" val="3284830554"/>
      </p:ext>
    </p:extLst>
  </p:cSld>
  <p:clrMapOvr>
    <a:masterClrMapping/>
  </p:clrMapOvr>
  <p:transition spd="slow" advClick="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smtClean="0"/>
              <a:t>Title of Presentation</a:t>
            </a:r>
            <a:endParaRPr lang="en-US"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8</a:t>
            </a:fld>
            <a:endParaRPr lang="en-US" dirty="0"/>
          </a:p>
        </p:txBody>
      </p:sp>
      <p:sp>
        <p:nvSpPr>
          <p:cNvPr id="5" name="Content Placeholder 4"/>
          <p:cNvSpPr>
            <a:spLocks noGrp="1"/>
          </p:cNvSpPr>
          <p:nvPr>
            <p:ph sz="quarter" idx="12"/>
          </p:nvPr>
        </p:nvSpPr>
        <p:spPr>
          <a:xfrm>
            <a:off x="323850" y="1268313"/>
            <a:ext cx="8496300" cy="4752975"/>
          </a:xfrm>
        </p:spPr>
        <p:txBody>
          <a:bodyPr/>
          <a:lstStyle/>
          <a:p>
            <a:pPr marL="342900" lvl="0" fontAlgn="ctr">
              <a:spcBef>
                <a:spcPts val="0"/>
              </a:spcBef>
            </a:pPr>
            <a:r>
              <a:rPr lang="en-GB" sz="2200" dirty="0" smtClean="0">
                <a:solidFill>
                  <a:schemeClr val="tx2"/>
                </a:solidFill>
                <a:latin typeface="Calibri" pitchFamily="34" charset="0"/>
                <a:cs typeface="Calibri" pitchFamily="34" charset="0"/>
              </a:rPr>
              <a:t>In order to ensure broad acceptance and use:</a:t>
            </a:r>
          </a:p>
          <a:p>
            <a:pPr marL="685800" lvl="0" indent="-342900" fontAlgn="ctr">
              <a:spcBef>
                <a:spcPts val="0"/>
              </a:spcBef>
              <a:buFont typeface="Arial" panose="020B0604020202020204" pitchFamily="34" charset="0"/>
              <a:buChar char="•"/>
            </a:pPr>
            <a:endParaRPr lang="en-GB" sz="800" dirty="0" smtClean="0">
              <a:solidFill>
                <a:schemeClr val="tx2"/>
              </a:solidFill>
              <a:latin typeface="Calibri" pitchFamily="34" charset="0"/>
              <a:cs typeface="Calibri" pitchFamily="34" charset="0"/>
            </a:endParaRPr>
          </a:p>
          <a:p>
            <a:pPr marL="685800" lvl="0" indent="-342900" fontAlgn="ctr">
              <a:spcBef>
                <a:spcPts val="0"/>
              </a:spcBef>
              <a:buFont typeface="Arial" panose="020B0604020202020204" pitchFamily="34" charset="0"/>
              <a:buChar char="•"/>
            </a:pPr>
            <a:r>
              <a:rPr lang="en-GB" sz="2200" dirty="0" smtClean="0">
                <a:solidFill>
                  <a:schemeClr val="tx2"/>
                </a:solidFill>
                <a:latin typeface="Calibri" pitchFamily="34" charset="0"/>
                <a:cs typeface="Calibri" pitchFamily="34" charset="0"/>
              </a:rPr>
              <a:t>Be </a:t>
            </a:r>
            <a:r>
              <a:rPr lang="en-GB" sz="2200" dirty="0">
                <a:solidFill>
                  <a:schemeClr val="tx2"/>
                </a:solidFill>
                <a:latin typeface="Calibri" pitchFamily="34" charset="0"/>
                <a:cs typeface="Calibri" pitchFamily="34" charset="0"/>
              </a:rPr>
              <a:t>independent, transparent, and accountable, with engagement by key </a:t>
            </a:r>
            <a:r>
              <a:rPr lang="en-GB" sz="2200" dirty="0" smtClean="0">
                <a:solidFill>
                  <a:schemeClr val="tx2"/>
                </a:solidFill>
                <a:latin typeface="Calibri" pitchFamily="34" charset="0"/>
                <a:cs typeface="Calibri" pitchFamily="34" charset="0"/>
              </a:rPr>
              <a:t>players;  </a:t>
            </a:r>
          </a:p>
          <a:p>
            <a:pPr marL="685800" lvl="0" indent="-342900" fontAlgn="ctr">
              <a:spcBef>
                <a:spcPts val="0"/>
              </a:spcBef>
              <a:buFont typeface="Arial" panose="020B0604020202020204" pitchFamily="34" charset="0"/>
              <a:buChar char="•"/>
            </a:pPr>
            <a:endParaRPr lang="en-GB" sz="800" dirty="0" smtClean="0">
              <a:solidFill>
                <a:schemeClr val="tx2"/>
              </a:solidFill>
              <a:latin typeface="Calibri" pitchFamily="34" charset="0"/>
              <a:cs typeface="Calibri" pitchFamily="34" charset="0"/>
            </a:endParaRPr>
          </a:p>
          <a:p>
            <a:pPr marL="685800" lvl="0" indent="-342900" fontAlgn="ctr">
              <a:spcBef>
                <a:spcPts val="0"/>
              </a:spcBef>
              <a:buFont typeface="Arial" panose="020B0604020202020204" pitchFamily="34" charset="0"/>
              <a:buChar char="•"/>
            </a:pPr>
            <a:r>
              <a:rPr lang="en-GB" sz="2200" dirty="0" smtClean="0">
                <a:solidFill>
                  <a:schemeClr val="tx2"/>
                </a:solidFill>
                <a:latin typeface="Calibri" pitchFamily="34" charset="0"/>
                <a:cs typeface="Calibri" pitchFamily="34" charset="0"/>
              </a:rPr>
              <a:t>Provide </a:t>
            </a:r>
            <a:r>
              <a:rPr lang="en-GB" sz="2200" dirty="0">
                <a:solidFill>
                  <a:schemeClr val="tx2"/>
                </a:solidFill>
                <a:latin typeface="Calibri" pitchFamily="34" charset="0"/>
                <a:cs typeface="Calibri" pitchFamily="34" charset="0"/>
              </a:rPr>
              <a:t>as much certainty and predictability around </a:t>
            </a:r>
            <a:r>
              <a:rPr lang="en-GB" sz="2200" dirty="0" smtClean="0">
                <a:solidFill>
                  <a:schemeClr val="tx2"/>
                </a:solidFill>
                <a:latin typeface="Calibri" pitchFamily="34" charset="0"/>
                <a:cs typeface="Calibri" pitchFamily="34" charset="0"/>
              </a:rPr>
              <a:t>evaluation/ratings</a:t>
            </a:r>
            <a:r>
              <a:rPr lang="en-GB" sz="2200" dirty="0">
                <a:solidFill>
                  <a:schemeClr val="tx2"/>
                </a:solidFill>
                <a:latin typeface="Calibri" pitchFamily="34" charset="0"/>
                <a:cs typeface="Calibri" pitchFamily="34" charset="0"/>
              </a:rPr>
              <a:t>, as is </a:t>
            </a:r>
            <a:r>
              <a:rPr lang="en-GB" sz="2200" dirty="0" smtClean="0">
                <a:solidFill>
                  <a:schemeClr val="tx2"/>
                </a:solidFill>
                <a:latin typeface="Calibri" pitchFamily="34" charset="0"/>
                <a:cs typeface="Calibri" pitchFamily="34" charset="0"/>
              </a:rPr>
              <a:t>practicable;</a:t>
            </a:r>
            <a:endParaRPr lang="en-US" sz="2200" dirty="0">
              <a:solidFill>
                <a:schemeClr val="tx2"/>
              </a:solidFill>
              <a:latin typeface="Calibri" pitchFamily="34" charset="0"/>
              <a:cs typeface="Calibri" pitchFamily="34" charset="0"/>
            </a:endParaRPr>
          </a:p>
          <a:p>
            <a:pPr marL="685800" lvl="0" indent="-342900" fontAlgn="ctr">
              <a:spcBef>
                <a:spcPts val="0"/>
              </a:spcBef>
              <a:buFont typeface="Arial" panose="020B0604020202020204" pitchFamily="34" charset="0"/>
              <a:buChar char="•"/>
            </a:pPr>
            <a:endParaRPr lang="en-GB" sz="800" dirty="0" smtClean="0">
              <a:solidFill>
                <a:schemeClr val="tx2"/>
              </a:solidFill>
              <a:latin typeface="Calibri" pitchFamily="34" charset="0"/>
              <a:cs typeface="Calibri" pitchFamily="34" charset="0"/>
            </a:endParaRPr>
          </a:p>
          <a:p>
            <a:pPr marL="685800" lvl="0" indent="-342900" fontAlgn="ctr">
              <a:spcBef>
                <a:spcPts val="0"/>
              </a:spcBef>
              <a:buFont typeface="Arial" panose="020B0604020202020204" pitchFamily="34" charset="0"/>
              <a:buChar char="•"/>
            </a:pPr>
            <a:r>
              <a:rPr lang="en-GB" sz="2200" dirty="0" smtClean="0">
                <a:solidFill>
                  <a:schemeClr val="tx2"/>
                </a:solidFill>
                <a:latin typeface="Calibri" pitchFamily="34" charset="0"/>
                <a:cs typeface="Calibri" pitchFamily="34" charset="0"/>
              </a:rPr>
              <a:t>Review </a:t>
            </a:r>
            <a:r>
              <a:rPr lang="en-GB" sz="2200" dirty="0">
                <a:solidFill>
                  <a:schemeClr val="tx2"/>
                </a:solidFill>
                <a:latin typeface="Calibri" pitchFamily="34" charset="0"/>
                <a:cs typeface="Calibri" pitchFamily="34" charset="0"/>
              </a:rPr>
              <a:t>and apply existing </a:t>
            </a:r>
            <a:r>
              <a:rPr lang="en-GB" sz="2200" dirty="0" smtClean="0">
                <a:solidFill>
                  <a:schemeClr val="tx2"/>
                </a:solidFill>
                <a:latin typeface="Calibri" pitchFamily="34" charset="0"/>
                <a:cs typeface="Calibri" pitchFamily="34" charset="0"/>
              </a:rPr>
              <a:t>rating methodologies, in </a:t>
            </a:r>
            <a:r>
              <a:rPr lang="en-GB" sz="2200" dirty="0">
                <a:solidFill>
                  <a:schemeClr val="tx2"/>
                </a:solidFill>
                <a:latin typeface="Calibri" pitchFamily="34" charset="0"/>
                <a:cs typeface="Calibri" pitchFamily="34" charset="0"/>
              </a:rPr>
              <a:t>order to facilitate implementation and learn from previous </a:t>
            </a:r>
            <a:r>
              <a:rPr lang="en-GB" sz="2200" dirty="0" smtClean="0">
                <a:solidFill>
                  <a:schemeClr val="tx2"/>
                </a:solidFill>
                <a:latin typeface="Calibri" pitchFamily="34" charset="0"/>
                <a:cs typeface="Calibri" pitchFamily="34" charset="0"/>
              </a:rPr>
              <a:t>experiences (credit</a:t>
            </a:r>
            <a:r>
              <a:rPr lang="en-GB" sz="2200" dirty="0">
                <a:solidFill>
                  <a:schemeClr val="tx2"/>
                </a:solidFill>
                <a:latin typeface="Calibri" pitchFamily="34" charset="0"/>
                <a:cs typeface="Calibri" pitchFamily="34" charset="0"/>
              </a:rPr>
              <a:t>, ESG and carbon ratings and their relative merits and </a:t>
            </a:r>
            <a:r>
              <a:rPr lang="en-GB" sz="2200" dirty="0" smtClean="0">
                <a:solidFill>
                  <a:schemeClr val="tx2"/>
                </a:solidFill>
                <a:latin typeface="Calibri" pitchFamily="34" charset="0"/>
                <a:cs typeface="Calibri" pitchFamily="34" charset="0"/>
              </a:rPr>
              <a:t>limitations);</a:t>
            </a:r>
            <a:endParaRPr lang="en-US" sz="2200" dirty="0">
              <a:solidFill>
                <a:schemeClr val="tx2"/>
              </a:solidFill>
              <a:latin typeface="Calibri" pitchFamily="34" charset="0"/>
              <a:cs typeface="Calibri" pitchFamily="34" charset="0"/>
            </a:endParaRPr>
          </a:p>
          <a:p>
            <a:pPr marL="685800" lvl="0" indent="-342900" fontAlgn="ctr">
              <a:spcBef>
                <a:spcPts val="0"/>
              </a:spcBef>
              <a:buFont typeface="Arial" panose="020B0604020202020204" pitchFamily="34" charset="0"/>
              <a:buChar char="•"/>
            </a:pPr>
            <a:endParaRPr lang="en-GB" sz="800" dirty="0" smtClean="0">
              <a:solidFill>
                <a:schemeClr val="tx2"/>
              </a:solidFill>
              <a:latin typeface="Calibri" pitchFamily="34" charset="0"/>
              <a:cs typeface="Calibri" pitchFamily="34" charset="0"/>
            </a:endParaRPr>
          </a:p>
          <a:p>
            <a:pPr marL="685800" lvl="0" indent="-342900" fontAlgn="ctr">
              <a:spcBef>
                <a:spcPts val="0"/>
              </a:spcBef>
              <a:buFont typeface="Arial" panose="020B0604020202020204" pitchFamily="34" charset="0"/>
              <a:buChar char="•"/>
            </a:pPr>
            <a:r>
              <a:rPr lang="en-GB" sz="2200" dirty="0" smtClean="0">
                <a:solidFill>
                  <a:schemeClr val="tx2"/>
                </a:solidFill>
                <a:latin typeface="Calibri" pitchFamily="34" charset="0"/>
                <a:cs typeface="Calibri" pitchFamily="34" charset="0"/>
              </a:rPr>
              <a:t>Clearly </a:t>
            </a:r>
            <a:r>
              <a:rPr lang="en-GB" sz="2200" dirty="0">
                <a:solidFill>
                  <a:schemeClr val="tx2"/>
                </a:solidFill>
                <a:latin typeface="Calibri" pitchFamily="34" charset="0"/>
                <a:cs typeface="Calibri" pitchFamily="34" charset="0"/>
              </a:rPr>
              <a:t>define functions and framework for assigning responsibilities (gathering of information, operation of the rating system, etc</a:t>
            </a:r>
            <a:r>
              <a:rPr lang="en-GB" sz="2200" dirty="0" smtClean="0">
                <a:solidFill>
                  <a:schemeClr val="tx2"/>
                </a:solidFill>
                <a:latin typeface="Calibri" pitchFamily="34" charset="0"/>
                <a:cs typeface="Calibri" pitchFamily="34" charset="0"/>
              </a:rPr>
              <a:t>.);</a:t>
            </a:r>
            <a:endParaRPr lang="en-US" sz="2200" dirty="0">
              <a:solidFill>
                <a:schemeClr val="tx2"/>
              </a:solidFill>
              <a:latin typeface="Calibri" pitchFamily="34" charset="0"/>
              <a:cs typeface="Calibri" pitchFamily="34" charset="0"/>
            </a:endParaRPr>
          </a:p>
          <a:p>
            <a:pPr marL="685800" lvl="0" indent="-342900" fontAlgn="ctr">
              <a:spcBef>
                <a:spcPts val="0"/>
              </a:spcBef>
              <a:buFont typeface="Arial" panose="020B0604020202020204" pitchFamily="34" charset="0"/>
              <a:buChar char="•"/>
            </a:pPr>
            <a:endParaRPr lang="en-GB" sz="900" dirty="0" smtClean="0">
              <a:solidFill>
                <a:schemeClr val="tx2"/>
              </a:solidFill>
              <a:latin typeface="Calibri" pitchFamily="34" charset="0"/>
              <a:cs typeface="Calibri" pitchFamily="34" charset="0"/>
            </a:endParaRPr>
          </a:p>
          <a:p>
            <a:pPr marL="685800" lvl="0" indent="-342900" fontAlgn="ctr">
              <a:spcBef>
                <a:spcPts val="0"/>
              </a:spcBef>
              <a:buFont typeface="Arial" panose="020B0604020202020204" pitchFamily="34" charset="0"/>
              <a:buChar char="•"/>
            </a:pPr>
            <a:r>
              <a:rPr lang="en-GB" sz="2200" dirty="0" smtClean="0">
                <a:solidFill>
                  <a:schemeClr val="tx2"/>
                </a:solidFill>
                <a:latin typeface="Calibri" pitchFamily="34" charset="0"/>
                <a:cs typeface="Calibri" pitchFamily="34" charset="0"/>
              </a:rPr>
              <a:t>Address </a:t>
            </a:r>
            <a:r>
              <a:rPr lang="en-GB" sz="2200" dirty="0">
                <a:solidFill>
                  <a:schemeClr val="tx2"/>
                </a:solidFill>
                <a:latin typeface="Calibri" pitchFamily="34" charset="0"/>
                <a:cs typeface="Calibri" pitchFamily="34" charset="0"/>
              </a:rPr>
              <a:t>legal and regulatory </a:t>
            </a:r>
            <a:r>
              <a:rPr lang="en-GB" sz="2200" dirty="0" smtClean="0">
                <a:solidFill>
                  <a:schemeClr val="tx2"/>
                </a:solidFill>
                <a:latin typeface="Calibri" pitchFamily="34" charset="0"/>
                <a:cs typeface="Calibri" pitchFamily="34" charset="0"/>
              </a:rPr>
              <a:t>components;</a:t>
            </a:r>
          </a:p>
          <a:p>
            <a:pPr marL="342900" lvl="0" fontAlgn="ctr">
              <a:spcBef>
                <a:spcPts val="0"/>
              </a:spcBef>
            </a:pPr>
            <a:r>
              <a:rPr lang="en-GB" sz="800" dirty="0" smtClean="0">
                <a:solidFill>
                  <a:schemeClr val="tx2"/>
                </a:solidFill>
                <a:latin typeface="Calibri" pitchFamily="34" charset="0"/>
                <a:cs typeface="Calibri" pitchFamily="34" charset="0"/>
              </a:rPr>
              <a:t> </a:t>
            </a:r>
            <a:endParaRPr lang="en-US" sz="800" dirty="0">
              <a:solidFill>
                <a:schemeClr val="tx2"/>
              </a:solidFill>
              <a:latin typeface="Calibri" pitchFamily="34" charset="0"/>
              <a:cs typeface="Calibri" pitchFamily="34" charset="0"/>
            </a:endParaRPr>
          </a:p>
          <a:p>
            <a:pPr marL="685800" lvl="0" indent="-342900" fontAlgn="ctr">
              <a:spcBef>
                <a:spcPts val="0"/>
              </a:spcBef>
              <a:buFont typeface="Arial" panose="020B0604020202020204" pitchFamily="34" charset="0"/>
              <a:buChar char="•"/>
            </a:pPr>
            <a:r>
              <a:rPr lang="en-GB" sz="2200" dirty="0">
                <a:solidFill>
                  <a:schemeClr val="tx2"/>
                </a:solidFill>
                <a:latin typeface="Calibri" pitchFamily="34" charset="0"/>
                <a:cs typeface="Calibri" pitchFamily="34" charset="0"/>
              </a:rPr>
              <a:t>Address operating components.</a:t>
            </a:r>
            <a:endParaRPr lang="en-US" sz="2200" dirty="0">
              <a:solidFill>
                <a:schemeClr val="tx2"/>
              </a:solidFill>
              <a:latin typeface="Calibri" pitchFamily="34" charset="0"/>
              <a:cs typeface="Calibri" pitchFamily="34" charset="0"/>
            </a:endParaRPr>
          </a:p>
          <a:p>
            <a:pPr marL="685800" indent="-342900" fontAlgn="ctr">
              <a:spcBef>
                <a:spcPts val="0"/>
              </a:spcBef>
              <a:buFont typeface="Arial" panose="020B0604020202020204" pitchFamily="34" charset="0"/>
              <a:buChar char="•"/>
            </a:pPr>
            <a:endParaRPr lang="en-US" sz="2200" dirty="0">
              <a:solidFill>
                <a:schemeClr val="tx2"/>
              </a:solidFill>
              <a:latin typeface="Calibri" pitchFamily="34" charset="0"/>
              <a:cs typeface="Calibri" pitchFamily="34" charset="0"/>
            </a:endParaRPr>
          </a:p>
        </p:txBody>
      </p:sp>
      <p:sp>
        <p:nvSpPr>
          <p:cNvPr id="6" name="Title 1"/>
          <p:cNvSpPr>
            <a:spLocks noGrp="1"/>
          </p:cNvSpPr>
          <p:nvPr>
            <p:ph type="title"/>
          </p:nvPr>
        </p:nvSpPr>
        <p:spPr>
          <a:xfrm>
            <a:off x="251520" y="260449"/>
            <a:ext cx="8496300" cy="576263"/>
          </a:xfrm>
        </p:spPr>
        <p:txBody>
          <a:bodyPr>
            <a:noAutofit/>
          </a:bodyPr>
          <a:lstStyle/>
          <a:p>
            <a:r>
              <a:rPr lang="en-GB" sz="2400" b="1" dirty="0" smtClean="0"/>
              <a:t>Goals and Assessment Structure </a:t>
            </a:r>
            <a:br>
              <a:rPr lang="en-GB" sz="2400" b="1" dirty="0" smtClean="0"/>
            </a:br>
            <a:r>
              <a:rPr lang="en-GB" sz="2400" b="1" dirty="0" smtClean="0">
                <a:solidFill>
                  <a:srgbClr val="0070C0"/>
                </a:solidFill>
              </a:rPr>
              <a:t>Key Considerations </a:t>
            </a:r>
            <a:endParaRPr lang="en-GB" sz="2400" b="1" dirty="0">
              <a:solidFill>
                <a:srgbClr val="0070C0"/>
              </a:solidFill>
            </a:endParaRPr>
          </a:p>
        </p:txBody>
      </p:sp>
    </p:spTree>
    <p:extLst>
      <p:ext uri="{BB962C8B-B14F-4D97-AF65-F5344CB8AC3E}">
        <p14:creationId xmlns:p14="http://schemas.microsoft.com/office/powerpoint/2010/main" val="3595878161"/>
      </p:ext>
    </p:extLst>
  </p:cSld>
  <p:clrMapOvr>
    <a:masterClrMapping/>
  </p:clrMapOvr>
  <p:transition spd="slow" advClick="0">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5BA07366-CB75-4AA8-9E5B-928B849F427C}" type="slidenum">
              <a:rPr lang="en-GB" smtClean="0"/>
              <a:t>9</a:t>
            </a:fld>
            <a:endParaRPr lang="en-GB" dirty="0"/>
          </a:p>
        </p:txBody>
      </p:sp>
      <p:sp>
        <p:nvSpPr>
          <p:cNvPr id="3" name="Content Placeholder 2"/>
          <p:cNvSpPr>
            <a:spLocks noGrp="1"/>
          </p:cNvSpPr>
          <p:nvPr>
            <p:ph sz="quarter" idx="12"/>
          </p:nvPr>
        </p:nvSpPr>
        <p:spPr>
          <a:xfrm>
            <a:off x="683568" y="1268413"/>
            <a:ext cx="7848550" cy="4752975"/>
          </a:xfrm>
        </p:spPr>
        <p:txBody>
          <a:bodyPr>
            <a:normAutofit/>
          </a:bodyPr>
          <a:lstStyle/>
          <a:p>
            <a:endParaRPr lang="en-US" sz="2400" dirty="0" smtClean="0"/>
          </a:p>
          <a:p>
            <a:endParaRPr lang="en-US" sz="2400" dirty="0"/>
          </a:p>
          <a:p>
            <a:r>
              <a:rPr lang="en-US" sz="2400" dirty="0" smtClean="0"/>
              <a:t>The assessment protocol for </a:t>
            </a:r>
            <a:r>
              <a:rPr lang="en-US" sz="2400" dirty="0" smtClean="0">
                <a:solidFill>
                  <a:srgbClr val="0070C0"/>
                </a:solidFill>
              </a:rPr>
              <a:t>Mitigation Actions / NAMAs</a:t>
            </a:r>
            <a:r>
              <a:rPr lang="en-US" sz="2400" dirty="0" smtClean="0">
                <a:solidFill>
                  <a:schemeClr val="accent3"/>
                </a:solidFill>
              </a:rPr>
              <a:t> </a:t>
            </a:r>
            <a:r>
              <a:rPr lang="en-US" sz="2400" dirty="0" smtClean="0"/>
              <a:t>is </a:t>
            </a:r>
            <a:r>
              <a:rPr lang="en-US" sz="2400" dirty="0"/>
              <a:t>formed by six independent modules</a:t>
            </a:r>
            <a:r>
              <a:rPr lang="en-US" sz="2400" dirty="0" smtClean="0"/>
              <a:t>.</a:t>
            </a:r>
          </a:p>
          <a:p>
            <a:endParaRPr lang="en-US" sz="2400" dirty="0"/>
          </a:p>
          <a:p>
            <a:pPr marL="0" indent="0">
              <a:buNone/>
            </a:pPr>
            <a:r>
              <a:rPr lang="en-US" sz="2400" dirty="0" smtClean="0"/>
              <a:t> </a:t>
            </a:r>
          </a:p>
          <a:p>
            <a:r>
              <a:rPr lang="en-US" sz="2400" dirty="0" smtClean="0"/>
              <a:t>Four </a:t>
            </a:r>
            <a:r>
              <a:rPr lang="en-US" sz="2400" dirty="0"/>
              <a:t>modules are applicable to the mitigation action program </a:t>
            </a:r>
            <a:r>
              <a:rPr lang="en-US" sz="2400" dirty="0" smtClean="0"/>
              <a:t>itself (program-level assessment), </a:t>
            </a:r>
            <a:r>
              <a:rPr lang="en-US" sz="2400" dirty="0"/>
              <a:t>while two other cover the level of ambition of the executing jurisdiction, and </a:t>
            </a:r>
            <a:r>
              <a:rPr lang="en-US" sz="2400" dirty="0" smtClean="0"/>
              <a:t>are </a:t>
            </a:r>
            <a:r>
              <a:rPr lang="en-US" sz="2400" dirty="0"/>
              <a:t>only relevant if </a:t>
            </a:r>
            <a:r>
              <a:rPr lang="en-US" sz="2400" dirty="0" smtClean="0"/>
              <a:t>carbon </a:t>
            </a:r>
            <a:r>
              <a:rPr lang="en-US" sz="2400" dirty="0"/>
              <a:t>assets are intended to be eventually </a:t>
            </a:r>
            <a:r>
              <a:rPr lang="en-US" sz="2400" dirty="0" smtClean="0"/>
              <a:t>traded internationally. </a:t>
            </a:r>
          </a:p>
        </p:txBody>
      </p:sp>
      <p:sp>
        <p:nvSpPr>
          <p:cNvPr id="7" name="Title 1"/>
          <p:cNvSpPr>
            <a:spLocks noGrp="1"/>
          </p:cNvSpPr>
          <p:nvPr>
            <p:ph type="title"/>
          </p:nvPr>
        </p:nvSpPr>
        <p:spPr>
          <a:xfrm>
            <a:off x="323850" y="404465"/>
            <a:ext cx="8496300" cy="576263"/>
          </a:xfrm>
        </p:spPr>
        <p:txBody>
          <a:bodyPr>
            <a:noAutofit/>
          </a:bodyPr>
          <a:lstStyle/>
          <a:p>
            <a:r>
              <a:rPr lang="en-GB" sz="2400" b="1" dirty="0" smtClean="0"/>
              <a:t>Mitigation Actions Assessment Protocol</a:t>
            </a:r>
            <a:br>
              <a:rPr lang="en-GB" sz="2400" b="1" dirty="0" smtClean="0"/>
            </a:br>
            <a:r>
              <a:rPr lang="en-GB" sz="2400" b="1" dirty="0" smtClean="0">
                <a:solidFill>
                  <a:srgbClr val="0070C0"/>
                </a:solidFill>
              </a:rPr>
              <a:t>Assessment modules</a:t>
            </a:r>
            <a:endParaRPr lang="en-GB" sz="2400" b="1" dirty="0">
              <a:solidFill>
                <a:srgbClr val="0070C0"/>
              </a:solidFill>
            </a:endParaRPr>
          </a:p>
        </p:txBody>
      </p:sp>
    </p:spTree>
    <p:extLst>
      <p:ext uri="{BB962C8B-B14F-4D97-AF65-F5344CB8AC3E}">
        <p14:creationId xmlns:p14="http://schemas.microsoft.com/office/powerpoint/2010/main" val="3040802031"/>
      </p:ext>
    </p:extLst>
  </p:cSld>
  <p:clrMapOvr>
    <a:masterClrMapping/>
  </p:clrMapOvr>
  <p:transition spd="slow" advClick="0">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DNEW" val="False"/>
</p:tagLst>
</file>

<file path=ppt/theme/theme1.xml><?xml version="1.0" encoding="utf-8"?>
<a:theme xmlns:a="http://schemas.openxmlformats.org/drawingml/2006/main" name="WBG Slide">
  <a:themeElements>
    <a:clrScheme name="Benutzerdefiniert 53">
      <a:dk1>
        <a:sysClr val="windowText" lastClr="000000"/>
      </a:dk1>
      <a:lt1>
        <a:sysClr val="window" lastClr="FFFFFF"/>
      </a:lt1>
      <a:dk2>
        <a:srgbClr val="002345"/>
      </a:dk2>
      <a:lt2>
        <a:srgbClr val="FFFFFF"/>
      </a:lt2>
      <a:accent1>
        <a:srgbClr val="002345"/>
      </a:accent1>
      <a:accent2>
        <a:srgbClr val="00ADE4"/>
      </a:accent2>
      <a:accent3>
        <a:srgbClr val="FF6600"/>
      </a:accent3>
      <a:accent4>
        <a:srgbClr val="31859C"/>
      </a:accent4>
      <a:accent5>
        <a:srgbClr val="660066"/>
      </a:accent5>
      <a:accent6>
        <a:srgbClr val="BEDA00"/>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a:themeElements>
    <a:clrScheme name="DNV powerpoint">
      <a:dk1>
        <a:srgbClr val="333333"/>
      </a:dk1>
      <a:lt1>
        <a:srgbClr val="FFFFFF"/>
      </a:lt1>
      <a:dk2>
        <a:srgbClr val="0F204B"/>
      </a:dk2>
      <a:lt2>
        <a:srgbClr val="C8C8C8"/>
      </a:lt2>
      <a:accent1>
        <a:srgbClr val="99D6F0"/>
      </a:accent1>
      <a:accent2>
        <a:srgbClr val="3F9C35"/>
      </a:accent2>
      <a:accent3>
        <a:srgbClr val="003591"/>
      </a:accent3>
      <a:accent4>
        <a:srgbClr val="009FDA"/>
      </a:accent4>
      <a:accent5>
        <a:srgbClr val="66C5E9"/>
      </a:accent5>
      <a:accent6>
        <a:srgbClr val="FECB00"/>
      </a:accent6>
      <a:hlink>
        <a:srgbClr val="003591"/>
      </a:hlink>
      <a:folHlink>
        <a:srgbClr val="6E5091"/>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w="9525">
          <a:solidFill>
            <a:schemeClr val="accent4"/>
          </a:solidFill>
        </a:ln>
      </a:spPr>
      <a:bodyPr rtlCol="0" anchor="ctr"/>
      <a:lstStyle>
        <a:defPPr algn="ctr">
          <a:lnSpc>
            <a:spcPct val="113000"/>
          </a:lnSpc>
          <a:spcBef>
            <a:spcPts val="600"/>
          </a:spcBef>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33333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nSpc>
            <a:spcPct val="113000"/>
          </a:lnSpc>
          <a:spcBef>
            <a:spcPts val="600"/>
          </a:spcBef>
          <a:defRPr sz="1600" dirty="0" err="1" smtClean="0">
            <a:solidFill>
              <a:srgbClr val="333333"/>
            </a:solidFill>
          </a:defRPr>
        </a:defPPr>
      </a:lstStyle>
    </a:tx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Agenda">
  <a:themeElements>
    <a:clrScheme name="DNV powerpoint">
      <a:dk1>
        <a:srgbClr val="333333"/>
      </a:dk1>
      <a:lt1>
        <a:srgbClr val="FFFFFF"/>
      </a:lt1>
      <a:dk2>
        <a:srgbClr val="0F204B"/>
      </a:dk2>
      <a:lt2>
        <a:srgbClr val="C8C8C8"/>
      </a:lt2>
      <a:accent1>
        <a:srgbClr val="99D6F0"/>
      </a:accent1>
      <a:accent2>
        <a:srgbClr val="3F9C35"/>
      </a:accent2>
      <a:accent3>
        <a:srgbClr val="003591"/>
      </a:accent3>
      <a:accent4>
        <a:srgbClr val="009FDA"/>
      </a:accent4>
      <a:accent5>
        <a:srgbClr val="66C5E9"/>
      </a:accent5>
      <a:accent6>
        <a:srgbClr val="FECB00"/>
      </a:accent6>
      <a:hlink>
        <a:srgbClr val="003591"/>
      </a:hlink>
      <a:folHlink>
        <a:srgbClr val="6E5091"/>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w="9525">
          <a:solidFill>
            <a:schemeClr val="accent4"/>
          </a:solidFill>
        </a:ln>
      </a:spPr>
      <a:bodyPr rtlCol="0" anchor="ctr"/>
      <a:lstStyle>
        <a:defPPr algn="ctr">
          <a:lnSpc>
            <a:spcPct val="113000"/>
          </a:lnSpc>
          <a:spcBef>
            <a:spcPts val="600"/>
          </a:spcBef>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33333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nSpc>
            <a:spcPct val="113000"/>
          </a:lnSpc>
          <a:spcBef>
            <a:spcPts val="600"/>
          </a:spcBef>
          <a:defRPr sz="1600" dirty="0" err="1" smtClean="0">
            <a:solidFill>
              <a:srgbClr val="333333"/>
            </a:solidFill>
          </a:defRPr>
        </a:defPPr>
      </a:lstStyle>
    </a:tx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447</TotalTime>
  <Words>2420</Words>
  <Application>Microsoft Office PowerPoint</Application>
  <PresentationFormat>On-screen Show (4:3)</PresentationFormat>
  <Paragraphs>302</Paragraphs>
  <Slides>20</Slides>
  <Notes>16</Notes>
  <HiddenSlides>0</HiddenSlides>
  <MMClips>0</MMClips>
  <ScaleCrop>false</ScaleCrop>
  <HeadingPairs>
    <vt:vector size="4" baseType="variant">
      <vt:variant>
        <vt:lpstr>Theme</vt:lpstr>
      </vt:variant>
      <vt:variant>
        <vt:i4>5</vt:i4>
      </vt:variant>
      <vt:variant>
        <vt:lpstr>Slide Titles</vt:lpstr>
      </vt:variant>
      <vt:variant>
        <vt:i4>20</vt:i4>
      </vt:variant>
    </vt:vector>
  </HeadingPairs>
  <TitlesOfParts>
    <vt:vector size="25" baseType="lpstr">
      <vt:lpstr>WBG Slide</vt:lpstr>
      <vt:lpstr>Blank</vt:lpstr>
      <vt:lpstr>Custom Design</vt:lpstr>
      <vt:lpstr>1_Custom Design</vt:lpstr>
      <vt:lpstr>Agenda</vt:lpstr>
      <vt:lpstr>Assessment Framework for Mitigation Actions:  A proposed tool to support development and management of NAMAs </vt:lpstr>
      <vt:lpstr>Table of Contents </vt:lpstr>
      <vt:lpstr>Case 1: Developing Country</vt:lpstr>
      <vt:lpstr>Case 2: Donor Country</vt:lpstr>
      <vt:lpstr>Case 3: Private Investor</vt:lpstr>
      <vt:lpstr>Objectives of the Assessment Framework</vt:lpstr>
      <vt:lpstr>Goals and Assessment Structure </vt:lpstr>
      <vt:lpstr>Goals and Assessment Structure  Key Considerations </vt:lpstr>
      <vt:lpstr>Mitigation Actions Assessment Protocol Assessment modules</vt:lpstr>
      <vt:lpstr>Mitigation Actions Assessment Protocol Modules and module areas</vt:lpstr>
      <vt:lpstr>Assessment Structure Module &gt; Module Areas &gt; Key Indicators </vt:lpstr>
      <vt:lpstr>Mitigation Actions Assessment Protocol Example: Weighting of Rating Areas</vt:lpstr>
      <vt:lpstr>Mitigation Actions Assessment Protocol Example: Module – Area – Key indicators</vt:lpstr>
      <vt:lpstr>Mitigation Actions Assessment Protocol Example: Module – Evaluation Areas</vt:lpstr>
      <vt:lpstr>Mitigation Actions Assessment Protocol Example: Module – Evaluation Areas</vt:lpstr>
      <vt:lpstr>Mitigation Actions Assessment Protocol Example: Evaluation Area – Key Indicators</vt:lpstr>
      <vt:lpstr>Development of framework: Consultation Process</vt:lpstr>
      <vt:lpstr>Development of framework: Next Steps</vt:lpstr>
      <vt:lpstr>Evolution of the system</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Mitigation Actions Assessment Framework</dc:title>
  <dc:creator>Gopal Joshi</dc:creator>
  <cp:lastModifiedBy>w7</cp:lastModifiedBy>
  <cp:revision>56</cp:revision>
  <dcterms:created xsi:type="dcterms:W3CDTF">2014-06-13T21:28:14Z</dcterms:created>
  <dcterms:modified xsi:type="dcterms:W3CDTF">2014-09-02T13:44:34Z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CurrentSublogo">
    <vt:lpwstr/>
  </property>
  <property fmtid="{D5CDD505-2E9C-101B-9397-08002B2CF9AE}" pid="4" name="CurrentLogoPath">
    <vt:lpwstr/>
  </property>
  <property fmtid="{D5CDD505-2E9C-101B-9397-08002B2CF9AE}" pid="5" name="CurrentDepartmentName">
    <vt:lpwstr/>
  </property>
  <property fmtid="{D5CDD505-2E9C-101B-9397-08002B2CF9AE}" pid="6" name="CurrentClientLogoPath">
    <vt:lpwstr/>
  </property>
  <property fmtid="{D5CDD505-2E9C-101B-9397-08002B2CF9AE}" pid="7" name="CurrentDate">
    <vt:lpwstr>June 2014</vt:lpwstr>
  </property>
  <property fmtid="{D5CDD505-2E9C-101B-9397-08002B2CF9AE}" pid="8" name="CurrentPresentationTitle">
    <vt:lpwstr/>
  </property>
  <property fmtid="{D5CDD505-2E9C-101B-9397-08002B2CF9AE}" pid="9" name="CurrentAuthor">
    <vt:lpwstr/>
  </property>
  <property fmtid="{D5CDD505-2E9C-101B-9397-08002B2CF9AE}" pid="10" name="CurrentDepartment">
    <vt:lpwstr/>
  </property>
  <property fmtid="{D5CDD505-2E9C-101B-9397-08002B2CF9AE}" pid="11" name="CurrentBusinessLine">
    <vt:lpwstr/>
  </property>
  <property fmtid="{D5CDD505-2E9C-101B-9397-08002B2CF9AE}" pid="12" name="CurrentCountry">
    <vt:lpwstr/>
  </property>
  <property fmtid="{D5CDD505-2E9C-101B-9397-08002B2CF9AE}" pid="13" name="CurrentPaperType">
    <vt:lpwstr/>
  </property>
  <property fmtid="{D5CDD505-2E9C-101B-9397-08002B2CF9AE}" pid="14" name="CurrentInformationClass">
    <vt:lpwstr/>
  </property>
  <property fmtid="{D5CDD505-2E9C-101B-9397-08002B2CF9AE}" pid="15" name="CurrentRestrictedAccess">
    <vt:lpwstr/>
  </property>
  <property fmtid="{D5CDD505-2E9C-101B-9397-08002B2CF9AE}" pid="16" name="CurrentLanguage">
    <vt:lpwstr/>
  </property>
</Properties>
</file>