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1" r:id="rId3"/>
    <p:sldId id="316" r:id="rId4"/>
    <p:sldId id="317" r:id="rId5"/>
    <p:sldId id="318" r:id="rId6"/>
    <p:sldId id="320" r:id="rId7"/>
    <p:sldId id="324" r:id="rId8"/>
    <p:sldId id="319" r:id="rId9"/>
    <p:sldId id="259" r:id="rId10"/>
    <p:sldId id="325" r:id="rId11"/>
    <p:sldId id="265" r:id="rId12"/>
    <p:sldId id="328" r:id="rId13"/>
    <p:sldId id="326" r:id="rId14"/>
    <p:sldId id="327" r:id="rId15"/>
    <p:sldId id="311" r:id="rId16"/>
  </p:sldIdLst>
  <p:sldSz cx="9144000" cy="6858000" type="screen4x3"/>
  <p:notesSz cx="7053263" cy="93091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64877" autoAdjust="0"/>
  </p:normalViewPr>
  <p:slideViewPr>
    <p:cSldViewPr>
      <p:cViewPr varScale="1">
        <p:scale>
          <a:sx n="60" d="100"/>
          <a:sy n="60" d="100"/>
        </p:scale>
        <p:origin x="232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.buri\Documents\AN%20MDL\Sistematizaci&#243;n%20MDL%20Alex%20Buri\Proyectos%20MDL-%20%20actualizacion%20ABRIL%202014%20para%20autorida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.buri\Documents\AN%20MDL\Sistematizaci&#243;n%20MDL%20Alex%20Buri\Proyectos%20MDL-%20%20actualizacion%20ABRIL%202014%20para%20autorida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a.buri\Documents\AN%20MDL\Sistematizaci&#243;n%20MDL%20Alex%20Buri\Proyectos%20MDL-%20%20actualizacion%20ABRIL%202014%20para%20autoridad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ri\Documents\AN-MDL\INDICADORES%20AMBIENTALES\CC-MTG-001_CO2_NO_Arrojado_Implementacion_de_proyMDL_Tb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PROYECTOS MDL POR TIPO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Registrados!$H$5:$H$13</c:f>
              <c:strCache>
                <c:ptCount val="9"/>
                <c:pt idx="0">
                  <c:v>Hidroeléctrico</c:v>
                </c:pt>
                <c:pt idx="1">
                  <c:v>Biomasa-Energía</c:v>
                </c:pt>
                <c:pt idx="2">
                  <c:v>Captura de Metano</c:v>
                </c:pt>
                <c:pt idx="3">
                  <c:v>Biogas-Relleno Sanitario</c:v>
                </c:pt>
                <c:pt idx="4">
                  <c:v>Eólico</c:v>
                </c:pt>
                <c:pt idx="5">
                  <c:v>Disposición final y manejo de desechos</c:v>
                </c:pt>
                <c:pt idx="6">
                  <c:v>Eficiencia Energética</c:v>
                </c:pt>
                <c:pt idx="7">
                  <c:v>Biogás</c:v>
                </c:pt>
                <c:pt idx="8">
                  <c:v>Fotovoltaíco</c:v>
                </c:pt>
              </c:strCache>
            </c:strRef>
          </c:cat>
          <c:val>
            <c:numRef>
              <c:f>Registrados!$I$5:$I$13</c:f>
              <c:numCache>
                <c:formatCode>General</c:formatCode>
                <c:ptCount val="9"/>
                <c:pt idx="0">
                  <c:v>15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Registrados!$H$5:$H$13</c:f>
              <c:strCache>
                <c:ptCount val="9"/>
                <c:pt idx="0">
                  <c:v>Hidroeléctrico</c:v>
                </c:pt>
                <c:pt idx="1">
                  <c:v>Biomasa-Energía</c:v>
                </c:pt>
                <c:pt idx="2">
                  <c:v>Captura de Metano</c:v>
                </c:pt>
                <c:pt idx="3">
                  <c:v>Biogas-Relleno Sanitario</c:v>
                </c:pt>
                <c:pt idx="4">
                  <c:v>Eólico</c:v>
                </c:pt>
                <c:pt idx="5">
                  <c:v>Disposición final y manejo de desechos</c:v>
                </c:pt>
                <c:pt idx="6">
                  <c:v>Eficiencia Energética</c:v>
                </c:pt>
                <c:pt idx="7">
                  <c:v>Biogás</c:v>
                </c:pt>
                <c:pt idx="8">
                  <c:v>Fotovoltaíco</c:v>
                </c:pt>
              </c:strCache>
            </c:strRef>
          </c:cat>
          <c:val>
            <c:numRef>
              <c:f>Registrados!$J$5:$J$11</c:f>
              <c:numCache>
                <c:formatCode>0%</c:formatCode>
                <c:ptCount val="7"/>
                <c:pt idx="0">
                  <c:v>0.48387096774193583</c:v>
                </c:pt>
                <c:pt idx="1">
                  <c:v>0.16129032258064521</c:v>
                </c:pt>
                <c:pt idx="2">
                  <c:v>0.12903225806451613</c:v>
                </c:pt>
                <c:pt idx="3">
                  <c:v>3.2258064516129052E-2</c:v>
                </c:pt>
                <c:pt idx="4">
                  <c:v>6.4516129032258104E-2</c:v>
                </c:pt>
                <c:pt idx="5">
                  <c:v>3.2258064516129052E-2</c:v>
                </c:pt>
                <c:pt idx="6">
                  <c:v>3.2258064516129052E-2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306767385492992"/>
          <c:y val="0.11486847639934296"/>
          <c:w val="0.33077082309983608"/>
          <c:h val="0.8728636676978125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97758548863062E-2"/>
          <c:y val="4.2900448251941892E-2"/>
          <c:w val="0.86195393148275368"/>
          <c:h val="0.7128461820817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'Reducciones reales'!$E$55</c:f>
              <c:strCache>
                <c:ptCount val="1"/>
                <c:pt idx="0">
                  <c:v>Registrados</c:v>
                </c:pt>
              </c:strCache>
            </c:strRef>
          </c:tx>
          <c:invertIfNegative val="0"/>
          <c:cat>
            <c:numRef>
              <c:f>'Reducciones reales'!$D$57:$D$64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'Reducciones reales'!$E$57:$E$64</c:f>
              <c:numCache>
                <c:formatCode>General</c:formatCode>
                <c:ptCount val="8"/>
                <c:pt idx="0">
                  <c:v>8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strRef>
              <c:f>'Reducciones reales'!$F$55</c:f>
              <c:strCache>
                <c:ptCount val="1"/>
                <c:pt idx="0">
                  <c:v>Registra reducciones</c:v>
                </c:pt>
              </c:strCache>
            </c:strRef>
          </c:tx>
          <c:invertIfNegative val="0"/>
          <c:cat>
            <c:numRef>
              <c:f>'Reducciones reales'!$D$57:$D$64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'Reducciones reales'!$F$57:$F$64</c:f>
              <c:numCache>
                <c:formatCode>General</c:formatCode>
                <c:ptCount val="8"/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'Reducciones reales'!$G$55</c:f>
              <c:strCache>
                <c:ptCount val="1"/>
                <c:pt idx="0">
                  <c:v>No registra reducciones</c:v>
                </c:pt>
              </c:strCache>
            </c:strRef>
          </c:tx>
          <c:invertIfNegative val="0"/>
          <c:cat>
            <c:numRef>
              <c:f>'Reducciones reales'!$D$57:$D$64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'Reducciones reales'!$G$57:$G$64</c:f>
              <c:numCache>
                <c:formatCode>General</c:formatCode>
                <c:ptCount val="8"/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15</c:v>
                </c:pt>
                <c:pt idx="7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181912"/>
        <c:axId val="191182304"/>
      </c:barChart>
      <c:lineChart>
        <c:grouping val="standard"/>
        <c:varyColors val="0"/>
        <c:ser>
          <c:idx val="3"/>
          <c:order val="3"/>
          <c:tx>
            <c:strRef>
              <c:f>'Reducciones reales'!$H$55</c:f>
              <c:strCache>
                <c:ptCount val="1"/>
                <c:pt idx="0">
                  <c:v>Total Proyectos MDL vigentes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'Reducciones reales'!$D$57:$D$64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'Reducciones reales'!$H$57:$H$64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13</c:v>
                </c:pt>
                <c:pt idx="3">
                  <c:v>13</c:v>
                </c:pt>
                <c:pt idx="4">
                  <c:v>14</c:v>
                </c:pt>
                <c:pt idx="5">
                  <c:v>17</c:v>
                </c:pt>
                <c:pt idx="6">
                  <c:v>21</c:v>
                </c:pt>
                <c:pt idx="7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181912"/>
        <c:axId val="191182304"/>
      </c:lineChart>
      <c:catAx>
        <c:axId val="19118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182304"/>
        <c:crosses val="autoZero"/>
        <c:auto val="1"/>
        <c:lblAlgn val="ctr"/>
        <c:lblOffset val="100"/>
        <c:noMultiLvlLbl val="0"/>
      </c:catAx>
      <c:valAx>
        <c:axId val="191182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1181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447715050373697E-2"/>
          <c:y val="0.8577541364539889"/>
          <c:w val="0.95845070764708662"/>
          <c:h val="0.12802374086620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19111399734834E-2"/>
          <c:y val="6.8961277100636514E-2"/>
          <c:w val="0.88614205698514492"/>
          <c:h val="0.69102146478265558"/>
        </c:manualLayout>
      </c:layout>
      <c:barChart>
        <c:barDir val="col"/>
        <c:grouping val="clustered"/>
        <c:varyColors val="0"/>
        <c:ser>
          <c:idx val="0"/>
          <c:order val="0"/>
          <c:tx>
            <c:v>2004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Número de Cartas de Aprobación Nacional</c:v>
              </c:pt>
            </c:strLit>
          </c:cat>
          <c:val>
            <c:numRef>
              <c:f>'C. Aprobacion total'!$I$5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v>2005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Número de Cartas de Aprobación Nacional</c:v>
              </c:pt>
            </c:strLit>
          </c:cat>
          <c:val>
            <c:numRef>
              <c:f>'C. Aprobacion total'!$I$6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v>2006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Número de Cartas de Aprobación Nacional</c:v>
              </c:pt>
            </c:strLit>
          </c:cat>
          <c:val>
            <c:numRef>
              <c:f>'C. Aprobacion total'!$I$7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v>2007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Número de Cartas de Aprobación Nacional</c:v>
              </c:pt>
            </c:strLit>
          </c:cat>
          <c:val>
            <c:numRef>
              <c:f>'C. Aprobacion total'!$I$8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'C. Aprobacion total'!$H$9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Número de Cartas de Aprobación Nacional</c:v>
              </c:pt>
            </c:strLit>
          </c:cat>
          <c:val>
            <c:numRef>
              <c:f>'C. Aprobacion total'!$I$9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v>2009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Número de Cartas de Aprobación Nacional</c:v>
              </c:pt>
            </c:strLit>
          </c:cat>
          <c:val>
            <c:numRef>
              <c:f>'C. Aprobacion total'!$I$10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v>2010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'C. Aprobacion total'!$I$11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7"/>
          <c:order val="7"/>
          <c:tx>
            <c:v>2011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Número de Cartas de Aprobación Nacional</c:v>
              </c:pt>
            </c:strLit>
          </c:cat>
          <c:val>
            <c:numRef>
              <c:f>'C. Aprobacion total'!$I$12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8"/>
          <c:order val="8"/>
          <c:tx>
            <c:v>2012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Número de Cartas de Aprobación Nacional</c:v>
              </c:pt>
            </c:strLit>
          </c:cat>
          <c:val>
            <c:numRef>
              <c:f>'C. Aprobacion total'!$I$13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9"/>
          <c:order val="9"/>
          <c:tx>
            <c:v>2013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Número de Cartas de Aprobación Nacional</c:v>
              </c:pt>
            </c:strLit>
          </c:cat>
          <c:val>
            <c:numRef>
              <c:f>'C. Aprobacion total'!$I$14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v>2014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'C. Aprobacion total'!$I$15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1182696"/>
        <c:axId val="191183088"/>
      </c:barChart>
      <c:catAx>
        <c:axId val="19118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183088"/>
        <c:crosses val="autoZero"/>
        <c:auto val="1"/>
        <c:lblAlgn val="ctr"/>
        <c:lblOffset val="100"/>
        <c:noMultiLvlLbl val="0"/>
      </c:catAx>
      <c:valAx>
        <c:axId val="19118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1182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106268005410174E-2"/>
          <c:y val="0.9032102556983026"/>
          <c:w val="0.89999996364091184"/>
          <c:h val="5.6898066457262718E-2"/>
        </c:manualLayout>
      </c:layout>
      <c:overlay val="0"/>
      <c:txPr>
        <a:bodyPr/>
        <a:lstStyle/>
        <a:p>
          <a:pPr>
            <a:defRPr sz="1600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Número de CERs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'CC-MTG-001_Tbl'!$B$8</c:f>
              <c:strCache>
                <c:ptCount val="1"/>
                <c:pt idx="0">
                  <c:v>Real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'CC-MTG-001_Tbl'!$A$9:$A$14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2012*</c:v>
                </c:pt>
              </c:strCache>
            </c:strRef>
          </c:cat>
          <c:val>
            <c:numRef>
              <c:f>'CC-MTG-001_Tbl'!$B$9:$B$14</c:f>
              <c:numCache>
                <c:formatCode>#,##0</c:formatCode>
                <c:ptCount val="6"/>
                <c:pt idx="0">
                  <c:v>195996</c:v>
                </c:pt>
                <c:pt idx="1">
                  <c:v>264535</c:v>
                </c:pt>
                <c:pt idx="2">
                  <c:v>328971</c:v>
                </c:pt>
                <c:pt idx="3">
                  <c:v>280975</c:v>
                </c:pt>
                <c:pt idx="4">
                  <c:v>298905</c:v>
                </c:pt>
                <c:pt idx="5">
                  <c:v>72760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'CC-MTG-001_Tbl'!$C$8</c:f>
              <c:strCache>
                <c:ptCount val="1"/>
                <c:pt idx="0">
                  <c:v>Proyección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'CC-MTG-001_Tbl'!$A$9:$A$14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2012*</c:v>
                </c:pt>
              </c:strCache>
            </c:strRef>
          </c:cat>
          <c:val>
            <c:numRef>
              <c:f>'CC-MTG-001_Tbl'!$C$9:$C$14</c:f>
              <c:numCache>
                <c:formatCode>#,##0</c:formatCode>
                <c:ptCount val="6"/>
                <c:pt idx="0">
                  <c:v>731052</c:v>
                </c:pt>
                <c:pt idx="1">
                  <c:v>774783</c:v>
                </c:pt>
                <c:pt idx="2">
                  <c:v>1189704</c:v>
                </c:pt>
                <c:pt idx="3">
                  <c:v>1189704</c:v>
                </c:pt>
                <c:pt idx="4">
                  <c:v>1247574</c:v>
                </c:pt>
                <c:pt idx="5">
                  <c:v>1505835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184264"/>
        <c:axId val="191184656"/>
      </c:lineChart>
      <c:catAx>
        <c:axId val="19118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184656"/>
        <c:crosses val="autoZero"/>
        <c:auto val="1"/>
        <c:lblAlgn val="ctr"/>
        <c:lblOffset val="100"/>
        <c:noMultiLvlLbl val="0"/>
      </c:catAx>
      <c:valAx>
        <c:axId val="19118465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91184264"/>
        <c:crosses val="autoZero"/>
        <c:crossBetween val="between"/>
        <c:majorUnit val="100000"/>
        <c:dispUnits>
          <c:builtInUnit val="thousands"/>
          <c:dispUnitsLbl>
            <c:layout>
              <c:manualLayout>
                <c:xMode val="edge"/>
                <c:yMode val="edge"/>
                <c:x val="2.2791863268920316E-2"/>
                <c:y val="0.23941942295195989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ES" dirty="0" smtClean="0"/>
                    <a:t>(</a:t>
                  </a:r>
                  <a:r>
                    <a:rPr lang="es-ES" dirty="0"/>
                    <a:t>Miles de </a:t>
                  </a:r>
                  <a:r>
                    <a:rPr lang="es-ES" dirty="0" err="1"/>
                    <a:t>Tn</a:t>
                  </a:r>
                  <a:r>
                    <a:rPr lang="es-ES" dirty="0"/>
                    <a:t> CO2 </a:t>
                  </a:r>
                  <a:r>
                    <a:rPr lang="es-ES" dirty="0" err="1"/>
                    <a:t>eqv</a:t>
                  </a:r>
                  <a:r>
                    <a:rPr lang="es-ES" dirty="0"/>
                    <a:t>)</a:t>
                  </a:r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4324F-C143-4FDE-84AD-B2AA1759168F}" type="doc">
      <dgm:prSet loTypeId="urn:microsoft.com/office/officeart/2005/8/layout/gear1" loCatId="cycle" qsTypeId="urn:microsoft.com/office/officeart/2005/8/quickstyle/3d4" qsCatId="3D" csTypeId="urn:microsoft.com/office/officeart/2005/8/colors/colorful2" csCatId="colorful" phldr="1"/>
      <dgm:spPr/>
    </dgm:pt>
    <dgm:pt modelId="{BCBAAB77-A9F8-492D-B4DD-0458019EC820}">
      <dgm:prSet phldrT="[Texto]" custT="1"/>
      <dgm:spPr/>
      <dgm:t>
        <a:bodyPr/>
        <a:lstStyle/>
        <a:p>
          <a:r>
            <a:rPr lang="es-EC" sz="1050" dirty="0" smtClean="0"/>
            <a:t>Equilibrio Ambiental</a:t>
          </a:r>
          <a:endParaRPr lang="es-EC" sz="1050" dirty="0"/>
        </a:p>
      </dgm:t>
    </dgm:pt>
    <dgm:pt modelId="{F6F2308F-BCF8-4F0B-9EF6-B6508EDCC543}" type="parTrans" cxnId="{49BF5D7C-F15B-4D6F-A7DF-2BA7ED6796DF}">
      <dgm:prSet/>
      <dgm:spPr/>
      <dgm:t>
        <a:bodyPr/>
        <a:lstStyle/>
        <a:p>
          <a:endParaRPr lang="es-EC"/>
        </a:p>
      </dgm:t>
    </dgm:pt>
    <dgm:pt modelId="{C387F6BC-0DE5-470B-A04B-0EAAE9FE3FD8}" type="sibTrans" cxnId="{49BF5D7C-F15B-4D6F-A7DF-2BA7ED6796DF}">
      <dgm:prSet/>
      <dgm:spPr/>
      <dgm:t>
        <a:bodyPr/>
        <a:lstStyle/>
        <a:p>
          <a:endParaRPr lang="es-EC"/>
        </a:p>
      </dgm:t>
    </dgm:pt>
    <dgm:pt modelId="{13F8414D-6A15-489E-9EB5-4CE59C58CFBA}">
      <dgm:prSet phldrT="[Texto]" custT="1"/>
      <dgm:spPr/>
      <dgm:t>
        <a:bodyPr/>
        <a:lstStyle/>
        <a:p>
          <a:r>
            <a:rPr lang="es-EC" sz="1050" dirty="0" smtClean="0"/>
            <a:t>Justicia Social</a:t>
          </a:r>
          <a:endParaRPr lang="es-EC" sz="1050" dirty="0"/>
        </a:p>
      </dgm:t>
    </dgm:pt>
    <dgm:pt modelId="{50A0F6CB-04F5-49DF-895C-CA08F670B1D4}" type="parTrans" cxnId="{976D77BA-2D59-4964-9424-CAB52652EE6A}">
      <dgm:prSet/>
      <dgm:spPr/>
      <dgm:t>
        <a:bodyPr/>
        <a:lstStyle/>
        <a:p>
          <a:endParaRPr lang="es-EC"/>
        </a:p>
      </dgm:t>
    </dgm:pt>
    <dgm:pt modelId="{7E6FD65C-BC3A-4E60-8156-A1E99DE77EA9}" type="sibTrans" cxnId="{976D77BA-2D59-4964-9424-CAB52652EE6A}">
      <dgm:prSet/>
      <dgm:spPr/>
      <dgm:t>
        <a:bodyPr/>
        <a:lstStyle/>
        <a:p>
          <a:endParaRPr lang="es-EC"/>
        </a:p>
      </dgm:t>
    </dgm:pt>
    <dgm:pt modelId="{28C51A62-6D37-48B0-B9CA-30D1B9CF6673}">
      <dgm:prSet phldrT="[Texto]" custT="1"/>
      <dgm:spPr/>
      <dgm:t>
        <a:bodyPr/>
        <a:lstStyle/>
        <a:p>
          <a:r>
            <a:rPr lang="es-EC" sz="1050" dirty="0" smtClean="0"/>
            <a:t>Crecimiento Económico</a:t>
          </a:r>
          <a:endParaRPr lang="es-EC" sz="1050" dirty="0"/>
        </a:p>
      </dgm:t>
    </dgm:pt>
    <dgm:pt modelId="{F2B5AEE6-C847-40A2-BDAA-B6294794B043}" type="parTrans" cxnId="{D0BE2F68-D3F7-4697-84CE-1AD568D360E1}">
      <dgm:prSet/>
      <dgm:spPr/>
      <dgm:t>
        <a:bodyPr/>
        <a:lstStyle/>
        <a:p>
          <a:endParaRPr lang="es-EC"/>
        </a:p>
      </dgm:t>
    </dgm:pt>
    <dgm:pt modelId="{EC1378C9-7CFE-4B5B-A760-09A5EDF37D91}" type="sibTrans" cxnId="{D0BE2F68-D3F7-4697-84CE-1AD568D360E1}">
      <dgm:prSet/>
      <dgm:spPr/>
      <dgm:t>
        <a:bodyPr/>
        <a:lstStyle/>
        <a:p>
          <a:endParaRPr lang="es-EC"/>
        </a:p>
      </dgm:t>
    </dgm:pt>
    <dgm:pt modelId="{FA6E4101-5A92-48D9-8153-0C1B541762D6}" type="pres">
      <dgm:prSet presAssocID="{D5B4324F-C143-4FDE-84AD-B2AA1759168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C14777E-4E7F-458A-9AA5-6DE411638B82}" type="pres">
      <dgm:prSet presAssocID="{BCBAAB77-A9F8-492D-B4DD-0458019EC820}" presName="gear1" presStyleLbl="node1" presStyleIdx="0" presStyleCnt="3" custLinFactNeighborX="867" custLinFactNeighborY="452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8267CF-ED0E-4608-B546-9FCBC239C941}" type="pres">
      <dgm:prSet presAssocID="{BCBAAB77-A9F8-492D-B4DD-0458019EC820}" presName="gear1srcNode" presStyleLbl="node1" presStyleIdx="0" presStyleCnt="3"/>
      <dgm:spPr/>
      <dgm:t>
        <a:bodyPr/>
        <a:lstStyle/>
        <a:p>
          <a:endParaRPr lang="es-CO"/>
        </a:p>
      </dgm:t>
    </dgm:pt>
    <dgm:pt modelId="{B302855C-CAAD-4985-A783-B636C7D90E86}" type="pres">
      <dgm:prSet presAssocID="{BCBAAB77-A9F8-492D-B4DD-0458019EC820}" presName="gear1dstNode" presStyleLbl="node1" presStyleIdx="0" presStyleCnt="3"/>
      <dgm:spPr/>
      <dgm:t>
        <a:bodyPr/>
        <a:lstStyle/>
        <a:p>
          <a:endParaRPr lang="es-CO"/>
        </a:p>
      </dgm:t>
    </dgm:pt>
    <dgm:pt modelId="{1252FE08-3C03-4B13-B537-16F5E105D9CA}" type="pres">
      <dgm:prSet presAssocID="{13F8414D-6A15-489E-9EB5-4CE59C58CFB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F8BC9E-0E5A-4A8B-98AE-7BB0AB7BB434}" type="pres">
      <dgm:prSet presAssocID="{13F8414D-6A15-489E-9EB5-4CE59C58CFBA}" presName="gear2srcNode" presStyleLbl="node1" presStyleIdx="1" presStyleCnt="3"/>
      <dgm:spPr/>
      <dgm:t>
        <a:bodyPr/>
        <a:lstStyle/>
        <a:p>
          <a:endParaRPr lang="es-CO"/>
        </a:p>
      </dgm:t>
    </dgm:pt>
    <dgm:pt modelId="{2F401E69-7121-4EA8-B077-878720258971}" type="pres">
      <dgm:prSet presAssocID="{13F8414D-6A15-489E-9EB5-4CE59C58CFBA}" presName="gear2dstNode" presStyleLbl="node1" presStyleIdx="1" presStyleCnt="3"/>
      <dgm:spPr/>
      <dgm:t>
        <a:bodyPr/>
        <a:lstStyle/>
        <a:p>
          <a:endParaRPr lang="es-CO"/>
        </a:p>
      </dgm:t>
    </dgm:pt>
    <dgm:pt modelId="{C8703644-3D05-45EF-AA6F-82E20D5F2ED6}" type="pres">
      <dgm:prSet presAssocID="{28C51A62-6D37-48B0-B9CA-30D1B9CF6673}" presName="gear3" presStyleLbl="node1" presStyleIdx="2" presStyleCnt="3"/>
      <dgm:spPr/>
      <dgm:t>
        <a:bodyPr/>
        <a:lstStyle/>
        <a:p>
          <a:endParaRPr lang="es-EC"/>
        </a:p>
      </dgm:t>
    </dgm:pt>
    <dgm:pt modelId="{4BCE620D-4F55-443F-92BC-42C43067AB99}" type="pres">
      <dgm:prSet presAssocID="{28C51A62-6D37-48B0-B9CA-30D1B9CF667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DD2FCB-E59E-4A31-9042-4C243A956B21}" type="pres">
      <dgm:prSet presAssocID="{28C51A62-6D37-48B0-B9CA-30D1B9CF6673}" presName="gear3srcNode" presStyleLbl="node1" presStyleIdx="2" presStyleCnt="3"/>
      <dgm:spPr/>
      <dgm:t>
        <a:bodyPr/>
        <a:lstStyle/>
        <a:p>
          <a:endParaRPr lang="es-CO"/>
        </a:p>
      </dgm:t>
    </dgm:pt>
    <dgm:pt modelId="{E30AE294-1C02-4F74-88B6-11D1468B57B8}" type="pres">
      <dgm:prSet presAssocID="{28C51A62-6D37-48B0-B9CA-30D1B9CF6673}" presName="gear3dstNode" presStyleLbl="node1" presStyleIdx="2" presStyleCnt="3"/>
      <dgm:spPr/>
      <dgm:t>
        <a:bodyPr/>
        <a:lstStyle/>
        <a:p>
          <a:endParaRPr lang="es-CO"/>
        </a:p>
      </dgm:t>
    </dgm:pt>
    <dgm:pt modelId="{A8E733B8-4EB7-48DE-90E3-90C083C2466B}" type="pres">
      <dgm:prSet presAssocID="{C387F6BC-0DE5-470B-A04B-0EAAE9FE3FD8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86A9D803-3856-453F-BA53-CC0AA61C0C28}" type="pres">
      <dgm:prSet presAssocID="{7E6FD65C-BC3A-4E60-8156-A1E99DE77EA9}" presName="connector2" presStyleLbl="sibTrans2D1" presStyleIdx="1" presStyleCnt="3"/>
      <dgm:spPr/>
      <dgm:t>
        <a:bodyPr/>
        <a:lstStyle/>
        <a:p>
          <a:endParaRPr lang="es-CO"/>
        </a:p>
      </dgm:t>
    </dgm:pt>
    <dgm:pt modelId="{6F58221D-7077-4140-B565-9DBD60F9D80B}" type="pres">
      <dgm:prSet presAssocID="{EC1378C9-7CFE-4B5B-A760-09A5EDF37D91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A8E80930-AE1D-48B4-A201-B764EE34460A}" type="presOf" srcId="{28C51A62-6D37-48B0-B9CA-30D1B9CF6673}" destId="{6ADD2FCB-E59E-4A31-9042-4C243A956B21}" srcOrd="2" destOrd="0" presId="urn:microsoft.com/office/officeart/2005/8/layout/gear1"/>
    <dgm:cxn modelId="{335F0EBB-0B13-49E1-B1CE-BF1E71114469}" type="presOf" srcId="{13F8414D-6A15-489E-9EB5-4CE59C58CFBA}" destId="{22F8BC9E-0E5A-4A8B-98AE-7BB0AB7BB434}" srcOrd="1" destOrd="0" presId="urn:microsoft.com/office/officeart/2005/8/layout/gear1"/>
    <dgm:cxn modelId="{CD7B325E-1EA3-4DD9-9C89-7A94B65F1F86}" type="presOf" srcId="{13F8414D-6A15-489E-9EB5-4CE59C58CFBA}" destId="{2F401E69-7121-4EA8-B077-878720258971}" srcOrd="2" destOrd="0" presId="urn:microsoft.com/office/officeart/2005/8/layout/gear1"/>
    <dgm:cxn modelId="{D0BE2F68-D3F7-4697-84CE-1AD568D360E1}" srcId="{D5B4324F-C143-4FDE-84AD-B2AA1759168F}" destId="{28C51A62-6D37-48B0-B9CA-30D1B9CF6673}" srcOrd="2" destOrd="0" parTransId="{F2B5AEE6-C847-40A2-BDAA-B6294794B043}" sibTransId="{EC1378C9-7CFE-4B5B-A760-09A5EDF37D91}"/>
    <dgm:cxn modelId="{A469209F-683F-41BC-8B5A-FA3F63DE28FF}" type="presOf" srcId="{EC1378C9-7CFE-4B5B-A760-09A5EDF37D91}" destId="{6F58221D-7077-4140-B565-9DBD60F9D80B}" srcOrd="0" destOrd="0" presId="urn:microsoft.com/office/officeart/2005/8/layout/gear1"/>
    <dgm:cxn modelId="{BD2C6765-48CE-48CA-95BC-FCDC0B18F15B}" type="presOf" srcId="{BCBAAB77-A9F8-492D-B4DD-0458019EC820}" destId="{168267CF-ED0E-4608-B546-9FCBC239C941}" srcOrd="1" destOrd="0" presId="urn:microsoft.com/office/officeart/2005/8/layout/gear1"/>
    <dgm:cxn modelId="{C19B9A07-62BE-4655-8387-B0C37122123C}" type="presOf" srcId="{C387F6BC-0DE5-470B-A04B-0EAAE9FE3FD8}" destId="{A8E733B8-4EB7-48DE-90E3-90C083C2466B}" srcOrd="0" destOrd="0" presId="urn:microsoft.com/office/officeart/2005/8/layout/gear1"/>
    <dgm:cxn modelId="{94BF2631-462F-48ED-A77A-FBFF72E48832}" type="presOf" srcId="{28C51A62-6D37-48B0-B9CA-30D1B9CF6673}" destId="{C8703644-3D05-45EF-AA6F-82E20D5F2ED6}" srcOrd="0" destOrd="0" presId="urn:microsoft.com/office/officeart/2005/8/layout/gear1"/>
    <dgm:cxn modelId="{D24D747F-B8C2-42ED-A189-6CCBFAFF7668}" type="presOf" srcId="{7E6FD65C-BC3A-4E60-8156-A1E99DE77EA9}" destId="{86A9D803-3856-453F-BA53-CC0AA61C0C28}" srcOrd="0" destOrd="0" presId="urn:microsoft.com/office/officeart/2005/8/layout/gear1"/>
    <dgm:cxn modelId="{4C2359F4-2855-434A-9339-98BE8D7D2225}" type="presOf" srcId="{D5B4324F-C143-4FDE-84AD-B2AA1759168F}" destId="{FA6E4101-5A92-48D9-8153-0C1B541762D6}" srcOrd="0" destOrd="0" presId="urn:microsoft.com/office/officeart/2005/8/layout/gear1"/>
    <dgm:cxn modelId="{8F663308-95F6-4C01-BEB6-30BDBC483B6B}" type="presOf" srcId="{28C51A62-6D37-48B0-B9CA-30D1B9CF6673}" destId="{4BCE620D-4F55-443F-92BC-42C43067AB99}" srcOrd="1" destOrd="0" presId="urn:microsoft.com/office/officeart/2005/8/layout/gear1"/>
    <dgm:cxn modelId="{54AC387E-19DA-4187-A88E-3B5390559931}" type="presOf" srcId="{28C51A62-6D37-48B0-B9CA-30D1B9CF6673}" destId="{E30AE294-1C02-4F74-88B6-11D1468B57B8}" srcOrd="3" destOrd="0" presId="urn:microsoft.com/office/officeart/2005/8/layout/gear1"/>
    <dgm:cxn modelId="{49BF5D7C-F15B-4D6F-A7DF-2BA7ED6796DF}" srcId="{D5B4324F-C143-4FDE-84AD-B2AA1759168F}" destId="{BCBAAB77-A9F8-492D-B4DD-0458019EC820}" srcOrd="0" destOrd="0" parTransId="{F6F2308F-BCF8-4F0B-9EF6-B6508EDCC543}" sibTransId="{C387F6BC-0DE5-470B-A04B-0EAAE9FE3FD8}"/>
    <dgm:cxn modelId="{C5C3BC57-EBF8-49DB-80F6-ABC8DD64AEE9}" type="presOf" srcId="{BCBAAB77-A9F8-492D-B4DD-0458019EC820}" destId="{BC14777E-4E7F-458A-9AA5-6DE411638B82}" srcOrd="0" destOrd="0" presId="urn:microsoft.com/office/officeart/2005/8/layout/gear1"/>
    <dgm:cxn modelId="{976D77BA-2D59-4964-9424-CAB52652EE6A}" srcId="{D5B4324F-C143-4FDE-84AD-B2AA1759168F}" destId="{13F8414D-6A15-489E-9EB5-4CE59C58CFBA}" srcOrd="1" destOrd="0" parTransId="{50A0F6CB-04F5-49DF-895C-CA08F670B1D4}" sibTransId="{7E6FD65C-BC3A-4E60-8156-A1E99DE77EA9}"/>
    <dgm:cxn modelId="{5A70B6F4-718C-4600-9B0D-3994922B46ED}" type="presOf" srcId="{BCBAAB77-A9F8-492D-B4DD-0458019EC820}" destId="{B302855C-CAAD-4985-A783-B636C7D90E86}" srcOrd="2" destOrd="0" presId="urn:microsoft.com/office/officeart/2005/8/layout/gear1"/>
    <dgm:cxn modelId="{11209328-C20D-45F4-92A5-AC2C46763D11}" type="presOf" srcId="{13F8414D-6A15-489E-9EB5-4CE59C58CFBA}" destId="{1252FE08-3C03-4B13-B537-16F5E105D9CA}" srcOrd="0" destOrd="0" presId="urn:microsoft.com/office/officeart/2005/8/layout/gear1"/>
    <dgm:cxn modelId="{061D5AB4-9C7C-4D29-97E3-1D00E6B4BDF2}" type="presParOf" srcId="{FA6E4101-5A92-48D9-8153-0C1B541762D6}" destId="{BC14777E-4E7F-458A-9AA5-6DE411638B82}" srcOrd="0" destOrd="0" presId="urn:microsoft.com/office/officeart/2005/8/layout/gear1"/>
    <dgm:cxn modelId="{67E109D2-7AE9-40C0-AC22-F3965C1C4D84}" type="presParOf" srcId="{FA6E4101-5A92-48D9-8153-0C1B541762D6}" destId="{168267CF-ED0E-4608-B546-9FCBC239C941}" srcOrd="1" destOrd="0" presId="urn:microsoft.com/office/officeart/2005/8/layout/gear1"/>
    <dgm:cxn modelId="{9D9B929A-99A3-4641-A880-95A03483BB35}" type="presParOf" srcId="{FA6E4101-5A92-48D9-8153-0C1B541762D6}" destId="{B302855C-CAAD-4985-A783-B636C7D90E86}" srcOrd="2" destOrd="0" presId="urn:microsoft.com/office/officeart/2005/8/layout/gear1"/>
    <dgm:cxn modelId="{4FE2D6B8-BA98-46F3-BD20-4090A1B8A46B}" type="presParOf" srcId="{FA6E4101-5A92-48D9-8153-0C1B541762D6}" destId="{1252FE08-3C03-4B13-B537-16F5E105D9CA}" srcOrd="3" destOrd="0" presId="urn:microsoft.com/office/officeart/2005/8/layout/gear1"/>
    <dgm:cxn modelId="{D3F8B630-28FF-4B2F-9BA3-47BA6BAE632B}" type="presParOf" srcId="{FA6E4101-5A92-48D9-8153-0C1B541762D6}" destId="{22F8BC9E-0E5A-4A8B-98AE-7BB0AB7BB434}" srcOrd="4" destOrd="0" presId="urn:microsoft.com/office/officeart/2005/8/layout/gear1"/>
    <dgm:cxn modelId="{211FC29A-DE41-442D-9425-88F077DF3027}" type="presParOf" srcId="{FA6E4101-5A92-48D9-8153-0C1B541762D6}" destId="{2F401E69-7121-4EA8-B077-878720258971}" srcOrd="5" destOrd="0" presId="urn:microsoft.com/office/officeart/2005/8/layout/gear1"/>
    <dgm:cxn modelId="{23494A67-A953-4B04-843A-C12976843AC3}" type="presParOf" srcId="{FA6E4101-5A92-48D9-8153-0C1B541762D6}" destId="{C8703644-3D05-45EF-AA6F-82E20D5F2ED6}" srcOrd="6" destOrd="0" presId="urn:microsoft.com/office/officeart/2005/8/layout/gear1"/>
    <dgm:cxn modelId="{210795E6-A72C-44A3-9E10-99CF48575429}" type="presParOf" srcId="{FA6E4101-5A92-48D9-8153-0C1B541762D6}" destId="{4BCE620D-4F55-443F-92BC-42C43067AB99}" srcOrd="7" destOrd="0" presId="urn:microsoft.com/office/officeart/2005/8/layout/gear1"/>
    <dgm:cxn modelId="{3FAFDB07-170B-40DC-8F3B-2E6ED8C6F2ED}" type="presParOf" srcId="{FA6E4101-5A92-48D9-8153-0C1B541762D6}" destId="{6ADD2FCB-E59E-4A31-9042-4C243A956B21}" srcOrd="8" destOrd="0" presId="urn:microsoft.com/office/officeart/2005/8/layout/gear1"/>
    <dgm:cxn modelId="{817AB6D7-F347-48DD-95E0-26A2C8B107C8}" type="presParOf" srcId="{FA6E4101-5A92-48D9-8153-0C1B541762D6}" destId="{E30AE294-1C02-4F74-88B6-11D1468B57B8}" srcOrd="9" destOrd="0" presId="urn:microsoft.com/office/officeart/2005/8/layout/gear1"/>
    <dgm:cxn modelId="{ED836296-85D5-4449-93BB-EC1B21341E77}" type="presParOf" srcId="{FA6E4101-5A92-48D9-8153-0C1B541762D6}" destId="{A8E733B8-4EB7-48DE-90E3-90C083C2466B}" srcOrd="10" destOrd="0" presId="urn:microsoft.com/office/officeart/2005/8/layout/gear1"/>
    <dgm:cxn modelId="{A0F7F721-019F-43B9-BD5E-AED559E89A8B}" type="presParOf" srcId="{FA6E4101-5A92-48D9-8153-0C1B541762D6}" destId="{86A9D803-3856-453F-BA53-CC0AA61C0C28}" srcOrd="11" destOrd="0" presId="urn:microsoft.com/office/officeart/2005/8/layout/gear1"/>
    <dgm:cxn modelId="{82ACA0AC-C23A-4120-9884-49DABC31CF5D}" type="presParOf" srcId="{FA6E4101-5A92-48D9-8153-0C1B541762D6}" destId="{6F58221D-7077-4140-B565-9DBD60F9D80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A8EA9-1284-4308-8927-17CE0258E80F}" type="doc">
      <dgm:prSet loTypeId="urn:microsoft.com/office/officeart/2005/8/layout/vList3#1" loCatId="list" qsTypeId="urn:microsoft.com/office/officeart/2005/8/quickstyle/3d4" qsCatId="3D" csTypeId="urn:microsoft.com/office/officeart/2005/8/colors/colorful2" csCatId="colorful" phldr="1"/>
      <dgm:spPr/>
    </dgm:pt>
    <dgm:pt modelId="{A0C93517-2B62-42E1-80F5-8C6FAED9E649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Reconocimiento de los derechos de la Naturaleza o Pacha Mama.</a:t>
          </a:r>
          <a:endParaRPr lang="es-EC" sz="16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EBDB6-D62E-48A7-8DC8-5EFEF004FD47}" type="parTrans" cxnId="{10162497-7AF3-4513-A9C4-BD50ED129E4F}">
      <dgm:prSet/>
      <dgm:spPr/>
      <dgm:t>
        <a:bodyPr/>
        <a:lstStyle/>
        <a:p>
          <a:endParaRPr lang="es-EC"/>
        </a:p>
      </dgm:t>
    </dgm:pt>
    <dgm:pt modelId="{B900A7CF-5D33-4483-AABD-787C07AB11C0}" type="sibTrans" cxnId="{10162497-7AF3-4513-A9C4-BD50ED129E4F}">
      <dgm:prSet/>
      <dgm:spPr/>
      <dgm:t>
        <a:bodyPr/>
        <a:lstStyle/>
        <a:p>
          <a:endParaRPr lang="es-EC"/>
        </a:p>
      </dgm:t>
    </dgm:pt>
    <dgm:pt modelId="{F4781450-6BF5-4A66-BD97-0BFCB5CBEE6C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Buen Vivir &lt;&lt;</a:t>
          </a:r>
          <a:r>
            <a:rPr lang="es-EC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Sumak</a:t>
          </a:r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Kawsay</a:t>
          </a:r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endParaRPr lang="es-EC" sz="16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3C381-C46F-4A60-9EDC-AD75E5CD7562}" type="parTrans" cxnId="{64C925D6-514A-4A1A-AB5D-9D21E1A94608}">
      <dgm:prSet/>
      <dgm:spPr/>
      <dgm:t>
        <a:bodyPr/>
        <a:lstStyle/>
        <a:p>
          <a:endParaRPr lang="es-EC"/>
        </a:p>
      </dgm:t>
    </dgm:pt>
    <dgm:pt modelId="{B62D73C0-0A99-4F61-877D-39FB90BDAB77}" type="sibTrans" cxnId="{64C925D6-514A-4A1A-AB5D-9D21E1A94608}">
      <dgm:prSet/>
      <dgm:spPr/>
      <dgm:t>
        <a:bodyPr/>
        <a:lstStyle/>
        <a:p>
          <a:endParaRPr lang="es-EC"/>
        </a:p>
      </dgm:t>
    </dgm:pt>
    <dgm:pt modelId="{17F47266-F717-4629-95FB-25F3D0A2265A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Los servicios ambientales no serán susceptibles de apropiación. La producción, prestación, uso y aprovechamiento serán regulados por el Estado.</a:t>
          </a:r>
          <a:endParaRPr lang="es-EC" sz="16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5C3E3-80F2-431D-9313-C86842C7E43A}" type="parTrans" cxnId="{C2EEACEA-3798-43C1-AA3E-AA6626CD22C7}">
      <dgm:prSet/>
      <dgm:spPr/>
      <dgm:t>
        <a:bodyPr/>
        <a:lstStyle/>
        <a:p>
          <a:endParaRPr lang="es-EC"/>
        </a:p>
      </dgm:t>
    </dgm:pt>
    <dgm:pt modelId="{F1A58B7C-C28D-48C0-818D-23C0DFFD785F}" type="sibTrans" cxnId="{C2EEACEA-3798-43C1-AA3E-AA6626CD22C7}">
      <dgm:prSet/>
      <dgm:spPr/>
      <dgm:t>
        <a:bodyPr/>
        <a:lstStyle/>
        <a:p>
          <a:endParaRPr lang="es-EC"/>
        </a:p>
      </dgm:t>
    </dgm:pt>
    <dgm:pt modelId="{A4C7639D-EE4B-4984-BFDA-52D6E63630D8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Eficiencia energética, tecnologías ambientalmente, limpias sanas y renovables.</a:t>
          </a:r>
          <a:endParaRPr lang="es-EC" sz="16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26B19-F8D7-4394-9D13-0F49DE02FA82}" type="parTrans" cxnId="{D48BC336-9AAD-4589-94F6-5FA544D73015}">
      <dgm:prSet/>
      <dgm:spPr/>
      <dgm:t>
        <a:bodyPr/>
        <a:lstStyle/>
        <a:p>
          <a:endParaRPr lang="es-EC"/>
        </a:p>
      </dgm:t>
    </dgm:pt>
    <dgm:pt modelId="{FC9906FB-CCE5-47AF-BD9D-6E6E8413AF7E}" type="sibTrans" cxnId="{D48BC336-9AAD-4589-94F6-5FA544D73015}">
      <dgm:prSet/>
      <dgm:spPr/>
      <dgm:t>
        <a:bodyPr/>
        <a:lstStyle/>
        <a:p>
          <a:endParaRPr lang="es-EC"/>
        </a:p>
      </dgm:t>
    </dgm:pt>
    <dgm:pt modelId="{89646BD6-2DCE-4096-AAB9-DD5A557EB840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Limitaciones de emisiones de gases de efecto invernadero. Adaptación al Cambio Climático, prevención de la contaminación atmosférica. Conservación y protección de bosques.</a:t>
          </a:r>
          <a:endParaRPr lang="es-EC" sz="16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3DD36-D4F7-409C-947B-8CB7A6B03309}" type="parTrans" cxnId="{215EBEEC-B5C1-4B92-898B-72395C3FDEB7}">
      <dgm:prSet/>
      <dgm:spPr/>
      <dgm:t>
        <a:bodyPr/>
        <a:lstStyle/>
        <a:p>
          <a:endParaRPr lang="es-EC"/>
        </a:p>
      </dgm:t>
    </dgm:pt>
    <dgm:pt modelId="{A9CD446F-C878-48C5-A105-AC471FBDD0D1}" type="sibTrans" cxnId="{215EBEEC-B5C1-4B92-898B-72395C3FDEB7}">
      <dgm:prSet/>
      <dgm:spPr/>
      <dgm:t>
        <a:bodyPr/>
        <a:lstStyle/>
        <a:p>
          <a:endParaRPr lang="es-EC"/>
        </a:p>
      </dgm:t>
    </dgm:pt>
    <dgm:pt modelId="{344D10EA-2F04-4F78-B02A-668713FD4A2D}" type="pres">
      <dgm:prSet presAssocID="{F6FA8EA9-1284-4308-8927-17CE0258E80F}" presName="linearFlow" presStyleCnt="0">
        <dgm:presLayoutVars>
          <dgm:dir/>
          <dgm:resizeHandles val="exact"/>
        </dgm:presLayoutVars>
      </dgm:prSet>
      <dgm:spPr/>
    </dgm:pt>
    <dgm:pt modelId="{D1E8FF9F-1B65-4464-8754-AED38B1CB4E7}" type="pres">
      <dgm:prSet presAssocID="{A0C93517-2B62-42E1-80F5-8C6FAED9E649}" presName="composite" presStyleCnt="0"/>
      <dgm:spPr/>
    </dgm:pt>
    <dgm:pt modelId="{FC39B819-946B-4E13-87A3-5784C7BBC592}" type="pres">
      <dgm:prSet presAssocID="{A0C93517-2B62-42E1-80F5-8C6FAED9E649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DCD164-ADE6-4149-A16B-F0E1A6E45E13}" type="pres">
      <dgm:prSet presAssocID="{A0C93517-2B62-42E1-80F5-8C6FAED9E649}" presName="txShp" presStyleLbl="node1" presStyleIdx="0" presStyleCnt="5" custScaleX="128504" custLinFactNeighborX="91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B15D1A-D4AE-43DD-81C3-3E974627F02E}" type="pres">
      <dgm:prSet presAssocID="{B900A7CF-5D33-4483-AABD-787C07AB11C0}" presName="spacing" presStyleCnt="0"/>
      <dgm:spPr/>
    </dgm:pt>
    <dgm:pt modelId="{618AB870-62B6-46E3-BEE4-15E506816A2E}" type="pres">
      <dgm:prSet presAssocID="{F4781450-6BF5-4A66-BD97-0BFCB5CBEE6C}" presName="composite" presStyleCnt="0"/>
      <dgm:spPr/>
    </dgm:pt>
    <dgm:pt modelId="{35B5184F-8287-447F-BCAD-D9884B1CB359}" type="pres">
      <dgm:prSet presAssocID="{F4781450-6BF5-4A66-BD97-0BFCB5CBEE6C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8DA9F7D-3AF8-4EA6-BECE-8188A5797C6B}" type="pres">
      <dgm:prSet presAssocID="{F4781450-6BF5-4A66-BD97-0BFCB5CBEE6C}" presName="txShp" presStyleLbl="node1" presStyleIdx="1" presStyleCnt="5" custScaleX="128504" custLinFactNeighborX="91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5A4B26-3C20-40E6-9C00-582C7774E9FC}" type="pres">
      <dgm:prSet presAssocID="{B62D73C0-0A99-4F61-877D-39FB90BDAB77}" presName="spacing" presStyleCnt="0"/>
      <dgm:spPr/>
    </dgm:pt>
    <dgm:pt modelId="{3CDB535C-C756-43A2-B0CA-FBA078E0EE99}" type="pres">
      <dgm:prSet presAssocID="{17F47266-F717-4629-95FB-25F3D0A2265A}" presName="composite" presStyleCnt="0"/>
      <dgm:spPr/>
    </dgm:pt>
    <dgm:pt modelId="{E2A561FC-BC1E-4A6E-A383-4345CBA3CA65}" type="pres">
      <dgm:prSet presAssocID="{17F47266-F717-4629-95FB-25F3D0A2265A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2384448-B9C0-4EAA-B93C-488DB128C55E}" type="pres">
      <dgm:prSet presAssocID="{17F47266-F717-4629-95FB-25F3D0A2265A}" presName="txShp" presStyleLbl="node1" presStyleIdx="2" presStyleCnt="5" custScaleX="128504" custLinFactNeighborX="91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B164BE-2E75-4157-9E9B-6EDD0BA9757A}" type="pres">
      <dgm:prSet presAssocID="{F1A58B7C-C28D-48C0-818D-23C0DFFD785F}" presName="spacing" presStyleCnt="0"/>
      <dgm:spPr/>
    </dgm:pt>
    <dgm:pt modelId="{2F9BE965-3065-474F-A416-6279FF8F552F}" type="pres">
      <dgm:prSet presAssocID="{A4C7639D-EE4B-4984-BFDA-52D6E63630D8}" presName="composite" presStyleCnt="0"/>
      <dgm:spPr/>
    </dgm:pt>
    <dgm:pt modelId="{9ADD214D-7C9E-4A69-834C-C23F1F1E9E3E}" type="pres">
      <dgm:prSet presAssocID="{A4C7639D-EE4B-4984-BFDA-52D6E63630D8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3A6797B-6464-4741-AD8C-BE636745E0A8}" type="pres">
      <dgm:prSet presAssocID="{A4C7639D-EE4B-4984-BFDA-52D6E63630D8}" presName="txShp" presStyleLbl="node1" presStyleIdx="3" presStyleCnt="5" custScaleX="128504" custLinFactNeighborX="91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C860C9-8CB2-4612-910F-2381E1BA21E5}" type="pres">
      <dgm:prSet presAssocID="{FC9906FB-CCE5-47AF-BD9D-6E6E8413AF7E}" presName="spacing" presStyleCnt="0"/>
      <dgm:spPr/>
    </dgm:pt>
    <dgm:pt modelId="{D02B1686-A078-4E63-8534-DA33F21BEDE6}" type="pres">
      <dgm:prSet presAssocID="{89646BD6-2DCE-4096-AAB9-DD5A557EB840}" presName="composite" presStyleCnt="0"/>
      <dgm:spPr/>
    </dgm:pt>
    <dgm:pt modelId="{4CE37A7D-FE88-4E19-86C7-2A4E915AFBEC}" type="pres">
      <dgm:prSet presAssocID="{89646BD6-2DCE-4096-AAB9-DD5A557EB840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E7E4423-C0FB-4BC8-A095-37C7ED50DDAE}" type="pres">
      <dgm:prSet presAssocID="{89646BD6-2DCE-4096-AAB9-DD5A557EB840}" presName="txShp" presStyleLbl="node1" presStyleIdx="4" presStyleCnt="5" custScaleX="128504" custLinFactNeighborX="91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4A1652-D769-4FD1-85D0-130853429F53}" type="presOf" srcId="{17F47266-F717-4629-95FB-25F3D0A2265A}" destId="{92384448-B9C0-4EAA-B93C-488DB128C55E}" srcOrd="0" destOrd="0" presId="urn:microsoft.com/office/officeart/2005/8/layout/vList3#1"/>
    <dgm:cxn modelId="{215EBEEC-B5C1-4B92-898B-72395C3FDEB7}" srcId="{F6FA8EA9-1284-4308-8927-17CE0258E80F}" destId="{89646BD6-2DCE-4096-AAB9-DD5A557EB840}" srcOrd="4" destOrd="0" parTransId="{5A23DD36-D4F7-409C-947B-8CB7A6B03309}" sibTransId="{A9CD446F-C878-48C5-A105-AC471FBDD0D1}"/>
    <dgm:cxn modelId="{060C78A7-EEA9-457B-BA61-10139AE7E90F}" type="presOf" srcId="{F4781450-6BF5-4A66-BD97-0BFCB5CBEE6C}" destId="{B8DA9F7D-3AF8-4EA6-BECE-8188A5797C6B}" srcOrd="0" destOrd="0" presId="urn:microsoft.com/office/officeart/2005/8/layout/vList3#1"/>
    <dgm:cxn modelId="{64C925D6-514A-4A1A-AB5D-9D21E1A94608}" srcId="{F6FA8EA9-1284-4308-8927-17CE0258E80F}" destId="{F4781450-6BF5-4A66-BD97-0BFCB5CBEE6C}" srcOrd="1" destOrd="0" parTransId="{AA63C381-C46F-4A60-9EDC-AD75E5CD7562}" sibTransId="{B62D73C0-0A99-4F61-877D-39FB90BDAB77}"/>
    <dgm:cxn modelId="{D1005765-895A-487C-ADD8-A8362919337D}" type="presOf" srcId="{F6FA8EA9-1284-4308-8927-17CE0258E80F}" destId="{344D10EA-2F04-4F78-B02A-668713FD4A2D}" srcOrd="0" destOrd="0" presId="urn:microsoft.com/office/officeart/2005/8/layout/vList3#1"/>
    <dgm:cxn modelId="{C2EEACEA-3798-43C1-AA3E-AA6626CD22C7}" srcId="{F6FA8EA9-1284-4308-8927-17CE0258E80F}" destId="{17F47266-F717-4629-95FB-25F3D0A2265A}" srcOrd="2" destOrd="0" parTransId="{4BC5C3E3-80F2-431D-9313-C86842C7E43A}" sibTransId="{F1A58B7C-C28D-48C0-818D-23C0DFFD785F}"/>
    <dgm:cxn modelId="{71DEF235-9BA4-4C9C-A50A-857FD3A3BC8F}" type="presOf" srcId="{89646BD6-2DCE-4096-AAB9-DD5A557EB840}" destId="{AE7E4423-C0FB-4BC8-A095-37C7ED50DDAE}" srcOrd="0" destOrd="0" presId="urn:microsoft.com/office/officeart/2005/8/layout/vList3#1"/>
    <dgm:cxn modelId="{D48BC336-9AAD-4589-94F6-5FA544D73015}" srcId="{F6FA8EA9-1284-4308-8927-17CE0258E80F}" destId="{A4C7639D-EE4B-4984-BFDA-52D6E63630D8}" srcOrd="3" destOrd="0" parTransId="{9C926B19-F8D7-4394-9D13-0F49DE02FA82}" sibTransId="{FC9906FB-CCE5-47AF-BD9D-6E6E8413AF7E}"/>
    <dgm:cxn modelId="{10162497-7AF3-4513-A9C4-BD50ED129E4F}" srcId="{F6FA8EA9-1284-4308-8927-17CE0258E80F}" destId="{A0C93517-2B62-42E1-80F5-8C6FAED9E649}" srcOrd="0" destOrd="0" parTransId="{3C7EBDB6-D62E-48A7-8DC8-5EFEF004FD47}" sibTransId="{B900A7CF-5D33-4483-AABD-787C07AB11C0}"/>
    <dgm:cxn modelId="{F42DCB44-2110-41BD-8468-E974FB890272}" type="presOf" srcId="{A4C7639D-EE4B-4984-BFDA-52D6E63630D8}" destId="{73A6797B-6464-4741-AD8C-BE636745E0A8}" srcOrd="0" destOrd="0" presId="urn:microsoft.com/office/officeart/2005/8/layout/vList3#1"/>
    <dgm:cxn modelId="{365AC19C-CF71-4E87-A069-F9EE12AA0343}" type="presOf" srcId="{A0C93517-2B62-42E1-80F5-8C6FAED9E649}" destId="{A2DCD164-ADE6-4149-A16B-F0E1A6E45E13}" srcOrd="0" destOrd="0" presId="urn:microsoft.com/office/officeart/2005/8/layout/vList3#1"/>
    <dgm:cxn modelId="{AE9B360D-8E06-48E7-A8BA-B3CD4EFF1947}" type="presParOf" srcId="{344D10EA-2F04-4F78-B02A-668713FD4A2D}" destId="{D1E8FF9F-1B65-4464-8754-AED38B1CB4E7}" srcOrd="0" destOrd="0" presId="urn:microsoft.com/office/officeart/2005/8/layout/vList3#1"/>
    <dgm:cxn modelId="{7A5EE6B3-1DCD-4009-8A62-7FF80B6314B3}" type="presParOf" srcId="{D1E8FF9F-1B65-4464-8754-AED38B1CB4E7}" destId="{FC39B819-946B-4E13-87A3-5784C7BBC592}" srcOrd="0" destOrd="0" presId="urn:microsoft.com/office/officeart/2005/8/layout/vList3#1"/>
    <dgm:cxn modelId="{32B820BC-9DC2-4979-BD27-B9294C465205}" type="presParOf" srcId="{D1E8FF9F-1B65-4464-8754-AED38B1CB4E7}" destId="{A2DCD164-ADE6-4149-A16B-F0E1A6E45E13}" srcOrd="1" destOrd="0" presId="urn:microsoft.com/office/officeart/2005/8/layout/vList3#1"/>
    <dgm:cxn modelId="{A0489B85-0DDC-4658-9D8B-54FE2DC0DB64}" type="presParOf" srcId="{344D10EA-2F04-4F78-B02A-668713FD4A2D}" destId="{84B15D1A-D4AE-43DD-81C3-3E974627F02E}" srcOrd="1" destOrd="0" presId="urn:microsoft.com/office/officeart/2005/8/layout/vList3#1"/>
    <dgm:cxn modelId="{5C096207-EEF3-407B-A80A-8F5441D60D99}" type="presParOf" srcId="{344D10EA-2F04-4F78-B02A-668713FD4A2D}" destId="{618AB870-62B6-46E3-BEE4-15E506816A2E}" srcOrd="2" destOrd="0" presId="urn:microsoft.com/office/officeart/2005/8/layout/vList3#1"/>
    <dgm:cxn modelId="{DEB1D709-30AA-4255-8BB5-7C01B3CEC892}" type="presParOf" srcId="{618AB870-62B6-46E3-BEE4-15E506816A2E}" destId="{35B5184F-8287-447F-BCAD-D9884B1CB359}" srcOrd="0" destOrd="0" presId="urn:microsoft.com/office/officeart/2005/8/layout/vList3#1"/>
    <dgm:cxn modelId="{A632AF9A-B015-41BB-A9A4-970CA275F4D5}" type="presParOf" srcId="{618AB870-62B6-46E3-BEE4-15E506816A2E}" destId="{B8DA9F7D-3AF8-4EA6-BECE-8188A5797C6B}" srcOrd="1" destOrd="0" presId="urn:microsoft.com/office/officeart/2005/8/layout/vList3#1"/>
    <dgm:cxn modelId="{9098C7A5-6917-41AD-8E27-0AB37AA39A60}" type="presParOf" srcId="{344D10EA-2F04-4F78-B02A-668713FD4A2D}" destId="{805A4B26-3C20-40E6-9C00-582C7774E9FC}" srcOrd="3" destOrd="0" presId="urn:microsoft.com/office/officeart/2005/8/layout/vList3#1"/>
    <dgm:cxn modelId="{79F4BA43-621F-4D6C-A64A-591C7D15B000}" type="presParOf" srcId="{344D10EA-2F04-4F78-B02A-668713FD4A2D}" destId="{3CDB535C-C756-43A2-B0CA-FBA078E0EE99}" srcOrd="4" destOrd="0" presId="urn:microsoft.com/office/officeart/2005/8/layout/vList3#1"/>
    <dgm:cxn modelId="{1B1A9C64-3522-428D-941D-B21BACE45E37}" type="presParOf" srcId="{3CDB535C-C756-43A2-B0CA-FBA078E0EE99}" destId="{E2A561FC-BC1E-4A6E-A383-4345CBA3CA65}" srcOrd="0" destOrd="0" presId="urn:microsoft.com/office/officeart/2005/8/layout/vList3#1"/>
    <dgm:cxn modelId="{03504432-3A0E-401F-9A78-CC790D31276F}" type="presParOf" srcId="{3CDB535C-C756-43A2-B0CA-FBA078E0EE99}" destId="{92384448-B9C0-4EAA-B93C-488DB128C55E}" srcOrd="1" destOrd="0" presId="urn:microsoft.com/office/officeart/2005/8/layout/vList3#1"/>
    <dgm:cxn modelId="{F2C91DD4-EAEB-4FA0-B934-DF1D86B94072}" type="presParOf" srcId="{344D10EA-2F04-4F78-B02A-668713FD4A2D}" destId="{35B164BE-2E75-4157-9E9B-6EDD0BA9757A}" srcOrd="5" destOrd="0" presId="urn:microsoft.com/office/officeart/2005/8/layout/vList3#1"/>
    <dgm:cxn modelId="{84C806A3-7E9B-45B2-AD9B-9738C0A66D72}" type="presParOf" srcId="{344D10EA-2F04-4F78-B02A-668713FD4A2D}" destId="{2F9BE965-3065-474F-A416-6279FF8F552F}" srcOrd="6" destOrd="0" presId="urn:microsoft.com/office/officeart/2005/8/layout/vList3#1"/>
    <dgm:cxn modelId="{677D5F50-6BC2-425A-9065-EB55D8449B89}" type="presParOf" srcId="{2F9BE965-3065-474F-A416-6279FF8F552F}" destId="{9ADD214D-7C9E-4A69-834C-C23F1F1E9E3E}" srcOrd="0" destOrd="0" presId="urn:microsoft.com/office/officeart/2005/8/layout/vList3#1"/>
    <dgm:cxn modelId="{1BF930E2-3B67-4115-8E3C-50A45021842C}" type="presParOf" srcId="{2F9BE965-3065-474F-A416-6279FF8F552F}" destId="{73A6797B-6464-4741-AD8C-BE636745E0A8}" srcOrd="1" destOrd="0" presId="urn:microsoft.com/office/officeart/2005/8/layout/vList3#1"/>
    <dgm:cxn modelId="{7D71606B-E09F-48FA-8DFE-E876FF29FF51}" type="presParOf" srcId="{344D10EA-2F04-4F78-B02A-668713FD4A2D}" destId="{C9C860C9-8CB2-4612-910F-2381E1BA21E5}" srcOrd="7" destOrd="0" presId="urn:microsoft.com/office/officeart/2005/8/layout/vList3#1"/>
    <dgm:cxn modelId="{54C684F7-825B-49B2-9400-DD9DDF252C1D}" type="presParOf" srcId="{344D10EA-2F04-4F78-B02A-668713FD4A2D}" destId="{D02B1686-A078-4E63-8534-DA33F21BEDE6}" srcOrd="8" destOrd="0" presId="urn:microsoft.com/office/officeart/2005/8/layout/vList3#1"/>
    <dgm:cxn modelId="{EB1C9EBD-DF57-4C9D-B53B-823BF62F9A92}" type="presParOf" srcId="{D02B1686-A078-4E63-8534-DA33F21BEDE6}" destId="{4CE37A7D-FE88-4E19-86C7-2A4E915AFBEC}" srcOrd="0" destOrd="0" presId="urn:microsoft.com/office/officeart/2005/8/layout/vList3#1"/>
    <dgm:cxn modelId="{4E8182E3-9405-420D-AA68-80225D3E37AC}" type="presParOf" srcId="{D02B1686-A078-4E63-8534-DA33F21BEDE6}" destId="{AE7E4423-C0FB-4BC8-A095-37C7ED50DDA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E45526-3910-4440-B612-D3448011B8B0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89C993D1-57AC-42C6-9596-60CB44FB1A9C}">
      <dgm:prSet phldrT="[Texto]"/>
      <dgm:spPr/>
      <dgm:t>
        <a:bodyPr/>
        <a:lstStyle/>
        <a:p>
          <a:r>
            <a:rPr lang="es-EC" dirty="0" smtClean="0"/>
            <a:t>Reducir las emisiones de GEI en los sectores productivos y sociales</a:t>
          </a:r>
          <a:endParaRPr lang="es-EC" dirty="0"/>
        </a:p>
      </dgm:t>
    </dgm:pt>
    <dgm:pt modelId="{1EF3ABCC-E96A-4F33-8060-08BE7858579D}" type="parTrans" cxnId="{6A0FB418-7FD0-4304-B44E-00FE10EE8CD6}">
      <dgm:prSet/>
      <dgm:spPr/>
      <dgm:t>
        <a:bodyPr/>
        <a:lstStyle/>
        <a:p>
          <a:endParaRPr lang="es-EC"/>
        </a:p>
      </dgm:t>
    </dgm:pt>
    <dgm:pt modelId="{8DFDB4DE-70B8-4EB1-8494-A6271D4C5FDD}" type="sibTrans" cxnId="{6A0FB418-7FD0-4304-B44E-00FE10EE8CD6}">
      <dgm:prSet/>
      <dgm:spPr/>
      <dgm:t>
        <a:bodyPr/>
        <a:lstStyle/>
        <a:p>
          <a:endParaRPr lang="es-EC"/>
        </a:p>
      </dgm:t>
    </dgm:pt>
    <dgm:pt modelId="{BC6660C1-5762-4AA2-95B6-F8FD4999FC78}">
      <dgm:prSet phldrT="[Texto]"/>
      <dgm:spPr/>
      <dgm:t>
        <a:bodyPr/>
        <a:lstStyle/>
        <a:p>
          <a:r>
            <a:rPr lang="es-EC" dirty="0" smtClean="0"/>
            <a:t>Reducir la vulnerabilidad a los impactos del cambio climático</a:t>
          </a:r>
          <a:endParaRPr lang="es-EC" dirty="0"/>
        </a:p>
      </dgm:t>
    </dgm:pt>
    <dgm:pt modelId="{51420DAC-C288-4D87-9979-695C002F7B23}" type="parTrans" cxnId="{3D4604B3-4EF6-4B32-AC83-BD33F01F0476}">
      <dgm:prSet/>
      <dgm:spPr/>
      <dgm:t>
        <a:bodyPr/>
        <a:lstStyle/>
        <a:p>
          <a:endParaRPr lang="es-EC"/>
        </a:p>
      </dgm:t>
    </dgm:pt>
    <dgm:pt modelId="{5CA2368F-C158-4843-847B-394759F8415A}" type="sibTrans" cxnId="{3D4604B3-4EF6-4B32-AC83-BD33F01F0476}">
      <dgm:prSet/>
      <dgm:spPr/>
      <dgm:t>
        <a:bodyPr/>
        <a:lstStyle/>
        <a:p>
          <a:endParaRPr lang="es-EC"/>
        </a:p>
      </dgm:t>
    </dgm:pt>
    <dgm:pt modelId="{3CC34311-0EED-4087-AB67-CA319E0060BA}">
      <dgm:prSet phldrT="[Texto]"/>
      <dgm:spPr/>
      <dgm:t>
        <a:bodyPr/>
        <a:lstStyle/>
        <a:p>
          <a:r>
            <a:rPr lang="es-EC" b="1" dirty="0" smtClean="0"/>
            <a:t>Estrategia N°1</a:t>
          </a:r>
          <a:endParaRPr lang="es-EC" b="1" dirty="0"/>
        </a:p>
      </dgm:t>
    </dgm:pt>
    <dgm:pt modelId="{13AAB974-42A7-43E5-9942-E03E950BA9D7}" type="parTrans" cxnId="{C7D36276-515F-4F0C-B595-5B8160D4FB94}">
      <dgm:prSet/>
      <dgm:spPr/>
      <dgm:t>
        <a:bodyPr/>
        <a:lstStyle/>
        <a:p>
          <a:endParaRPr lang="es-EC"/>
        </a:p>
      </dgm:t>
    </dgm:pt>
    <dgm:pt modelId="{D1477395-C85B-452C-BD50-D919C51C085B}" type="sibTrans" cxnId="{C7D36276-515F-4F0C-B595-5B8160D4FB94}">
      <dgm:prSet/>
      <dgm:spPr/>
      <dgm:t>
        <a:bodyPr/>
        <a:lstStyle/>
        <a:p>
          <a:endParaRPr lang="es-EC"/>
        </a:p>
      </dgm:t>
    </dgm:pt>
    <dgm:pt modelId="{217B9CE6-A14D-4AC2-BDA2-84982B9317A0}">
      <dgm:prSet phldrT="[Texto]"/>
      <dgm:spPr/>
      <dgm:t>
        <a:bodyPr/>
        <a:lstStyle/>
        <a:p>
          <a:r>
            <a:rPr lang="es-EC" b="1" dirty="0" smtClean="0"/>
            <a:t>Estrategia N°2</a:t>
          </a:r>
          <a:endParaRPr lang="es-EC" b="1" dirty="0"/>
        </a:p>
      </dgm:t>
    </dgm:pt>
    <dgm:pt modelId="{970D752C-65E6-4820-9AA7-571156F0BD39}" type="parTrans" cxnId="{5C5ADAEA-159A-4A28-8E10-9DC5853045DC}">
      <dgm:prSet/>
      <dgm:spPr/>
      <dgm:t>
        <a:bodyPr/>
        <a:lstStyle/>
        <a:p>
          <a:endParaRPr lang="es-EC"/>
        </a:p>
      </dgm:t>
    </dgm:pt>
    <dgm:pt modelId="{8829EA58-3D57-4B35-B5A2-F4095B5D3D10}" type="sibTrans" cxnId="{5C5ADAEA-159A-4A28-8E10-9DC5853045DC}">
      <dgm:prSet/>
      <dgm:spPr/>
      <dgm:t>
        <a:bodyPr/>
        <a:lstStyle/>
        <a:p>
          <a:endParaRPr lang="es-EC"/>
        </a:p>
      </dgm:t>
    </dgm:pt>
    <dgm:pt modelId="{370F88DD-53E7-44C4-A639-3CD08754B76F}">
      <dgm:prSet phldrT="[Texto]"/>
      <dgm:spPr/>
      <dgm:t>
        <a:bodyPr/>
        <a:lstStyle/>
        <a:p>
          <a:r>
            <a:rPr lang="es-EC" b="1" dirty="0" smtClean="0"/>
            <a:t>Estrategia N°3</a:t>
          </a:r>
          <a:endParaRPr lang="es-EC" b="1" dirty="0"/>
        </a:p>
      </dgm:t>
    </dgm:pt>
    <dgm:pt modelId="{5B7E4784-CEBA-4C2C-A420-90BD1D620F6B}" type="parTrans" cxnId="{F7874CC8-D3FF-4C84-8DE8-DE207DF37B16}">
      <dgm:prSet/>
      <dgm:spPr/>
      <dgm:t>
        <a:bodyPr/>
        <a:lstStyle/>
        <a:p>
          <a:endParaRPr lang="es-EC"/>
        </a:p>
      </dgm:t>
    </dgm:pt>
    <dgm:pt modelId="{55802DDF-A437-4028-B0D7-5D34E2173235}" type="sibTrans" cxnId="{F7874CC8-D3FF-4C84-8DE8-DE207DF37B16}">
      <dgm:prSet/>
      <dgm:spPr/>
      <dgm:t>
        <a:bodyPr/>
        <a:lstStyle/>
        <a:p>
          <a:endParaRPr lang="es-EC"/>
        </a:p>
      </dgm:t>
    </dgm:pt>
    <dgm:pt modelId="{69D88E7B-23CA-4457-8B97-113B6EA8F3CB}">
      <dgm:prSet phldrT="[Texto]"/>
      <dgm:spPr/>
      <dgm:t>
        <a:bodyPr/>
        <a:lstStyle/>
        <a:p>
          <a:r>
            <a:rPr lang="es-EC" dirty="0" smtClean="0"/>
            <a:t>Manejo integral del riesgo</a:t>
          </a:r>
          <a:endParaRPr lang="es-EC" dirty="0"/>
        </a:p>
      </dgm:t>
    </dgm:pt>
    <dgm:pt modelId="{AB6614E5-33D2-4025-B909-109A1187F74C}" type="parTrans" cxnId="{D0B96E5D-E48F-4150-9C65-6DD516396E81}">
      <dgm:prSet/>
      <dgm:spPr/>
      <dgm:t>
        <a:bodyPr/>
        <a:lstStyle/>
        <a:p>
          <a:endParaRPr lang="es-EC"/>
        </a:p>
      </dgm:t>
    </dgm:pt>
    <dgm:pt modelId="{74F92C9F-9302-4F46-BA39-3B87635AF4BE}" type="sibTrans" cxnId="{D0B96E5D-E48F-4150-9C65-6DD516396E81}">
      <dgm:prSet/>
      <dgm:spPr/>
      <dgm:t>
        <a:bodyPr/>
        <a:lstStyle/>
        <a:p>
          <a:endParaRPr lang="es-EC"/>
        </a:p>
      </dgm:t>
    </dgm:pt>
    <dgm:pt modelId="{4B263A07-838A-4FE8-9B5F-94E7BD7D9E5D}" type="pres">
      <dgm:prSet presAssocID="{89E45526-3910-4440-B612-D3448011B8B0}" presName="diagram" presStyleCnt="0">
        <dgm:presLayoutVars>
          <dgm:dir/>
          <dgm:animLvl val="lvl"/>
          <dgm:resizeHandles val="exact"/>
        </dgm:presLayoutVars>
      </dgm:prSet>
      <dgm:spPr/>
    </dgm:pt>
    <dgm:pt modelId="{637967DC-0836-418A-8D67-BF8FD646C3CB}" type="pres">
      <dgm:prSet presAssocID="{3CC34311-0EED-4087-AB67-CA319E0060BA}" presName="compNode" presStyleCnt="0"/>
      <dgm:spPr/>
    </dgm:pt>
    <dgm:pt modelId="{F9570D6A-7E1D-4CE3-805F-F486186D9E1C}" type="pres">
      <dgm:prSet presAssocID="{3CC34311-0EED-4087-AB67-CA319E0060BA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70F5FB-3461-438C-BC0B-D518CFCBA2E4}" type="pres">
      <dgm:prSet presAssocID="{3CC34311-0EED-4087-AB67-CA319E0060B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844BE0-BFCB-4120-A9DF-1C312CC3F8F2}" type="pres">
      <dgm:prSet presAssocID="{3CC34311-0EED-4087-AB67-CA319E0060BA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E0B3716F-E91A-4689-9D4D-4912A7B4D2FD}" type="pres">
      <dgm:prSet presAssocID="{3CC34311-0EED-4087-AB67-CA319E0060BA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68E2D6-0260-4414-9934-CDDD8087C9A1}" type="pres">
      <dgm:prSet presAssocID="{D1477395-C85B-452C-BD50-D919C51C085B}" presName="sibTrans" presStyleLbl="sibTrans2D1" presStyleIdx="0" presStyleCnt="0"/>
      <dgm:spPr/>
      <dgm:t>
        <a:bodyPr/>
        <a:lstStyle/>
        <a:p>
          <a:endParaRPr lang="es-CO"/>
        </a:p>
      </dgm:t>
    </dgm:pt>
    <dgm:pt modelId="{4C0D0EEC-AB3E-4860-8372-6B18894DEBDE}" type="pres">
      <dgm:prSet presAssocID="{217B9CE6-A14D-4AC2-BDA2-84982B9317A0}" presName="compNode" presStyleCnt="0"/>
      <dgm:spPr/>
    </dgm:pt>
    <dgm:pt modelId="{3FCF04DA-7FEB-4DAC-9032-53A8AB8EB0FB}" type="pres">
      <dgm:prSet presAssocID="{217B9CE6-A14D-4AC2-BDA2-84982B9317A0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83E5B2-A190-4362-9503-8C95244EF090}" type="pres">
      <dgm:prSet presAssocID="{217B9CE6-A14D-4AC2-BDA2-84982B9317A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C426D8-EE71-4C04-B274-6D5FD1A6E254}" type="pres">
      <dgm:prSet presAssocID="{217B9CE6-A14D-4AC2-BDA2-84982B9317A0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87F6BCC6-857A-4EF8-9F79-37B9744F0B68}" type="pres">
      <dgm:prSet presAssocID="{217B9CE6-A14D-4AC2-BDA2-84982B9317A0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BFA71E-7B64-4427-BFE6-4880E26E6003}" type="pres">
      <dgm:prSet presAssocID="{8829EA58-3D57-4B35-B5A2-F4095B5D3D1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0C95DB32-E29E-43BB-83AD-FD9043650A34}" type="pres">
      <dgm:prSet presAssocID="{370F88DD-53E7-44C4-A639-3CD08754B76F}" presName="compNode" presStyleCnt="0"/>
      <dgm:spPr/>
    </dgm:pt>
    <dgm:pt modelId="{36441B1A-86B2-417A-80FF-932E9BD4C106}" type="pres">
      <dgm:prSet presAssocID="{370F88DD-53E7-44C4-A639-3CD08754B76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A4EFD0-D036-419A-B75E-E7016BABF994}" type="pres">
      <dgm:prSet presAssocID="{370F88DD-53E7-44C4-A639-3CD08754B7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C42292-3303-4895-B611-A441C5929D61}" type="pres">
      <dgm:prSet presAssocID="{370F88DD-53E7-44C4-A639-3CD08754B76F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16588528-3B34-4269-8409-E0E6B3A769AC}" type="pres">
      <dgm:prSet presAssocID="{370F88DD-53E7-44C4-A639-3CD08754B76F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7DAF30A-EF63-4C73-974E-2B1F00EAABB9}" type="presOf" srcId="{89E45526-3910-4440-B612-D3448011B8B0}" destId="{4B263A07-838A-4FE8-9B5F-94E7BD7D9E5D}" srcOrd="0" destOrd="0" presId="urn:microsoft.com/office/officeart/2005/8/layout/bList2#1"/>
    <dgm:cxn modelId="{3D4604B3-4EF6-4B32-AC83-BD33F01F0476}" srcId="{370F88DD-53E7-44C4-A639-3CD08754B76F}" destId="{BC6660C1-5762-4AA2-95B6-F8FD4999FC78}" srcOrd="0" destOrd="0" parTransId="{51420DAC-C288-4D87-9979-695C002F7B23}" sibTransId="{5CA2368F-C158-4843-847B-394759F8415A}"/>
    <dgm:cxn modelId="{A52940DC-2383-4C3D-AD90-1B79D820B77F}" type="presOf" srcId="{8829EA58-3D57-4B35-B5A2-F4095B5D3D10}" destId="{FCBFA71E-7B64-4427-BFE6-4880E26E6003}" srcOrd="0" destOrd="0" presId="urn:microsoft.com/office/officeart/2005/8/layout/bList2#1"/>
    <dgm:cxn modelId="{16A74029-5C23-47AD-AE76-11229749BE5B}" type="presOf" srcId="{89C993D1-57AC-42C6-9596-60CB44FB1A9C}" destId="{3FCF04DA-7FEB-4DAC-9032-53A8AB8EB0FB}" srcOrd="0" destOrd="0" presId="urn:microsoft.com/office/officeart/2005/8/layout/bList2#1"/>
    <dgm:cxn modelId="{12232969-2EE7-4E8B-A215-96003AEC6A16}" type="presOf" srcId="{3CC34311-0EED-4087-AB67-CA319E0060BA}" destId="{8270F5FB-3461-438C-BC0B-D518CFCBA2E4}" srcOrd="0" destOrd="0" presId="urn:microsoft.com/office/officeart/2005/8/layout/bList2#1"/>
    <dgm:cxn modelId="{AF6D9DDE-BCEB-426D-B7A3-9F2FD21636F1}" type="presOf" srcId="{217B9CE6-A14D-4AC2-BDA2-84982B9317A0}" destId="{A583E5B2-A190-4362-9503-8C95244EF090}" srcOrd="0" destOrd="0" presId="urn:microsoft.com/office/officeart/2005/8/layout/bList2#1"/>
    <dgm:cxn modelId="{85FE1166-02BE-4118-836B-B23EF14830C3}" type="presOf" srcId="{D1477395-C85B-452C-BD50-D919C51C085B}" destId="{E468E2D6-0260-4414-9934-CDDD8087C9A1}" srcOrd="0" destOrd="0" presId="urn:microsoft.com/office/officeart/2005/8/layout/bList2#1"/>
    <dgm:cxn modelId="{09876815-6E38-4F35-BE0C-FE87C40E64D5}" type="presOf" srcId="{3CC34311-0EED-4087-AB67-CA319E0060BA}" destId="{C7844BE0-BFCB-4120-A9DF-1C312CC3F8F2}" srcOrd="1" destOrd="0" presId="urn:microsoft.com/office/officeart/2005/8/layout/bList2#1"/>
    <dgm:cxn modelId="{D0B96E5D-E48F-4150-9C65-6DD516396E81}" srcId="{3CC34311-0EED-4087-AB67-CA319E0060BA}" destId="{69D88E7B-23CA-4457-8B97-113B6EA8F3CB}" srcOrd="0" destOrd="0" parTransId="{AB6614E5-33D2-4025-B909-109A1187F74C}" sibTransId="{74F92C9F-9302-4F46-BA39-3B87635AF4BE}"/>
    <dgm:cxn modelId="{5C5ADAEA-159A-4A28-8E10-9DC5853045DC}" srcId="{89E45526-3910-4440-B612-D3448011B8B0}" destId="{217B9CE6-A14D-4AC2-BDA2-84982B9317A0}" srcOrd="1" destOrd="0" parTransId="{970D752C-65E6-4820-9AA7-571156F0BD39}" sibTransId="{8829EA58-3D57-4B35-B5A2-F4095B5D3D10}"/>
    <dgm:cxn modelId="{F7874CC8-D3FF-4C84-8DE8-DE207DF37B16}" srcId="{89E45526-3910-4440-B612-D3448011B8B0}" destId="{370F88DD-53E7-44C4-A639-3CD08754B76F}" srcOrd="2" destOrd="0" parTransId="{5B7E4784-CEBA-4C2C-A420-90BD1D620F6B}" sibTransId="{55802DDF-A437-4028-B0D7-5D34E2173235}"/>
    <dgm:cxn modelId="{5C73AB30-F595-4D3F-B727-E0675E70DB9F}" type="presOf" srcId="{BC6660C1-5762-4AA2-95B6-F8FD4999FC78}" destId="{36441B1A-86B2-417A-80FF-932E9BD4C106}" srcOrd="0" destOrd="0" presId="urn:microsoft.com/office/officeart/2005/8/layout/bList2#1"/>
    <dgm:cxn modelId="{C7D36276-515F-4F0C-B595-5B8160D4FB94}" srcId="{89E45526-3910-4440-B612-D3448011B8B0}" destId="{3CC34311-0EED-4087-AB67-CA319E0060BA}" srcOrd="0" destOrd="0" parTransId="{13AAB974-42A7-43E5-9942-E03E950BA9D7}" sibTransId="{D1477395-C85B-452C-BD50-D919C51C085B}"/>
    <dgm:cxn modelId="{6A0FB418-7FD0-4304-B44E-00FE10EE8CD6}" srcId="{217B9CE6-A14D-4AC2-BDA2-84982B9317A0}" destId="{89C993D1-57AC-42C6-9596-60CB44FB1A9C}" srcOrd="0" destOrd="0" parTransId="{1EF3ABCC-E96A-4F33-8060-08BE7858579D}" sibTransId="{8DFDB4DE-70B8-4EB1-8494-A6271D4C5FDD}"/>
    <dgm:cxn modelId="{855EB58E-5427-4061-8CA8-1B752AA3ABA6}" type="presOf" srcId="{69D88E7B-23CA-4457-8B97-113B6EA8F3CB}" destId="{F9570D6A-7E1D-4CE3-805F-F486186D9E1C}" srcOrd="0" destOrd="0" presId="urn:microsoft.com/office/officeart/2005/8/layout/bList2#1"/>
    <dgm:cxn modelId="{8B2E22AE-7620-4C1F-8BA3-6E64E123CB61}" type="presOf" srcId="{370F88DD-53E7-44C4-A639-3CD08754B76F}" destId="{59C42292-3303-4895-B611-A441C5929D61}" srcOrd="1" destOrd="0" presId="urn:microsoft.com/office/officeart/2005/8/layout/bList2#1"/>
    <dgm:cxn modelId="{1E26CA3A-7BA2-4CDB-83C1-100A4528B052}" type="presOf" srcId="{370F88DD-53E7-44C4-A639-3CD08754B76F}" destId="{90A4EFD0-D036-419A-B75E-E7016BABF994}" srcOrd="0" destOrd="0" presId="urn:microsoft.com/office/officeart/2005/8/layout/bList2#1"/>
    <dgm:cxn modelId="{50E5C196-11CE-4BA7-A7FC-75131A6C3A61}" type="presOf" srcId="{217B9CE6-A14D-4AC2-BDA2-84982B9317A0}" destId="{4CC426D8-EE71-4C04-B274-6D5FD1A6E254}" srcOrd="1" destOrd="0" presId="urn:microsoft.com/office/officeart/2005/8/layout/bList2#1"/>
    <dgm:cxn modelId="{BFEA7A10-7AE8-45C3-B74F-163537673274}" type="presParOf" srcId="{4B263A07-838A-4FE8-9B5F-94E7BD7D9E5D}" destId="{637967DC-0836-418A-8D67-BF8FD646C3CB}" srcOrd="0" destOrd="0" presId="urn:microsoft.com/office/officeart/2005/8/layout/bList2#1"/>
    <dgm:cxn modelId="{1F77DC2D-2990-4841-B0E4-EC29F6A291E8}" type="presParOf" srcId="{637967DC-0836-418A-8D67-BF8FD646C3CB}" destId="{F9570D6A-7E1D-4CE3-805F-F486186D9E1C}" srcOrd="0" destOrd="0" presId="urn:microsoft.com/office/officeart/2005/8/layout/bList2#1"/>
    <dgm:cxn modelId="{5D2C4BF4-FF2F-40F5-876C-AC518881F331}" type="presParOf" srcId="{637967DC-0836-418A-8D67-BF8FD646C3CB}" destId="{8270F5FB-3461-438C-BC0B-D518CFCBA2E4}" srcOrd="1" destOrd="0" presId="urn:microsoft.com/office/officeart/2005/8/layout/bList2#1"/>
    <dgm:cxn modelId="{9BC6C030-8FA5-48E4-808B-EF857D381CD3}" type="presParOf" srcId="{637967DC-0836-418A-8D67-BF8FD646C3CB}" destId="{C7844BE0-BFCB-4120-A9DF-1C312CC3F8F2}" srcOrd="2" destOrd="0" presId="urn:microsoft.com/office/officeart/2005/8/layout/bList2#1"/>
    <dgm:cxn modelId="{CE8838F7-A2DD-44C8-88DC-223018FFD5B9}" type="presParOf" srcId="{637967DC-0836-418A-8D67-BF8FD646C3CB}" destId="{E0B3716F-E91A-4689-9D4D-4912A7B4D2FD}" srcOrd="3" destOrd="0" presId="urn:microsoft.com/office/officeart/2005/8/layout/bList2#1"/>
    <dgm:cxn modelId="{B9270DCA-1C19-4C13-B73E-D4B4EC9850EA}" type="presParOf" srcId="{4B263A07-838A-4FE8-9B5F-94E7BD7D9E5D}" destId="{E468E2D6-0260-4414-9934-CDDD8087C9A1}" srcOrd="1" destOrd="0" presId="urn:microsoft.com/office/officeart/2005/8/layout/bList2#1"/>
    <dgm:cxn modelId="{61A694CF-DFF7-4ED2-B1A7-4564B61D1F53}" type="presParOf" srcId="{4B263A07-838A-4FE8-9B5F-94E7BD7D9E5D}" destId="{4C0D0EEC-AB3E-4860-8372-6B18894DEBDE}" srcOrd="2" destOrd="0" presId="urn:microsoft.com/office/officeart/2005/8/layout/bList2#1"/>
    <dgm:cxn modelId="{40373210-F939-4D41-BA75-AB1453428A5E}" type="presParOf" srcId="{4C0D0EEC-AB3E-4860-8372-6B18894DEBDE}" destId="{3FCF04DA-7FEB-4DAC-9032-53A8AB8EB0FB}" srcOrd="0" destOrd="0" presId="urn:microsoft.com/office/officeart/2005/8/layout/bList2#1"/>
    <dgm:cxn modelId="{83041261-507C-453D-B6BA-1DD674D0D410}" type="presParOf" srcId="{4C0D0EEC-AB3E-4860-8372-6B18894DEBDE}" destId="{A583E5B2-A190-4362-9503-8C95244EF090}" srcOrd="1" destOrd="0" presId="urn:microsoft.com/office/officeart/2005/8/layout/bList2#1"/>
    <dgm:cxn modelId="{37EB852E-FEF1-4F16-9A44-B8710849AFFA}" type="presParOf" srcId="{4C0D0EEC-AB3E-4860-8372-6B18894DEBDE}" destId="{4CC426D8-EE71-4C04-B274-6D5FD1A6E254}" srcOrd="2" destOrd="0" presId="urn:microsoft.com/office/officeart/2005/8/layout/bList2#1"/>
    <dgm:cxn modelId="{BFD21CE1-9F16-48FA-A9D0-8B99D5B6E289}" type="presParOf" srcId="{4C0D0EEC-AB3E-4860-8372-6B18894DEBDE}" destId="{87F6BCC6-857A-4EF8-9F79-37B9744F0B68}" srcOrd="3" destOrd="0" presId="urn:microsoft.com/office/officeart/2005/8/layout/bList2#1"/>
    <dgm:cxn modelId="{E66BD7DD-2BA6-46FC-8681-3CD465439ECB}" type="presParOf" srcId="{4B263A07-838A-4FE8-9B5F-94E7BD7D9E5D}" destId="{FCBFA71E-7B64-4427-BFE6-4880E26E6003}" srcOrd="3" destOrd="0" presId="urn:microsoft.com/office/officeart/2005/8/layout/bList2#1"/>
    <dgm:cxn modelId="{10049699-4274-4253-922E-F8E4565D2AD7}" type="presParOf" srcId="{4B263A07-838A-4FE8-9B5F-94E7BD7D9E5D}" destId="{0C95DB32-E29E-43BB-83AD-FD9043650A34}" srcOrd="4" destOrd="0" presId="urn:microsoft.com/office/officeart/2005/8/layout/bList2#1"/>
    <dgm:cxn modelId="{65EB3743-9A97-4372-89ED-D6BB6F638CAC}" type="presParOf" srcId="{0C95DB32-E29E-43BB-83AD-FD9043650A34}" destId="{36441B1A-86B2-417A-80FF-932E9BD4C106}" srcOrd="0" destOrd="0" presId="urn:microsoft.com/office/officeart/2005/8/layout/bList2#1"/>
    <dgm:cxn modelId="{31F8D7B9-B848-4B0C-B842-07A7C7639E23}" type="presParOf" srcId="{0C95DB32-E29E-43BB-83AD-FD9043650A34}" destId="{90A4EFD0-D036-419A-B75E-E7016BABF994}" srcOrd="1" destOrd="0" presId="urn:microsoft.com/office/officeart/2005/8/layout/bList2#1"/>
    <dgm:cxn modelId="{831BB790-6E2C-408D-9564-596EA3D960DC}" type="presParOf" srcId="{0C95DB32-E29E-43BB-83AD-FD9043650A34}" destId="{59C42292-3303-4895-B611-A441C5929D61}" srcOrd="2" destOrd="0" presId="urn:microsoft.com/office/officeart/2005/8/layout/bList2#1"/>
    <dgm:cxn modelId="{A0B12AAE-76FC-44AC-868D-957A1FD4FA31}" type="presParOf" srcId="{0C95DB32-E29E-43BB-83AD-FD9043650A34}" destId="{16588528-3B34-4269-8409-E0E6B3A769A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8843F5-9692-47D8-9512-E3E52B7359A3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AB485D9-9CE7-4ED8-8305-43C49647AE13}">
      <dgm:prSet phldrT="[Texto]"/>
      <dgm:spPr/>
      <dgm:t>
        <a:bodyPr/>
        <a:lstStyle/>
        <a:p>
          <a:r>
            <a:rPr lang="es-EC" dirty="0" smtClean="0"/>
            <a:t>AN-MDL</a:t>
          </a:r>
          <a:endParaRPr lang="es-EC" dirty="0"/>
        </a:p>
      </dgm:t>
    </dgm:pt>
    <dgm:pt modelId="{8CCE1F19-8D76-4041-8D35-E2EFA8EEDFE2}" type="parTrans" cxnId="{CE435422-5296-4CCC-BD2F-158BA4DDB0B3}">
      <dgm:prSet/>
      <dgm:spPr/>
      <dgm:t>
        <a:bodyPr/>
        <a:lstStyle/>
        <a:p>
          <a:endParaRPr lang="es-EC"/>
        </a:p>
      </dgm:t>
    </dgm:pt>
    <dgm:pt modelId="{A5C42CA9-2886-4F45-9AED-A7997D25519E}" type="sibTrans" cxnId="{CE435422-5296-4CCC-BD2F-158BA4DDB0B3}">
      <dgm:prSet/>
      <dgm:spPr/>
      <dgm:t>
        <a:bodyPr/>
        <a:lstStyle/>
        <a:p>
          <a:endParaRPr lang="es-EC"/>
        </a:p>
      </dgm:t>
    </dgm:pt>
    <dgm:pt modelId="{8535B8E2-7563-4A18-B99C-1BAA99BA78DE}">
      <dgm:prSet phldrT="[Texto]"/>
      <dgm:spPr/>
      <dgm:t>
        <a:bodyPr/>
        <a:lstStyle/>
        <a:p>
          <a:r>
            <a:rPr lang="es-EC" dirty="0" smtClean="0"/>
            <a:t>Evaluara el componente socio ambiental.</a:t>
          </a:r>
          <a:endParaRPr lang="es-EC" dirty="0"/>
        </a:p>
      </dgm:t>
    </dgm:pt>
    <dgm:pt modelId="{8E87BC81-3E48-49B7-A3CA-8501861DE6B6}" type="parTrans" cxnId="{BD34DE65-6F16-439F-B566-8FC9287E26FD}">
      <dgm:prSet/>
      <dgm:spPr/>
      <dgm:t>
        <a:bodyPr/>
        <a:lstStyle/>
        <a:p>
          <a:endParaRPr lang="es-EC"/>
        </a:p>
      </dgm:t>
    </dgm:pt>
    <dgm:pt modelId="{8442452C-6BA7-4E6F-BAEB-3C77EF1B3C03}" type="sibTrans" cxnId="{BD34DE65-6F16-439F-B566-8FC9287E26FD}">
      <dgm:prSet/>
      <dgm:spPr/>
      <dgm:t>
        <a:bodyPr/>
        <a:lstStyle/>
        <a:p>
          <a:endParaRPr lang="es-EC"/>
        </a:p>
      </dgm:t>
    </dgm:pt>
    <dgm:pt modelId="{BACFDB2D-494B-47F6-AF0E-B9394D481104}">
      <dgm:prSet phldrT="[Texto]"/>
      <dgm:spPr/>
      <dgm:t>
        <a:bodyPr/>
        <a:lstStyle/>
        <a:p>
          <a:r>
            <a:rPr lang="es-EC" dirty="0" smtClean="0"/>
            <a:t>Verificar alineamiento a políticas nacionales.</a:t>
          </a:r>
          <a:endParaRPr lang="es-EC" dirty="0"/>
        </a:p>
      </dgm:t>
    </dgm:pt>
    <dgm:pt modelId="{EDEC173C-7F04-4825-B394-950B624727D8}" type="parTrans" cxnId="{6574CA18-A82D-442A-B5A8-93BFD6CED31B}">
      <dgm:prSet/>
      <dgm:spPr/>
      <dgm:t>
        <a:bodyPr/>
        <a:lstStyle/>
        <a:p>
          <a:endParaRPr lang="es-EC"/>
        </a:p>
      </dgm:t>
    </dgm:pt>
    <dgm:pt modelId="{ADA49B3F-16AF-4CD0-A798-7F76D5B5386D}" type="sibTrans" cxnId="{6574CA18-A82D-442A-B5A8-93BFD6CED31B}">
      <dgm:prSet/>
      <dgm:spPr/>
      <dgm:t>
        <a:bodyPr/>
        <a:lstStyle/>
        <a:p>
          <a:endParaRPr lang="es-EC"/>
        </a:p>
      </dgm:t>
    </dgm:pt>
    <dgm:pt modelId="{F9BB55B6-7C1B-422C-9165-A6321F9F9883}">
      <dgm:prSet phldrT="[Texto]"/>
      <dgm:spPr/>
      <dgm:t>
        <a:bodyPr/>
        <a:lstStyle/>
        <a:p>
          <a:r>
            <a:rPr lang="es-EC" dirty="0" smtClean="0"/>
            <a:t>Desarrolladores</a:t>
          </a:r>
          <a:endParaRPr lang="es-EC" dirty="0"/>
        </a:p>
      </dgm:t>
    </dgm:pt>
    <dgm:pt modelId="{BB590ADC-CB59-41E5-BB61-7380C9B7CD60}" type="parTrans" cxnId="{589BB42F-4BE5-42C2-9788-345CB85E3775}">
      <dgm:prSet/>
      <dgm:spPr/>
      <dgm:t>
        <a:bodyPr/>
        <a:lstStyle/>
        <a:p>
          <a:endParaRPr lang="es-EC"/>
        </a:p>
      </dgm:t>
    </dgm:pt>
    <dgm:pt modelId="{1864C74B-6E51-4E0E-B71F-8A02C98E9495}" type="sibTrans" cxnId="{589BB42F-4BE5-42C2-9788-345CB85E3775}">
      <dgm:prSet/>
      <dgm:spPr/>
      <dgm:t>
        <a:bodyPr/>
        <a:lstStyle/>
        <a:p>
          <a:endParaRPr lang="es-EC"/>
        </a:p>
      </dgm:t>
    </dgm:pt>
    <dgm:pt modelId="{01A32813-DAF3-4F57-9D9A-5D65204A6DDB}">
      <dgm:prSet phldrT="[Texto]"/>
      <dgm:spPr/>
      <dgm:t>
        <a:bodyPr/>
        <a:lstStyle/>
        <a:p>
          <a:r>
            <a:rPr lang="es-EC" dirty="0" smtClean="0"/>
            <a:t>Sociabilización el proyecto y conseguir participación ciudadana.</a:t>
          </a:r>
          <a:endParaRPr lang="es-EC" dirty="0"/>
        </a:p>
      </dgm:t>
    </dgm:pt>
    <dgm:pt modelId="{74F9F986-AF82-4D2A-8197-909E8F2D3DF2}" type="parTrans" cxnId="{E4475CB3-CE1F-4844-8CE4-1936941420E1}">
      <dgm:prSet/>
      <dgm:spPr/>
      <dgm:t>
        <a:bodyPr/>
        <a:lstStyle/>
        <a:p>
          <a:endParaRPr lang="es-EC"/>
        </a:p>
      </dgm:t>
    </dgm:pt>
    <dgm:pt modelId="{701582A0-51A4-466D-A7C9-9D31A05329AE}" type="sibTrans" cxnId="{E4475CB3-CE1F-4844-8CE4-1936941420E1}">
      <dgm:prSet/>
      <dgm:spPr/>
      <dgm:t>
        <a:bodyPr/>
        <a:lstStyle/>
        <a:p>
          <a:endParaRPr lang="es-EC"/>
        </a:p>
      </dgm:t>
    </dgm:pt>
    <dgm:pt modelId="{56EA11F5-BB87-4A71-9277-2F478D2471DF}">
      <dgm:prSet phldrT="[Texto]"/>
      <dgm:spPr/>
      <dgm:t>
        <a:bodyPr/>
        <a:lstStyle/>
        <a:p>
          <a:r>
            <a:rPr lang="es-EC" dirty="0" smtClean="0"/>
            <a:t>Cuantificar y evidenciar el aporte al cumplimiento de metas de desarrollo</a:t>
          </a:r>
          <a:endParaRPr lang="es-EC" dirty="0"/>
        </a:p>
      </dgm:t>
    </dgm:pt>
    <dgm:pt modelId="{C64FED28-1AB7-4229-BEDD-29EA61212619}" type="parTrans" cxnId="{B15B7F78-84B7-4B1F-BABE-DF6782D2DD96}">
      <dgm:prSet/>
      <dgm:spPr/>
      <dgm:t>
        <a:bodyPr/>
        <a:lstStyle/>
        <a:p>
          <a:endParaRPr lang="es-EC"/>
        </a:p>
      </dgm:t>
    </dgm:pt>
    <dgm:pt modelId="{047E9039-16B3-4B17-9FC6-7508E623AD1B}" type="sibTrans" cxnId="{B15B7F78-84B7-4B1F-BABE-DF6782D2DD96}">
      <dgm:prSet/>
      <dgm:spPr/>
      <dgm:t>
        <a:bodyPr/>
        <a:lstStyle/>
        <a:p>
          <a:endParaRPr lang="es-EC"/>
        </a:p>
      </dgm:t>
    </dgm:pt>
    <dgm:pt modelId="{38D0A998-C160-4395-96F9-3887997016AE}">
      <dgm:prSet phldrT="[Texto]"/>
      <dgm:spPr/>
      <dgm:t>
        <a:bodyPr/>
        <a:lstStyle/>
        <a:p>
          <a:r>
            <a:rPr lang="es-EC" dirty="0" smtClean="0"/>
            <a:t>Identificar oportunidades que pueden formar parte de un Plan de Compensación.</a:t>
          </a:r>
          <a:endParaRPr lang="es-EC" dirty="0"/>
        </a:p>
      </dgm:t>
    </dgm:pt>
    <dgm:pt modelId="{65F926AA-0457-4338-92FA-6C4B075CD8BD}" type="parTrans" cxnId="{7497D717-4CB5-416A-9B28-076EC2872FB3}">
      <dgm:prSet/>
      <dgm:spPr/>
      <dgm:t>
        <a:bodyPr/>
        <a:lstStyle/>
        <a:p>
          <a:endParaRPr lang="es-EC"/>
        </a:p>
      </dgm:t>
    </dgm:pt>
    <dgm:pt modelId="{AE9075A9-7733-4005-AE0E-B3A4DF2C9654}" type="sibTrans" cxnId="{7497D717-4CB5-416A-9B28-076EC2872FB3}">
      <dgm:prSet/>
      <dgm:spPr/>
      <dgm:t>
        <a:bodyPr/>
        <a:lstStyle/>
        <a:p>
          <a:endParaRPr lang="es-EC"/>
        </a:p>
      </dgm:t>
    </dgm:pt>
    <dgm:pt modelId="{D8D24AAD-E738-4647-8581-AFF015A53123}" type="pres">
      <dgm:prSet presAssocID="{4A8843F5-9692-47D8-9512-E3E52B7359A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D36B441-1542-4056-8E87-36B6BAE601D1}" type="pres">
      <dgm:prSet presAssocID="{BAB485D9-9CE7-4ED8-8305-43C49647AE13}" presName="linNode" presStyleCnt="0"/>
      <dgm:spPr/>
    </dgm:pt>
    <dgm:pt modelId="{33BB8338-6D66-41F4-A55C-1AD4C57D9569}" type="pres">
      <dgm:prSet presAssocID="{BAB485D9-9CE7-4ED8-8305-43C49647AE1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2FD820-8C94-4D55-A386-B47FF5D1072A}" type="pres">
      <dgm:prSet presAssocID="{BAB485D9-9CE7-4ED8-8305-43C49647AE1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D13770-BB24-4206-901D-5FB3F532A871}" type="pres">
      <dgm:prSet presAssocID="{A5C42CA9-2886-4F45-9AED-A7997D25519E}" presName="spacing" presStyleCnt="0"/>
      <dgm:spPr/>
    </dgm:pt>
    <dgm:pt modelId="{FC1940B9-0AEB-4A80-B389-7E0C6C30E6ED}" type="pres">
      <dgm:prSet presAssocID="{F9BB55B6-7C1B-422C-9165-A6321F9F9883}" presName="linNode" presStyleCnt="0"/>
      <dgm:spPr/>
    </dgm:pt>
    <dgm:pt modelId="{9939DFF2-1F35-4B13-AA14-D7825B633D11}" type="pres">
      <dgm:prSet presAssocID="{F9BB55B6-7C1B-422C-9165-A6321F9F988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340291-7295-4DE8-AD50-0217431E086B}" type="pres">
      <dgm:prSet presAssocID="{F9BB55B6-7C1B-422C-9165-A6321F9F988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959165-3651-4D43-9F33-E1DD7915129F}" type="presOf" srcId="{38D0A998-C160-4395-96F9-3887997016AE}" destId="{A4340291-7295-4DE8-AD50-0217431E086B}" srcOrd="0" destOrd="1" presId="urn:microsoft.com/office/officeart/2005/8/layout/vList6"/>
    <dgm:cxn modelId="{E595F10E-84B7-41D6-BBC2-6661C87B563D}" type="presOf" srcId="{56EA11F5-BB87-4A71-9277-2F478D2471DF}" destId="{FF2FD820-8C94-4D55-A386-B47FF5D1072A}" srcOrd="0" destOrd="2" presId="urn:microsoft.com/office/officeart/2005/8/layout/vList6"/>
    <dgm:cxn modelId="{90120A42-6698-42EE-BFA9-F6209D91D1EC}" type="presOf" srcId="{4A8843F5-9692-47D8-9512-E3E52B7359A3}" destId="{D8D24AAD-E738-4647-8581-AFF015A53123}" srcOrd="0" destOrd="0" presId="urn:microsoft.com/office/officeart/2005/8/layout/vList6"/>
    <dgm:cxn modelId="{BD34DE65-6F16-439F-B566-8FC9287E26FD}" srcId="{BAB485D9-9CE7-4ED8-8305-43C49647AE13}" destId="{8535B8E2-7563-4A18-B99C-1BAA99BA78DE}" srcOrd="0" destOrd="0" parTransId="{8E87BC81-3E48-49B7-A3CA-8501861DE6B6}" sibTransId="{8442452C-6BA7-4E6F-BAEB-3C77EF1B3C03}"/>
    <dgm:cxn modelId="{CE435422-5296-4CCC-BD2F-158BA4DDB0B3}" srcId="{4A8843F5-9692-47D8-9512-E3E52B7359A3}" destId="{BAB485D9-9CE7-4ED8-8305-43C49647AE13}" srcOrd="0" destOrd="0" parTransId="{8CCE1F19-8D76-4041-8D35-E2EFA8EEDFE2}" sibTransId="{A5C42CA9-2886-4F45-9AED-A7997D25519E}"/>
    <dgm:cxn modelId="{34A272E1-CC37-47EC-873D-4921F9A678CF}" type="presOf" srcId="{F9BB55B6-7C1B-422C-9165-A6321F9F9883}" destId="{9939DFF2-1F35-4B13-AA14-D7825B633D11}" srcOrd="0" destOrd="0" presId="urn:microsoft.com/office/officeart/2005/8/layout/vList6"/>
    <dgm:cxn modelId="{C674C0ED-2A24-49F1-AF89-ADF7947BA0BB}" type="presOf" srcId="{8535B8E2-7563-4A18-B99C-1BAA99BA78DE}" destId="{FF2FD820-8C94-4D55-A386-B47FF5D1072A}" srcOrd="0" destOrd="0" presId="urn:microsoft.com/office/officeart/2005/8/layout/vList6"/>
    <dgm:cxn modelId="{6574CA18-A82D-442A-B5A8-93BFD6CED31B}" srcId="{BAB485D9-9CE7-4ED8-8305-43C49647AE13}" destId="{BACFDB2D-494B-47F6-AF0E-B9394D481104}" srcOrd="1" destOrd="0" parTransId="{EDEC173C-7F04-4825-B394-950B624727D8}" sibTransId="{ADA49B3F-16AF-4CD0-A798-7F76D5B5386D}"/>
    <dgm:cxn modelId="{15BC202F-D9BC-4F1D-A0C9-F14DFB5D6B30}" type="presOf" srcId="{01A32813-DAF3-4F57-9D9A-5D65204A6DDB}" destId="{A4340291-7295-4DE8-AD50-0217431E086B}" srcOrd="0" destOrd="0" presId="urn:microsoft.com/office/officeart/2005/8/layout/vList6"/>
    <dgm:cxn modelId="{9E8C2CDD-57A4-40A2-9400-F90E5B7A9474}" type="presOf" srcId="{BACFDB2D-494B-47F6-AF0E-B9394D481104}" destId="{FF2FD820-8C94-4D55-A386-B47FF5D1072A}" srcOrd="0" destOrd="1" presId="urn:microsoft.com/office/officeart/2005/8/layout/vList6"/>
    <dgm:cxn modelId="{B31E043D-DFED-4665-BA01-091247FA02EE}" type="presOf" srcId="{BAB485D9-9CE7-4ED8-8305-43C49647AE13}" destId="{33BB8338-6D66-41F4-A55C-1AD4C57D9569}" srcOrd="0" destOrd="0" presId="urn:microsoft.com/office/officeart/2005/8/layout/vList6"/>
    <dgm:cxn modelId="{E4475CB3-CE1F-4844-8CE4-1936941420E1}" srcId="{F9BB55B6-7C1B-422C-9165-A6321F9F9883}" destId="{01A32813-DAF3-4F57-9D9A-5D65204A6DDB}" srcOrd="0" destOrd="0" parTransId="{74F9F986-AF82-4D2A-8197-909E8F2D3DF2}" sibTransId="{701582A0-51A4-466D-A7C9-9D31A05329AE}"/>
    <dgm:cxn modelId="{B15B7F78-84B7-4B1F-BABE-DF6782D2DD96}" srcId="{BAB485D9-9CE7-4ED8-8305-43C49647AE13}" destId="{56EA11F5-BB87-4A71-9277-2F478D2471DF}" srcOrd="2" destOrd="0" parTransId="{C64FED28-1AB7-4229-BEDD-29EA61212619}" sibTransId="{047E9039-16B3-4B17-9FC6-7508E623AD1B}"/>
    <dgm:cxn modelId="{7497D717-4CB5-416A-9B28-076EC2872FB3}" srcId="{F9BB55B6-7C1B-422C-9165-A6321F9F9883}" destId="{38D0A998-C160-4395-96F9-3887997016AE}" srcOrd="1" destOrd="0" parTransId="{65F926AA-0457-4338-92FA-6C4B075CD8BD}" sibTransId="{AE9075A9-7733-4005-AE0E-B3A4DF2C9654}"/>
    <dgm:cxn modelId="{589BB42F-4BE5-42C2-9788-345CB85E3775}" srcId="{4A8843F5-9692-47D8-9512-E3E52B7359A3}" destId="{F9BB55B6-7C1B-422C-9165-A6321F9F9883}" srcOrd="1" destOrd="0" parTransId="{BB590ADC-CB59-41E5-BB61-7380C9B7CD60}" sibTransId="{1864C74B-6E51-4E0E-B71F-8A02C98E9495}"/>
    <dgm:cxn modelId="{63065D5F-C133-457B-A42D-FC0AC7D58815}" type="presParOf" srcId="{D8D24AAD-E738-4647-8581-AFF015A53123}" destId="{6D36B441-1542-4056-8E87-36B6BAE601D1}" srcOrd="0" destOrd="0" presId="urn:microsoft.com/office/officeart/2005/8/layout/vList6"/>
    <dgm:cxn modelId="{00550D19-9E08-4FFC-8EF9-356E136660CF}" type="presParOf" srcId="{6D36B441-1542-4056-8E87-36B6BAE601D1}" destId="{33BB8338-6D66-41F4-A55C-1AD4C57D9569}" srcOrd="0" destOrd="0" presId="urn:microsoft.com/office/officeart/2005/8/layout/vList6"/>
    <dgm:cxn modelId="{45C53471-BA06-44C5-8D0C-E49B9AE8A0D1}" type="presParOf" srcId="{6D36B441-1542-4056-8E87-36B6BAE601D1}" destId="{FF2FD820-8C94-4D55-A386-B47FF5D1072A}" srcOrd="1" destOrd="0" presId="urn:microsoft.com/office/officeart/2005/8/layout/vList6"/>
    <dgm:cxn modelId="{2F3546E6-99CE-496C-A979-87CEAD81ACC6}" type="presParOf" srcId="{D8D24AAD-E738-4647-8581-AFF015A53123}" destId="{C7D13770-BB24-4206-901D-5FB3F532A871}" srcOrd="1" destOrd="0" presId="urn:microsoft.com/office/officeart/2005/8/layout/vList6"/>
    <dgm:cxn modelId="{91A1CB25-0E35-4496-96C5-9AB0322DF963}" type="presParOf" srcId="{D8D24AAD-E738-4647-8581-AFF015A53123}" destId="{FC1940B9-0AEB-4A80-B389-7E0C6C30E6ED}" srcOrd="2" destOrd="0" presId="urn:microsoft.com/office/officeart/2005/8/layout/vList6"/>
    <dgm:cxn modelId="{7A02795C-8098-4CD1-891F-D7E69EAE0BBD}" type="presParOf" srcId="{FC1940B9-0AEB-4A80-B389-7E0C6C30E6ED}" destId="{9939DFF2-1F35-4B13-AA14-D7825B633D11}" srcOrd="0" destOrd="0" presId="urn:microsoft.com/office/officeart/2005/8/layout/vList6"/>
    <dgm:cxn modelId="{4BFD6728-6BF1-4F20-916A-3112E304BC38}" type="presParOf" srcId="{FC1940B9-0AEB-4A80-B389-7E0C6C30E6ED}" destId="{A4340291-7295-4DE8-AD50-0217431E086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4777E-4E7F-458A-9AA5-6DE411638B82}">
      <dsp:nvSpPr>
        <dsp:cNvPr id="0" name=""/>
        <dsp:cNvSpPr/>
      </dsp:nvSpPr>
      <dsp:spPr>
        <a:xfrm>
          <a:off x="1584169" y="1432857"/>
          <a:ext cx="1751270" cy="175127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Equilibrio Ambiental</a:t>
          </a:r>
          <a:endParaRPr lang="es-EC" sz="1050" kern="1200" dirty="0"/>
        </a:p>
      </dsp:txBody>
      <dsp:txXfrm>
        <a:off x="1936252" y="1843084"/>
        <a:ext cx="1047104" cy="900189"/>
      </dsp:txXfrm>
    </dsp:sp>
    <dsp:sp modelId="{1252FE08-3C03-4B13-B537-16F5E105D9CA}">
      <dsp:nvSpPr>
        <dsp:cNvPr id="0" name=""/>
        <dsp:cNvSpPr/>
      </dsp:nvSpPr>
      <dsp:spPr>
        <a:xfrm>
          <a:off x="550064" y="1018920"/>
          <a:ext cx="1273651" cy="1273651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Justicia Social</a:t>
          </a:r>
          <a:endParaRPr lang="es-EC" sz="1050" kern="1200" dirty="0"/>
        </a:p>
      </dsp:txBody>
      <dsp:txXfrm>
        <a:off x="870709" y="1341503"/>
        <a:ext cx="632361" cy="628485"/>
      </dsp:txXfrm>
    </dsp:sp>
    <dsp:sp modelId="{C8703644-3D05-45EF-AA6F-82E20D5F2ED6}">
      <dsp:nvSpPr>
        <dsp:cNvPr id="0" name=""/>
        <dsp:cNvSpPr/>
      </dsp:nvSpPr>
      <dsp:spPr>
        <a:xfrm rot="20700000">
          <a:off x="1263439" y="140231"/>
          <a:ext cx="1247918" cy="1247918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Crecimiento Económico</a:t>
          </a:r>
          <a:endParaRPr lang="es-EC" sz="1050" kern="1200" dirty="0"/>
        </a:p>
      </dsp:txBody>
      <dsp:txXfrm rot="-20700000">
        <a:off x="1537144" y="413936"/>
        <a:ext cx="700508" cy="700508"/>
      </dsp:txXfrm>
    </dsp:sp>
    <dsp:sp modelId="{A8E733B8-4EB7-48DE-90E3-90C083C2466B}">
      <dsp:nvSpPr>
        <dsp:cNvPr id="0" name=""/>
        <dsp:cNvSpPr/>
      </dsp:nvSpPr>
      <dsp:spPr>
        <a:xfrm>
          <a:off x="1423557" y="1174661"/>
          <a:ext cx="2241626" cy="2241626"/>
        </a:xfrm>
        <a:prstGeom prst="circularArrow">
          <a:avLst>
            <a:gd name="adj1" fmla="val 4687"/>
            <a:gd name="adj2" fmla="val 299029"/>
            <a:gd name="adj3" fmla="val 2486059"/>
            <a:gd name="adj4" fmla="val 1592772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9D803-3856-453F-BA53-CC0AA61C0C28}">
      <dsp:nvSpPr>
        <dsp:cNvPr id="0" name=""/>
        <dsp:cNvSpPr/>
      </dsp:nvSpPr>
      <dsp:spPr>
        <a:xfrm>
          <a:off x="324503" y="741445"/>
          <a:ext cx="1628681" cy="16286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8221D-7077-4140-B565-9DBD60F9D80B}">
      <dsp:nvSpPr>
        <dsp:cNvPr id="0" name=""/>
        <dsp:cNvSpPr/>
      </dsp:nvSpPr>
      <dsp:spPr>
        <a:xfrm>
          <a:off x="974782" y="-128774"/>
          <a:ext cx="1756046" cy="17560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CD164-ADE6-4149-A16B-F0E1A6E45E13}">
      <dsp:nvSpPr>
        <dsp:cNvPr id="0" name=""/>
        <dsp:cNvSpPr/>
      </dsp:nvSpPr>
      <dsp:spPr>
        <a:xfrm rot="10800000">
          <a:off x="1222474" y="2430"/>
          <a:ext cx="7814019" cy="78974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Reconocimiento de los derechos de la Naturaleza o Pacha Mama.</a:t>
          </a:r>
          <a:endParaRPr lang="es-EC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9909" y="2430"/>
        <a:ext cx="7616584" cy="789741"/>
      </dsp:txXfrm>
    </dsp:sp>
    <dsp:sp modelId="{FC39B819-946B-4E13-87A3-5784C7BBC592}">
      <dsp:nvSpPr>
        <dsp:cNvPr id="0" name=""/>
        <dsp:cNvSpPr/>
      </dsp:nvSpPr>
      <dsp:spPr>
        <a:xfrm>
          <a:off x="1136749" y="2430"/>
          <a:ext cx="789741" cy="7897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A9F7D-3AF8-4EA6-BECE-8188A5797C6B}">
      <dsp:nvSpPr>
        <dsp:cNvPr id="0" name=""/>
        <dsp:cNvSpPr/>
      </dsp:nvSpPr>
      <dsp:spPr>
        <a:xfrm rot="10800000">
          <a:off x="1222474" y="1027915"/>
          <a:ext cx="7814019" cy="789741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Buen Vivir &lt;&lt;</a:t>
          </a:r>
          <a:r>
            <a:rPr lang="es-EC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Sumak</a:t>
          </a:r>
          <a:r>
            <a:rPr lang="es-EC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Kawsay</a:t>
          </a:r>
          <a:r>
            <a:rPr lang="es-EC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endParaRPr lang="es-EC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9909" y="1027915"/>
        <a:ext cx="7616584" cy="789741"/>
      </dsp:txXfrm>
    </dsp:sp>
    <dsp:sp modelId="{35B5184F-8287-447F-BCAD-D9884B1CB359}">
      <dsp:nvSpPr>
        <dsp:cNvPr id="0" name=""/>
        <dsp:cNvSpPr/>
      </dsp:nvSpPr>
      <dsp:spPr>
        <a:xfrm>
          <a:off x="1136749" y="1027915"/>
          <a:ext cx="789741" cy="7897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84448-B9C0-4EAA-B93C-488DB128C55E}">
      <dsp:nvSpPr>
        <dsp:cNvPr id="0" name=""/>
        <dsp:cNvSpPr/>
      </dsp:nvSpPr>
      <dsp:spPr>
        <a:xfrm rot="10800000">
          <a:off x="1222474" y="2053401"/>
          <a:ext cx="7814019" cy="789741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Los servicios ambientales no serán susceptibles de apropiación. La producción, prestación, uso y aprovechamiento serán regulados por el Estado.</a:t>
          </a:r>
          <a:endParaRPr lang="es-EC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9909" y="2053401"/>
        <a:ext cx="7616584" cy="789741"/>
      </dsp:txXfrm>
    </dsp:sp>
    <dsp:sp modelId="{E2A561FC-BC1E-4A6E-A383-4345CBA3CA65}">
      <dsp:nvSpPr>
        <dsp:cNvPr id="0" name=""/>
        <dsp:cNvSpPr/>
      </dsp:nvSpPr>
      <dsp:spPr>
        <a:xfrm>
          <a:off x="1136749" y="2053401"/>
          <a:ext cx="789741" cy="7897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6797B-6464-4741-AD8C-BE636745E0A8}">
      <dsp:nvSpPr>
        <dsp:cNvPr id="0" name=""/>
        <dsp:cNvSpPr/>
      </dsp:nvSpPr>
      <dsp:spPr>
        <a:xfrm rot="10800000">
          <a:off x="1222474" y="3078886"/>
          <a:ext cx="7814019" cy="789741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Eficiencia energética, tecnologías ambientalmente, limpias sanas y renovables.</a:t>
          </a:r>
          <a:endParaRPr lang="es-EC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9909" y="3078886"/>
        <a:ext cx="7616584" cy="789741"/>
      </dsp:txXfrm>
    </dsp:sp>
    <dsp:sp modelId="{9ADD214D-7C9E-4A69-834C-C23F1F1E9E3E}">
      <dsp:nvSpPr>
        <dsp:cNvPr id="0" name=""/>
        <dsp:cNvSpPr/>
      </dsp:nvSpPr>
      <dsp:spPr>
        <a:xfrm>
          <a:off x="1136749" y="3078886"/>
          <a:ext cx="789741" cy="7897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E4423-C0FB-4BC8-A095-37C7ED50DDAE}">
      <dsp:nvSpPr>
        <dsp:cNvPr id="0" name=""/>
        <dsp:cNvSpPr/>
      </dsp:nvSpPr>
      <dsp:spPr>
        <a:xfrm rot="10800000">
          <a:off x="1222474" y="4104371"/>
          <a:ext cx="7814019" cy="789741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5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Limitaciones de emisiones de gases de efecto invernadero. Adaptación al Cambio Climático, prevención de la contaminación atmosférica. Conservación y protección de bosques.</a:t>
          </a:r>
          <a:endParaRPr lang="es-EC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9909" y="4104371"/>
        <a:ext cx="7616584" cy="789741"/>
      </dsp:txXfrm>
    </dsp:sp>
    <dsp:sp modelId="{4CE37A7D-FE88-4E19-86C7-2A4E915AFBEC}">
      <dsp:nvSpPr>
        <dsp:cNvPr id="0" name=""/>
        <dsp:cNvSpPr/>
      </dsp:nvSpPr>
      <dsp:spPr>
        <a:xfrm>
          <a:off x="1136749" y="4104371"/>
          <a:ext cx="789741" cy="78974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70D6A-7E1D-4CE3-805F-F486186D9E1C}">
      <dsp:nvSpPr>
        <dsp:cNvPr id="0" name=""/>
        <dsp:cNvSpPr/>
      </dsp:nvSpPr>
      <dsp:spPr>
        <a:xfrm>
          <a:off x="4720" y="754149"/>
          <a:ext cx="2038997" cy="15220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Manejo integral del riesgo</a:t>
          </a:r>
          <a:endParaRPr lang="es-EC" sz="1900" kern="1200" dirty="0"/>
        </a:p>
      </dsp:txBody>
      <dsp:txXfrm>
        <a:off x="40384" y="789813"/>
        <a:ext cx="1967669" cy="1486404"/>
      </dsp:txXfrm>
    </dsp:sp>
    <dsp:sp modelId="{C7844BE0-BFCB-4120-A9DF-1C312CC3F8F2}">
      <dsp:nvSpPr>
        <dsp:cNvPr id="0" name=""/>
        <dsp:cNvSpPr/>
      </dsp:nvSpPr>
      <dsp:spPr>
        <a:xfrm>
          <a:off x="4720" y="2276217"/>
          <a:ext cx="2038997" cy="654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Estrategia N°1</a:t>
          </a:r>
          <a:endParaRPr lang="es-EC" sz="2300" b="1" kern="1200" dirty="0"/>
        </a:p>
      </dsp:txBody>
      <dsp:txXfrm>
        <a:off x="4720" y="2276217"/>
        <a:ext cx="1435914" cy="654489"/>
      </dsp:txXfrm>
    </dsp:sp>
    <dsp:sp modelId="{E0B3716F-E91A-4689-9D4D-4912A7B4D2FD}">
      <dsp:nvSpPr>
        <dsp:cNvPr id="0" name=""/>
        <dsp:cNvSpPr/>
      </dsp:nvSpPr>
      <dsp:spPr>
        <a:xfrm>
          <a:off x="1498314" y="2380177"/>
          <a:ext cx="713649" cy="7136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F04DA-7FEB-4DAC-9032-53A8AB8EB0FB}">
      <dsp:nvSpPr>
        <dsp:cNvPr id="0" name=""/>
        <dsp:cNvSpPr/>
      </dsp:nvSpPr>
      <dsp:spPr>
        <a:xfrm>
          <a:off x="2388766" y="754149"/>
          <a:ext cx="2038997" cy="15220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Reducir las emisiones de GEI en los sectores productivos y sociales</a:t>
          </a:r>
          <a:endParaRPr lang="es-EC" sz="1900" kern="1200" dirty="0"/>
        </a:p>
      </dsp:txBody>
      <dsp:txXfrm>
        <a:off x="2424430" y="789813"/>
        <a:ext cx="1967669" cy="1486404"/>
      </dsp:txXfrm>
    </dsp:sp>
    <dsp:sp modelId="{4CC426D8-EE71-4C04-B274-6D5FD1A6E254}">
      <dsp:nvSpPr>
        <dsp:cNvPr id="0" name=""/>
        <dsp:cNvSpPr/>
      </dsp:nvSpPr>
      <dsp:spPr>
        <a:xfrm>
          <a:off x="2388766" y="2276217"/>
          <a:ext cx="2038997" cy="654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Estrategia N°2</a:t>
          </a:r>
          <a:endParaRPr lang="es-EC" sz="2300" b="1" kern="1200" dirty="0"/>
        </a:p>
      </dsp:txBody>
      <dsp:txXfrm>
        <a:off x="2388766" y="2276217"/>
        <a:ext cx="1435914" cy="654489"/>
      </dsp:txXfrm>
    </dsp:sp>
    <dsp:sp modelId="{87F6BCC6-857A-4EF8-9F79-37B9744F0B68}">
      <dsp:nvSpPr>
        <dsp:cNvPr id="0" name=""/>
        <dsp:cNvSpPr/>
      </dsp:nvSpPr>
      <dsp:spPr>
        <a:xfrm>
          <a:off x="3882360" y="2380177"/>
          <a:ext cx="713649" cy="7136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41B1A-86B2-417A-80FF-932E9BD4C106}">
      <dsp:nvSpPr>
        <dsp:cNvPr id="0" name=""/>
        <dsp:cNvSpPr/>
      </dsp:nvSpPr>
      <dsp:spPr>
        <a:xfrm>
          <a:off x="4772811" y="754149"/>
          <a:ext cx="2038997" cy="15220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Reducir la vulnerabilidad a los impactos del cambio climático</a:t>
          </a:r>
          <a:endParaRPr lang="es-EC" sz="1900" kern="1200" dirty="0"/>
        </a:p>
      </dsp:txBody>
      <dsp:txXfrm>
        <a:off x="4808475" y="789813"/>
        <a:ext cx="1967669" cy="1486404"/>
      </dsp:txXfrm>
    </dsp:sp>
    <dsp:sp modelId="{59C42292-3303-4895-B611-A441C5929D61}">
      <dsp:nvSpPr>
        <dsp:cNvPr id="0" name=""/>
        <dsp:cNvSpPr/>
      </dsp:nvSpPr>
      <dsp:spPr>
        <a:xfrm>
          <a:off x="4772811" y="2276217"/>
          <a:ext cx="2038997" cy="654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Estrategia N°3</a:t>
          </a:r>
          <a:endParaRPr lang="es-EC" sz="2300" b="1" kern="1200" dirty="0"/>
        </a:p>
      </dsp:txBody>
      <dsp:txXfrm>
        <a:off x="4772811" y="2276217"/>
        <a:ext cx="1435914" cy="654489"/>
      </dsp:txXfrm>
    </dsp:sp>
    <dsp:sp modelId="{16588528-3B34-4269-8409-E0E6B3A769AC}">
      <dsp:nvSpPr>
        <dsp:cNvPr id="0" name=""/>
        <dsp:cNvSpPr/>
      </dsp:nvSpPr>
      <dsp:spPr>
        <a:xfrm>
          <a:off x="6266405" y="2380177"/>
          <a:ext cx="713649" cy="7136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FD820-8C94-4D55-A386-B47FF5D1072A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Evaluara el componente socio ambiental.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Verificar alineamiento a políticas nacionales.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Cuantificar y evidenciar el aporte al cumplimiento de metas de desarrollo</a:t>
          </a:r>
          <a:endParaRPr lang="es-EC" sz="1400" kern="1200" dirty="0"/>
        </a:p>
      </dsp:txBody>
      <dsp:txXfrm>
        <a:off x="2438400" y="242342"/>
        <a:ext cx="2932063" cy="1451073"/>
      </dsp:txXfrm>
    </dsp:sp>
    <dsp:sp modelId="{33BB8338-6D66-41F4-A55C-1AD4C57D9569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AN-MDL</a:t>
          </a:r>
          <a:endParaRPr lang="es-EC" sz="2400" kern="1200" dirty="0"/>
        </a:p>
      </dsp:txBody>
      <dsp:txXfrm>
        <a:off x="94447" y="94943"/>
        <a:ext cx="2249506" cy="1745871"/>
      </dsp:txXfrm>
    </dsp:sp>
    <dsp:sp modelId="{A4340291-7295-4DE8-AD50-0217431E086B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Sociabilización el proyecto y conseguir participación ciudadana.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Identificar oportunidades que pueden formar parte de un Plan de Compensación.</a:t>
          </a:r>
          <a:endParaRPr lang="es-EC" sz="1400" kern="1200" dirty="0"/>
        </a:p>
      </dsp:txBody>
      <dsp:txXfrm>
        <a:off x="2438400" y="2370584"/>
        <a:ext cx="2932063" cy="1451073"/>
      </dsp:txXfrm>
    </dsp:sp>
    <dsp:sp modelId="{9939DFF2-1F35-4B13-AA14-D7825B633D11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Desarrolladores</a:t>
          </a:r>
          <a:endParaRPr lang="es-EC" sz="2400" kern="1200" dirty="0"/>
        </a:p>
      </dsp:txBody>
      <dsp:txXfrm>
        <a:off x="94447" y="2223185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00F7656-B0BA-47F8-A2EF-066337570E97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38C7EB7-1D60-45FF-980D-78A2556B57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716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53263" cy="9309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3497" tIns="46749" rIns="93497" bIns="46749" anchor="ctr"/>
          <a:lstStyle/>
          <a:p>
            <a:endParaRPr lang="es-EC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53263" cy="9309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497" tIns="46749" rIns="93497" bIns="46749" anchor="ctr"/>
          <a:lstStyle/>
          <a:p>
            <a:endParaRPr lang="es-EC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53263" cy="9309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497" tIns="46749" rIns="93497" bIns="46749" anchor="ctr"/>
          <a:lstStyle/>
          <a:p>
            <a:endParaRPr lang="es-EC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53263" cy="9309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497" tIns="46749" rIns="93497" bIns="46749" anchor="ctr"/>
          <a:lstStyle/>
          <a:p>
            <a:endParaRPr lang="es-EC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053263" cy="9309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497" tIns="46749" rIns="93497" bIns="46749" anchor="ctr"/>
          <a:lstStyle/>
          <a:p>
            <a:endParaRPr lang="es-EC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053263" cy="9309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3497" tIns="46749" rIns="93497" bIns="46749" anchor="ctr"/>
          <a:lstStyle/>
          <a:p>
            <a:endParaRPr lang="es-EC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3497" tIns="46749" rIns="93497" bIns="46749" anchor="ctr"/>
          <a:lstStyle/>
          <a:p>
            <a:endParaRPr lang="es-EC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995217" y="1"/>
            <a:ext cx="3046618" cy="455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025" tIns="47853" rIns="92025" bIns="47853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748" algn="l"/>
                <a:tab pos="917119" algn="l"/>
                <a:tab pos="1376490" algn="l"/>
                <a:tab pos="1835861" algn="l"/>
                <a:tab pos="2295231" algn="l"/>
                <a:tab pos="2754603" algn="l"/>
                <a:tab pos="3213973" algn="l"/>
                <a:tab pos="3673345" algn="l"/>
                <a:tab pos="4132715" algn="l"/>
                <a:tab pos="4592086" algn="l"/>
                <a:tab pos="5051457" algn="l"/>
                <a:tab pos="5510828" algn="l"/>
                <a:tab pos="5970199" algn="l"/>
                <a:tab pos="6429570" algn="l"/>
                <a:tab pos="6888940" algn="l"/>
                <a:tab pos="7348312" algn="l"/>
                <a:tab pos="7807682" algn="l"/>
                <a:tab pos="8267054" algn="l"/>
                <a:tab pos="8726424" algn="l"/>
                <a:tab pos="9185795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r>
              <a:rPr lang="es-ES"/>
              <a:t>03/10/12</a:t>
            </a:r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698500"/>
            <a:ext cx="4643438" cy="34813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05327" y="4421823"/>
            <a:ext cx="5632814" cy="4179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025" tIns="47853" rIns="92025" bIns="47853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C" smtClean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8842029"/>
            <a:ext cx="3056414" cy="465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3497" tIns="46749" rIns="93497" bIns="46749" anchor="ctr"/>
          <a:lstStyle/>
          <a:p>
            <a:endParaRPr lang="es-EC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5217" y="8842030"/>
            <a:ext cx="3046618" cy="455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025" tIns="47853" rIns="92025" bIns="47853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748" algn="l"/>
                <a:tab pos="917119" algn="l"/>
                <a:tab pos="1376490" algn="l"/>
                <a:tab pos="1835861" algn="l"/>
                <a:tab pos="2295231" algn="l"/>
                <a:tab pos="2754603" algn="l"/>
                <a:tab pos="3213973" algn="l"/>
                <a:tab pos="3673345" algn="l"/>
                <a:tab pos="4132715" algn="l"/>
                <a:tab pos="4592086" algn="l"/>
                <a:tab pos="5051457" algn="l"/>
                <a:tab pos="5510828" algn="l"/>
                <a:tab pos="5970199" algn="l"/>
                <a:tab pos="6429570" algn="l"/>
                <a:tab pos="6888940" algn="l"/>
                <a:tab pos="7348312" algn="l"/>
                <a:tab pos="7807682" algn="l"/>
                <a:tab pos="8267054" algn="l"/>
                <a:tab pos="8726424" algn="l"/>
                <a:tab pos="9185795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fld id="{3F77B65B-330A-4D21-B2F6-5EAA5442BE3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856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03/10/12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FF97D9-CDF6-49F8-A52F-09AFB0B5188C}" type="slidenum">
              <a:rPr lang="es-ES"/>
              <a:pPr/>
              <a:t>1</a:t>
            </a:fld>
            <a:endParaRPr lang="es-E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327" y="4421823"/>
            <a:ext cx="5634447" cy="418101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811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03/10/12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578314-826E-4D87-95C3-5C7753638336}" type="slidenum">
              <a:rPr lang="es-ES"/>
              <a:pPr/>
              <a:t>10</a:t>
            </a:fld>
            <a:endParaRPr lang="es-E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8250" y="709613"/>
            <a:ext cx="4733925" cy="3549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327" y="4421823"/>
            <a:ext cx="5634447" cy="418101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083383" y="8989100"/>
            <a:ext cx="3124987" cy="47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338" tIns="47485" rIns="95338" bIns="47485" anchor="b"/>
          <a:lstStyle/>
          <a:p>
            <a:pPr algn="r">
              <a:buClrTx/>
              <a:tabLst>
                <a:tab pos="0" algn="l"/>
                <a:tab pos="457748" algn="l"/>
                <a:tab pos="917119" algn="l"/>
                <a:tab pos="1376490" algn="l"/>
                <a:tab pos="1835861" algn="l"/>
                <a:tab pos="2295231" algn="l"/>
                <a:tab pos="2754603" algn="l"/>
                <a:tab pos="3213973" algn="l"/>
                <a:tab pos="3673345" algn="l"/>
                <a:tab pos="4132715" algn="l"/>
                <a:tab pos="4592086" algn="l"/>
                <a:tab pos="5051457" algn="l"/>
                <a:tab pos="5510828" algn="l"/>
                <a:tab pos="5970199" algn="l"/>
                <a:tab pos="6429570" algn="l"/>
                <a:tab pos="6888940" algn="l"/>
                <a:tab pos="7348312" algn="l"/>
                <a:tab pos="7807682" algn="l"/>
                <a:tab pos="8267054" algn="l"/>
                <a:tab pos="8726424" algn="l"/>
                <a:tab pos="9185795" algn="l"/>
              </a:tabLst>
            </a:pPr>
            <a:fld id="{1D10E7C0-BD0C-427B-8ECA-8D00E75478C4}" type="slidenum">
              <a:rPr lang="es-ES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457748" algn="l"/>
                  <a:tab pos="917119" algn="l"/>
                  <a:tab pos="1376490" algn="l"/>
                  <a:tab pos="1835861" algn="l"/>
                  <a:tab pos="2295231" algn="l"/>
                  <a:tab pos="2754603" algn="l"/>
                  <a:tab pos="3213973" algn="l"/>
                  <a:tab pos="3673345" algn="l"/>
                  <a:tab pos="4132715" algn="l"/>
                  <a:tab pos="4592086" algn="l"/>
                  <a:tab pos="5051457" algn="l"/>
                  <a:tab pos="5510828" algn="l"/>
                  <a:tab pos="5970199" algn="l"/>
                  <a:tab pos="6429570" algn="l"/>
                  <a:tab pos="6888940" algn="l"/>
                  <a:tab pos="7348312" algn="l"/>
                  <a:tab pos="7807682" algn="l"/>
                  <a:tab pos="8267054" algn="l"/>
                  <a:tab pos="8726424" algn="l"/>
                  <a:tab pos="9185795" algn="l"/>
                </a:tabLst>
              </a:pPr>
              <a:t>10</a:t>
            </a:fld>
            <a:endParaRPr lang="es-ES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5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43438" cy="34813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" smtClean="0"/>
              <a:t>03/10/12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F77B65B-330A-4D21-B2F6-5EAA5442BE3E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633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43438" cy="34813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" smtClean="0"/>
              <a:t>03/10/12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F77B65B-330A-4D21-B2F6-5EAA5442BE3E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253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43438" cy="34813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" smtClean="0"/>
              <a:t>03/10/12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F77B65B-330A-4D21-B2F6-5EAA5442BE3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96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43438" cy="34813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" smtClean="0"/>
              <a:t>03/10/12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F77B65B-330A-4D21-B2F6-5EAA5442BE3E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976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03/10/12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7627E7-B020-4309-B221-AB3337FDB7A4}" type="slidenum">
              <a:rPr lang="es-ES"/>
              <a:pPr/>
              <a:t>15</a:t>
            </a:fld>
            <a:endParaRPr lang="es-ES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698500"/>
            <a:ext cx="4649788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327" y="4421823"/>
            <a:ext cx="5634447" cy="418101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908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s-ES" smtClean="0">
                <a:latin typeface="Calibri" pitchFamily="34" charset="0"/>
                <a:ea typeface="은 바탕"/>
                <a:cs typeface="은 바탕"/>
              </a:rPr>
              <a:t>03/10/12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0EA523-D5E5-4BAE-9CE5-2BE545B129B7}" type="slidenum">
              <a:rPr lang="es-ES" smtClean="0">
                <a:latin typeface="Calibri" pitchFamily="34" charset="0"/>
                <a:ea typeface="은 바탕"/>
                <a:cs typeface="은 바탕"/>
              </a:rPr>
              <a:pPr/>
              <a:t>2</a:t>
            </a:fld>
            <a:endParaRPr lang="es-ES" smtClean="0">
              <a:latin typeface="Calibri" pitchFamily="34" charset="0"/>
              <a:ea typeface="은 바탕"/>
              <a:cs typeface="은 바탕"/>
            </a:endParaRPr>
          </a:p>
        </p:txBody>
      </p:sp>
      <p:sp>
        <p:nvSpPr>
          <p:cNvPr id="194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solidFill>
            <a:srgbClr val="FFFFFF"/>
          </a:solidFill>
          <a:ln/>
        </p:spPr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5327" y="4421823"/>
            <a:ext cx="5632814" cy="4181015"/>
          </a:xfrm>
          <a:noFill/>
          <a:ln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es-EC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s-ES" smtClean="0">
                <a:latin typeface="Calibri" pitchFamily="34" charset="0"/>
                <a:ea typeface="은 바탕"/>
                <a:cs typeface="은 바탕"/>
              </a:rPr>
              <a:t>03/10/12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0EA523-D5E5-4BAE-9CE5-2BE545B129B7}" type="slidenum">
              <a:rPr lang="es-ES" smtClean="0">
                <a:latin typeface="Calibri" pitchFamily="34" charset="0"/>
                <a:ea typeface="은 바탕"/>
                <a:cs typeface="은 바탕"/>
              </a:rPr>
              <a:pPr/>
              <a:t>3</a:t>
            </a:fld>
            <a:endParaRPr lang="es-ES" smtClean="0">
              <a:latin typeface="Calibri" pitchFamily="34" charset="0"/>
              <a:ea typeface="은 바탕"/>
              <a:cs typeface="은 바탕"/>
            </a:endParaRPr>
          </a:p>
        </p:txBody>
      </p:sp>
      <p:sp>
        <p:nvSpPr>
          <p:cNvPr id="194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solidFill>
            <a:srgbClr val="FFFFFF"/>
          </a:solidFill>
          <a:ln/>
        </p:spPr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5327" y="4421823"/>
            <a:ext cx="5632814" cy="4181015"/>
          </a:xfrm>
          <a:noFill/>
          <a:ln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</a:rPr>
              <a:t> A pesar del escenario negativo del MDL debido a la caída del precio de los </a:t>
            </a:r>
            <a:r>
              <a:rPr lang="es-EC" dirty="0" err="1" smtClean="0">
                <a:latin typeface="Times New Roman" pitchFamily="18" charset="0"/>
              </a:rPr>
              <a:t>CERs</a:t>
            </a:r>
            <a:r>
              <a:rPr lang="es-EC" dirty="0" smtClean="0">
                <a:latin typeface="Times New Roman" pitchFamily="18" charset="0"/>
              </a:rPr>
              <a:t> (bonos de carbono), </a:t>
            </a:r>
            <a:endParaRPr lang="es-EC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s-EC" dirty="0" smtClean="0">
                <a:latin typeface="Times New Roman" pitchFamily="18" charset="0"/>
              </a:rPr>
              <a:t>el </a:t>
            </a:r>
            <a:r>
              <a:rPr lang="es-EC" dirty="0" smtClean="0">
                <a:latin typeface="Times New Roman" pitchFamily="18" charset="0"/>
              </a:rPr>
              <a:t>país al momento ha registrado un total de 25 proyectos. Durante el 2012, </a:t>
            </a:r>
            <a:endParaRPr lang="es-EC" dirty="0" smtClean="0">
              <a:latin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s-EC" dirty="0" smtClean="0">
                <a:latin typeface="Times New Roman" pitchFamily="18" charset="0"/>
              </a:rPr>
              <a:t>siete </a:t>
            </a:r>
            <a:r>
              <a:rPr lang="es-EC" dirty="0" smtClean="0">
                <a:latin typeface="Times New Roman" pitchFamily="18" charset="0"/>
              </a:rPr>
              <a:t>(7) proyectos fueron registrados y 16 se encuentran en validación.</a:t>
            </a:r>
          </a:p>
          <a:p>
            <a:pPr>
              <a:buFont typeface="Arial" pitchFamily="34" charset="0"/>
              <a:buChar char="•"/>
            </a:pPr>
            <a:endParaRPr lang="es-EC" dirty="0" smtClean="0">
              <a:latin typeface="Times New Roman" pitchFamily="18" charset="0"/>
            </a:endParaRPr>
          </a:p>
          <a:p>
            <a:pPr>
              <a:spcBef>
                <a:spcPts val="383"/>
              </a:spcBef>
              <a:buClrTx/>
              <a:buSzTx/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</a:rPr>
              <a:t>Las emisiones de CO2 que se reducirían por la implementación de estos </a:t>
            </a:r>
            <a:endParaRPr lang="es-EC" dirty="0" smtClean="0">
              <a:latin typeface="Times New Roman" pitchFamily="18" charset="0"/>
            </a:endParaRPr>
          </a:p>
          <a:p>
            <a:pPr>
              <a:spcBef>
                <a:spcPts val="383"/>
              </a:spcBef>
              <a:buClrTx/>
              <a:buSzTx/>
              <a:buFont typeface="Arial" pitchFamily="34" charset="0"/>
              <a:buNone/>
            </a:pPr>
            <a:r>
              <a:rPr lang="es-EC" dirty="0" smtClean="0">
                <a:latin typeface="Times New Roman" pitchFamily="18" charset="0"/>
              </a:rPr>
              <a:t>proyectadas </a:t>
            </a:r>
            <a:r>
              <a:rPr lang="es-EC" dirty="0" smtClean="0">
                <a:latin typeface="Times New Roman" pitchFamily="18" charset="0"/>
              </a:rPr>
              <a:t>es de aproximadamente </a:t>
            </a:r>
            <a:r>
              <a:rPr lang="es-EC" sz="1100" dirty="0">
                <a:solidFill>
                  <a:schemeClr val="tx1"/>
                </a:solidFill>
                <a:latin typeface="Century Gohtic"/>
              </a:rPr>
              <a:t>1,217,157 Toneladas de CO2</a:t>
            </a:r>
          </a:p>
          <a:p>
            <a:pPr>
              <a:spcBef>
                <a:spcPts val="383"/>
              </a:spcBef>
              <a:buClrTx/>
              <a:buSzTx/>
              <a:buFont typeface="Arial" pitchFamily="34" charset="0"/>
              <a:buChar char="•"/>
            </a:pPr>
            <a:endParaRPr lang="es-EC" sz="1100" dirty="0">
              <a:solidFill>
                <a:schemeClr val="tx1"/>
              </a:solidFill>
              <a:latin typeface="Century Gohtic"/>
            </a:endParaRPr>
          </a:p>
          <a:p>
            <a:pPr>
              <a:spcBef>
                <a:spcPts val="383"/>
              </a:spcBef>
              <a:buClrTx/>
              <a:buSzTx/>
              <a:buFont typeface="Arial" pitchFamily="34" charset="0"/>
              <a:buChar char="•"/>
            </a:pPr>
            <a:endParaRPr lang="es-EC" sz="1100" dirty="0">
              <a:solidFill>
                <a:schemeClr val="tx1"/>
              </a:solidFill>
              <a:latin typeface="Century Gohtic"/>
            </a:endParaRPr>
          </a:p>
        </p:txBody>
      </p:sp>
    </p:spTree>
    <p:extLst>
      <p:ext uri="{BB962C8B-B14F-4D97-AF65-F5344CB8AC3E}">
        <p14:creationId xmlns:p14="http://schemas.microsoft.com/office/powerpoint/2010/main" val="93165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1738" y="698500"/>
            <a:ext cx="4638675" cy="3479800"/>
          </a:xfrm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smtClean="0">
              <a:latin typeface="Times New Roman" pitchFamily="18" charset="0"/>
            </a:endParaRPr>
          </a:p>
        </p:txBody>
      </p:sp>
      <p:sp>
        <p:nvSpPr>
          <p:cNvPr id="20484" name="3 Marcador de fecha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s-ES" smtClean="0">
                <a:latin typeface="Calibri" pitchFamily="34" charset="0"/>
                <a:cs typeface="Arial" pitchFamily="34" charset="0"/>
              </a:rPr>
              <a:t>03/10/12</a:t>
            </a:r>
          </a:p>
        </p:txBody>
      </p:sp>
      <p:sp>
        <p:nvSpPr>
          <p:cNvPr id="20485" name="4 Marcador de número de diapositiva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5DCC43-8867-41E2-A8AC-C8D26821759C}" type="slidenum">
              <a:rPr lang="es-ES" smtClean="0">
                <a:latin typeface="Calibri" pitchFamily="34" charset="0"/>
                <a:cs typeface="Arial" pitchFamily="34" charset="0"/>
              </a:rPr>
              <a:pPr/>
              <a:t>4</a:t>
            </a:fld>
            <a:endParaRPr lang="es-E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4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43438" cy="34813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" smtClean="0"/>
              <a:t>03/10/12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F77B65B-330A-4D21-B2F6-5EAA5442BE3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26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1738" y="698500"/>
            <a:ext cx="4638675" cy="3479800"/>
          </a:xfrm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smtClean="0">
              <a:latin typeface="Times New Roman" pitchFamily="18" charset="0"/>
            </a:endParaRPr>
          </a:p>
        </p:txBody>
      </p:sp>
      <p:sp>
        <p:nvSpPr>
          <p:cNvPr id="21508" name="3 Marcador de fecha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s-ES" smtClean="0">
                <a:latin typeface="Calibri" pitchFamily="34" charset="0"/>
                <a:cs typeface="Arial" pitchFamily="34" charset="0"/>
              </a:rPr>
              <a:t>03/10/12</a:t>
            </a:r>
          </a:p>
        </p:txBody>
      </p:sp>
      <p:sp>
        <p:nvSpPr>
          <p:cNvPr id="21509" name="4 Marcador de número de diapositiva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77A57D-2229-4324-A275-A0E69C5D6296}" type="slidenum">
              <a:rPr lang="es-ES" smtClean="0">
                <a:latin typeface="Calibri" pitchFamily="34" charset="0"/>
                <a:cs typeface="Arial" pitchFamily="34" charset="0"/>
              </a:rPr>
              <a:pPr/>
              <a:t>6</a:t>
            </a:fld>
            <a:endParaRPr lang="es-ES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s-ES" smtClean="0">
                <a:latin typeface="Calibri" pitchFamily="34" charset="0"/>
                <a:ea typeface="은 바탕"/>
                <a:cs typeface="은 바탕"/>
              </a:rPr>
              <a:t>03/10/12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0EA523-D5E5-4BAE-9CE5-2BE545B129B7}" type="slidenum">
              <a:rPr lang="es-ES" smtClean="0">
                <a:latin typeface="Calibri" pitchFamily="34" charset="0"/>
                <a:ea typeface="은 바탕"/>
                <a:cs typeface="은 바탕"/>
              </a:rPr>
              <a:pPr/>
              <a:t>7</a:t>
            </a:fld>
            <a:endParaRPr lang="es-ES" smtClean="0">
              <a:latin typeface="Calibri" pitchFamily="34" charset="0"/>
              <a:ea typeface="은 바탕"/>
              <a:cs typeface="은 바탕"/>
            </a:endParaRPr>
          </a:p>
        </p:txBody>
      </p:sp>
      <p:sp>
        <p:nvSpPr>
          <p:cNvPr id="194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solidFill>
            <a:srgbClr val="FFFFFF"/>
          </a:solidFill>
          <a:ln/>
        </p:spPr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5327" y="4421823"/>
            <a:ext cx="5632814" cy="4181015"/>
          </a:xfrm>
          <a:noFill/>
          <a:ln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es-EC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6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43438" cy="34813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El Buen Vivir se planifica, no se improvisa. El Buen Vivir es la forma de vida que permite la felicidad y la permanencia de la diversidad cultural</a:t>
            </a:r>
          </a:p>
          <a:p>
            <a:r>
              <a:rPr lang="es-EC" dirty="0"/>
              <a:t>y ambiental; es armonía, igualdad, equidad y solidaridad. No es buscarla opulencia ni el crecimiento económico infinito.</a:t>
            </a:r>
          </a:p>
          <a:p>
            <a:endParaRPr lang="es-EC" dirty="0"/>
          </a:p>
          <a:p>
            <a:r>
              <a:rPr lang="es-EC" dirty="0"/>
              <a:t>Para alcanzar el Buen Vivir, el Gobierno asumió desde su inicio el compromiso de defender el derecho de la población a vivir en un ambiente sano y el respeto a los derechos de la naturaleza.</a:t>
            </a:r>
          </a:p>
          <a:p>
            <a:r>
              <a:rPr lang="es-EC" dirty="0"/>
              <a:t>Estos derechos fueron consagrados en nuestra Constitución de 2008 que, además, </a:t>
            </a:r>
            <a:r>
              <a:rPr lang="es-EC" dirty="0" err="1"/>
              <a:t>convirtiá</a:t>
            </a:r>
            <a:r>
              <a:rPr lang="es-EC" dirty="0"/>
              <a:t> al Ecuador en un referente, por ser el primer país</a:t>
            </a:r>
          </a:p>
          <a:p>
            <a:r>
              <a:rPr lang="es-EC" dirty="0"/>
              <a:t>en el planeta que reconoce los derechos de la naturaleza en su marco constitucional.</a:t>
            </a: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ES" smtClean="0"/>
              <a:t>03/10/12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F77B65B-330A-4D21-B2F6-5EAA5442BE3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36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ES"/>
              <a:t>03/10/12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578314-826E-4D87-95C3-5C7753638336}" type="slidenum">
              <a:rPr lang="es-ES"/>
              <a:pPr/>
              <a:t>9</a:t>
            </a:fld>
            <a:endParaRPr lang="es-E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8250" y="709613"/>
            <a:ext cx="4733925" cy="3549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327" y="4421823"/>
            <a:ext cx="5634447" cy="418101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083383" y="8989100"/>
            <a:ext cx="3124987" cy="47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338" tIns="47485" rIns="95338" bIns="47485" anchor="b"/>
          <a:lstStyle/>
          <a:p>
            <a:pPr algn="r">
              <a:buClrTx/>
              <a:tabLst>
                <a:tab pos="0" algn="l"/>
                <a:tab pos="457748" algn="l"/>
                <a:tab pos="917119" algn="l"/>
                <a:tab pos="1376490" algn="l"/>
                <a:tab pos="1835861" algn="l"/>
                <a:tab pos="2295231" algn="l"/>
                <a:tab pos="2754603" algn="l"/>
                <a:tab pos="3213973" algn="l"/>
                <a:tab pos="3673345" algn="l"/>
                <a:tab pos="4132715" algn="l"/>
                <a:tab pos="4592086" algn="l"/>
                <a:tab pos="5051457" algn="l"/>
                <a:tab pos="5510828" algn="l"/>
                <a:tab pos="5970199" algn="l"/>
                <a:tab pos="6429570" algn="l"/>
                <a:tab pos="6888940" algn="l"/>
                <a:tab pos="7348312" algn="l"/>
                <a:tab pos="7807682" algn="l"/>
                <a:tab pos="8267054" algn="l"/>
                <a:tab pos="8726424" algn="l"/>
                <a:tab pos="9185795" algn="l"/>
              </a:tabLst>
            </a:pPr>
            <a:fld id="{1D10E7C0-BD0C-427B-8ECA-8D00E75478C4}" type="slidenum">
              <a:rPr lang="es-ES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457748" algn="l"/>
                  <a:tab pos="917119" algn="l"/>
                  <a:tab pos="1376490" algn="l"/>
                  <a:tab pos="1835861" algn="l"/>
                  <a:tab pos="2295231" algn="l"/>
                  <a:tab pos="2754603" algn="l"/>
                  <a:tab pos="3213973" algn="l"/>
                  <a:tab pos="3673345" algn="l"/>
                  <a:tab pos="4132715" algn="l"/>
                  <a:tab pos="4592086" algn="l"/>
                  <a:tab pos="5051457" algn="l"/>
                  <a:tab pos="5510828" algn="l"/>
                  <a:tab pos="5970199" algn="l"/>
                  <a:tab pos="6429570" algn="l"/>
                  <a:tab pos="6888940" algn="l"/>
                  <a:tab pos="7348312" algn="l"/>
                  <a:tab pos="7807682" algn="l"/>
                  <a:tab pos="8267054" algn="l"/>
                  <a:tab pos="8726424" algn="l"/>
                  <a:tab pos="9185795" algn="l"/>
                </a:tabLst>
              </a:pPr>
              <a:t>9</a:t>
            </a:fld>
            <a:endParaRPr lang="es-ES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7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9EFFC5-9865-464F-AD07-41A9C9F4E14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1E7B68-046C-4D74-9BF4-61529768C59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3050" y="128588"/>
            <a:ext cx="2054225" cy="60658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3450" cy="6065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5872C9-C92E-4E0C-8009-87C53BCBD47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4747FD-872F-4744-A6F2-17C14C0875B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977A12-E284-455E-B68C-E2C29C8C677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4D0A95-25C3-4F1F-BBA7-96C8DD62C6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5E4217-68CD-405B-A5C6-89E37CDDF4B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D2C3C9-75AC-4123-A647-7CCD5314B77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672064-22EB-4E2D-BCC9-B7E09280CF6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54ED4F-B5F3-4DB4-BF8F-9C7A734945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DA4093-F7B7-4E43-92A3-1DE0142A51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007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9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40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s-EC" smtClean="0"/>
              <a:t>03/10/12</a:t>
            </a:r>
            <a:endParaRPr lang="es-E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40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EFD3B987-292D-4C40-8923-C68C2F52E35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은 바탕" charset="0"/>
          <a:cs typeface="은 바탕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은 바탕" charset="0"/>
          <a:cs typeface="은 바탕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은 바탕" charset="0"/>
          <a:cs typeface="은 바탕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은 바탕" charset="0"/>
          <a:cs typeface="은 바탕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은 바탕" charset="0"/>
          <a:cs typeface="은 바탕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은 바탕" charset="0"/>
          <a:cs typeface="은 바탕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은 바탕" charset="0"/>
          <a:cs typeface="은 바탕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은 바탕" charset="0"/>
          <a:cs typeface="은 바탕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4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87624" y="5201544"/>
            <a:ext cx="5759450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eaLnBrk="0" hangingPunct="0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dirty="0">
                <a:solidFill>
                  <a:srgbClr val="3E3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Subsecretaría de Cambio Climático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1691680" y="836712"/>
            <a:ext cx="5400600" cy="2451214"/>
            <a:chOff x="1691680" y="836712"/>
            <a:chExt cx="5400600" cy="2451214"/>
          </a:xfrm>
        </p:grpSpPr>
        <p:pic>
          <p:nvPicPr>
            <p:cNvPr id="8396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836712"/>
              <a:ext cx="1761564" cy="245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836712"/>
              <a:ext cx="180020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6 Imagen" descr="bosque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4088" y="908720"/>
              <a:ext cx="1728192" cy="2376264"/>
            </a:xfrm>
            <a:prstGeom prst="rect">
              <a:avLst/>
            </a:prstGeom>
          </p:spPr>
        </p:pic>
      </p:grp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23528" y="3068961"/>
            <a:ext cx="8496944" cy="2894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_tradn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y monitoreo de beneficios al desarrollo sustentable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2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Experiencias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DNA de Ecuador</a:t>
            </a:r>
            <a:endParaRPr lang="es-ES_tradnl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_trad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_trad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556792"/>
            <a:ext cx="5691369" cy="267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03202"/>
            <a:ext cx="1808163" cy="220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7" name="6 Diagrama"/>
          <p:cNvGraphicFramePr/>
          <p:nvPr/>
        </p:nvGraphicFramePr>
        <p:xfrm>
          <a:off x="1403648" y="3717032"/>
          <a:ext cx="6984776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11 CuadroTexto"/>
          <p:cNvSpPr txBox="1"/>
          <p:nvPr/>
        </p:nvSpPr>
        <p:spPr>
          <a:xfrm>
            <a:off x="1115616" y="332656"/>
            <a:ext cx="7704856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Marco institucional para la evaluación del desarrollo sustentable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890" y="1691977"/>
            <a:ext cx="78295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1 CuadroTexto"/>
          <p:cNvSpPr txBox="1"/>
          <p:nvPr/>
        </p:nvSpPr>
        <p:spPr>
          <a:xfrm>
            <a:off x="1115616" y="332656"/>
            <a:ext cx="7704856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Marco institucional para la evaluación del desarrollo sustentable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59210"/>
            <a:ext cx="79057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1 CuadroTexto"/>
          <p:cNvSpPr txBox="1"/>
          <p:nvPr/>
        </p:nvSpPr>
        <p:spPr>
          <a:xfrm>
            <a:off x="1115616" y="332656"/>
            <a:ext cx="7704856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Marco institucional para la evaluación del desarrollo sustentable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 t="16862"/>
          <a:stretch>
            <a:fillRect/>
          </a:stretch>
        </p:blipFill>
        <p:spPr bwMode="auto">
          <a:xfrm>
            <a:off x="467544" y="1519876"/>
            <a:ext cx="8676456" cy="533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1 CuadroTexto"/>
          <p:cNvSpPr txBox="1"/>
          <p:nvPr/>
        </p:nvSpPr>
        <p:spPr>
          <a:xfrm>
            <a:off x="1115616" y="332656"/>
            <a:ext cx="770485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Evaluación de proyectos MDL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547664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1 CuadroTexto"/>
          <p:cNvSpPr txBox="1"/>
          <p:nvPr/>
        </p:nvSpPr>
        <p:spPr>
          <a:xfrm>
            <a:off x="1115616" y="404664"/>
            <a:ext cx="770485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Evaluación de proyectos MDL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400550"/>
            <a:ext cx="1500187" cy="2713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25" y="1033463"/>
            <a:ext cx="2371725" cy="311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354136" y="3001001"/>
            <a:ext cx="4432552" cy="1690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EC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C" sz="1600" b="1" dirty="0">
              <a:solidFill>
                <a:srgbClr val="000000"/>
              </a:solidFill>
              <a:latin typeface="Century Gothic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C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angel.valverde@ambiente.gob.ec</a:t>
            </a:r>
            <a:endParaRPr lang="es-EC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7150" y="1552575"/>
            <a:ext cx="1998663" cy="265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547813"/>
            <a:ext cx="1998663" cy="2640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8950" y="1987550"/>
            <a:ext cx="1019175" cy="295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8513" y="4864100"/>
            <a:ext cx="2382837" cy="306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30638" y="5038725"/>
            <a:ext cx="1951037" cy="288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3125" y="3857625"/>
            <a:ext cx="1549400" cy="403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6213" y="5289550"/>
            <a:ext cx="2000250" cy="264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899592" y="1916832"/>
            <a:ext cx="7344816" cy="2808312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31640" y="2924944"/>
            <a:ext cx="662473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MDL en Ecuador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1004888"/>
            <a:ext cx="54387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6 CuadroTexto"/>
          <p:cNvSpPr txBox="1">
            <a:spLocks noChangeArrowheads="1"/>
          </p:cNvSpPr>
          <p:nvPr/>
        </p:nvSpPr>
        <p:spPr bwMode="auto">
          <a:xfrm>
            <a:off x="142875" y="6572250"/>
            <a:ext cx="6929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C" sz="1200">
                <a:solidFill>
                  <a:schemeClr val="tx1"/>
                </a:solidFill>
              </a:rPr>
              <a:t>Fuente: Registro Autoridad Nacional Designada para el MDL – Ministerio del Ambiente.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85750" y="1714500"/>
            <a:ext cx="3214688" cy="5847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C" sz="1600" dirty="0">
                <a:latin typeface="Century Gohtic"/>
              </a:rPr>
              <a:t>Reducción estimada </a:t>
            </a:r>
            <a:r>
              <a:rPr lang="es-EC" sz="1600" dirty="0" smtClean="0">
                <a:latin typeface="Century Gohtic"/>
              </a:rPr>
              <a:t>de </a:t>
            </a:r>
            <a:r>
              <a:rPr lang="es-EC" sz="1600" dirty="0" smtClean="0"/>
              <a:t>4´071.523 </a:t>
            </a:r>
            <a:r>
              <a:rPr lang="es-EC" sz="1600" dirty="0" smtClean="0">
                <a:latin typeface="Century Gohtic"/>
              </a:rPr>
              <a:t> Toneladas </a:t>
            </a:r>
            <a:r>
              <a:rPr lang="es-EC" sz="1600" dirty="0">
                <a:latin typeface="Century Gohtic"/>
              </a:rPr>
              <a:t>de CO2 -</a:t>
            </a:r>
            <a:r>
              <a:rPr lang="es-EC" sz="1600" dirty="0" err="1">
                <a:latin typeface="Century Gohtic"/>
              </a:rPr>
              <a:t>eq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5750" y="1285875"/>
            <a:ext cx="3214688" cy="33813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C" sz="1600" dirty="0" smtClean="0">
                <a:latin typeface="Century Gohtic"/>
              </a:rPr>
              <a:t>31 </a:t>
            </a:r>
            <a:r>
              <a:rPr lang="es-EC" sz="1600" dirty="0">
                <a:latin typeface="Century Gohtic"/>
              </a:rPr>
              <a:t>proyectos registrados</a:t>
            </a:r>
            <a:endParaRPr lang="es-EC" sz="1600" dirty="0"/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357158" y="2357430"/>
          <a:ext cx="4714908" cy="418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475656" y="241470"/>
            <a:ext cx="662473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MDL en Ecuador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 bwMode="auto">
          <a:xfrm>
            <a:off x="4786312" y="1000109"/>
            <a:ext cx="3929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4 Gráfico"/>
          <p:cNvGraphicFramePr>
            <a:graphicFrameLocks/>
          </p:cNvGraphicFramePr>
          <p:nvPr/>
        </p:nvGraphicFramePr>
        <p:xfrm>
          <a:off x="214282" y="1285860"/>
          <a:ext cx="864399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1 CuadroTexto"/>
          <p:cNvSpPr txBox="1"/>
          <p:nvPr/>
        </p:nvSpPr>
        <p:spPr>
          <a:xfrm>
            <a:off x="1473944" y="260648"/>
            <a:ext cx="662473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MDL en Ecuador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 bwMode="auto">
          <a:xfrm>
            <a:off x="4786312" y="1000109"/>
            <a:ext cx="3929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8 CuadroTexto"/>
          <p:cNvSpPr txBox="1">
            <a:spLocks noChangeArrowheads="1"/>
          </p:cNvSpPr>
          <p:nvPr/>
        </p:nvSpPr>
        <p:spPr bwMode="auto">
          <a:xfrm>
            <a:off x="2500313" y="1500188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C"/>
              <a:t>Número de Cartas de Aprobación</a:t>
            </a:r>
          </a:p>
        </p:txBody>
      </p:sp>
      <p:graphicFrame>
        <p:nvGraphicFramePr>
          <p:cNvPr id="8" name="4 Gráfico"/>
          <p:cNvGraphicFramePr/>
          <p:nvPr/>
        </p:nvGraphicFramePr>
        <p:xfrm>
          <a:off x="214282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1 CuadroTexto"/>
          <p:cNvSpPr txBox="1"/>
          <p:nvPr/>
        </p:nvSpPr>
        <p:spPr>
          <a:xfrm>
            <a:off x="1763688" y="281446"/>
            <a:ext cx="662473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MDL en Ecuador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 bwMode="auto">
          <a:xfrm>
            <a:off x="4786312" y="1000109"/>
            <a:ext cx="3929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Gráfico"/>
          <p:cNvGraphicFramePr>
            <a:graphicFrameLocks/>
          </p:cNvGraphicFramePr>
          <p:nvPr/>
        </p:nvGraphicFramePr>
        <p:xfrm>
          <a:off x="428596" y="1142984"/>
          <a:ext cx="835824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1 CuadroTexto"/>
          <p:cNvSpPr txBox="1"/>
          <p:nvPr/>
        </p:nvSpPr>
        <p:spPr>
          <a:xfrm>
            <a:off x="1473944" y="188640"/>
            <a:ext cx="662473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MDL en Ecuador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 bwMode="auto">
          <a:xfrm>
            <a:off x="899592" y="1916832"/>
            <a:ext cx="7344816" cy="2808312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71600" y="2394754"/>
            <a:ext cx="7200800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EVALUACIÓN Y MONITOREO DE BENEFICIOS AL DESARROLLO SUSTENTABLE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323528" y="1628800"/>
          <a:ext cx="3456384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heurón"/>
          <p:cNvSpPr/>
          <p:nvPr/>
        </p:nvSpPr>
        <p:spPr bwMode="auto">
          <a:xfrm>
            <a:off x="4067944" y="2852936"/>
            <a:ext cx="504056" cy="50405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Cheurón"/>
          <p:cNvSpPr/>
          <p:nvPr/>
        </p:nvSpPr>
        <p:spPr bwMode="auto">
          <a:xfrm>
            <a:off x="4427984" y="2852936"/>
            <a:ext cx="504056" cy="50405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Cheurón"/>
          <p:cNvSpPr/>
          <p:nvPr/>
        </p:nvSpPr>
        <p:spPr bwMode="auto">
          <a:xfrm>
            <a:off x="4788024" y="2852936"/>
            <a:ext cx="504056" cy="50405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2420888"/>
            <a:ext cx="2552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580112" y="1700808"/>
            <a:ext cx="28023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Sumak</a:t>
            </a:r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Kawsay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63080" y="472514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s-EC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«Concepto de Desarrollo para el Gobierno de Ecuador» </a:t>
            </a:r>
            <a:endParaRPr lang="es-EC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1475656" y="332656"/>
            <a:ext cx="6624736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Un cambio de Paradigma: del Desarrollo al Buen Vivir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00911402"/>
              </p:ext>
            </p:extLst>
          </p:nvPr>
        </p:nvGraphicFramePr>
        <p:xfrm>
          <a:off x="-252536" y="1700808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1 CuadroTexto"/>
          <p:cNvSpPr txBox="1"/>
          <p:nvPr/>
        </p:nvSpPr>
        <p:spPr>
          <a:xfrm>
            <a:off x="1115616" y="332656"/>
            <a:ext cx="7704856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Marco institucional para la evaluación del desarrollo sustentable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</TotalTime>
  <Words>533</Words>
  <Application>Microsoft Office PowerPoint</Application>
  <PresentationFormat>Presentación en pantalla (4:3)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Gohtic</vt:lpstr>
      <vt:lpstr>Century Gothic</vt:lpstr>
      <vt:lpstr>Times New Roman</vt:lpstr>
      <vt:lpstr>은 바탕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BUSINESS03</cp:lastModifiedBy>
  <cp:revision>380</cp:revision>
  <cp:lastPrinted>2014-09-01T12:53:45Z</cp:lastPrinted>
  <dcterms:created xsi:type="dcterms:W3CDTF">2011-08-09T08:18:40Z</dcterms:created>
  <dcterms:modified xsi:type="dcterms:W3CDTF">2014-09-01T13:04:36Z</dcterms:modified>
</cp:coreProperties>
</file>