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heme/theme5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slideLayouts/slideLayout35.xml" ContentType="application/vnd.openxmlformats-officedocument.presentationml.slideLayout+xml"/>
  <Override PartName="/ppt/tags/tag96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slideLayouts/slideLayout24.xml" ContentType="application/vnd.openxmlformats-officedocument.presentationml.slideLayout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slideLayouts/slideLayout20.xml" ContentType="application/vnd.openxmlformats-officedocument.presentationml.slideLayout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slideLayouts/slideLayout31.xml" ContentType="application/vnd.openxmlformats-officedocument.presentationml.slideLayout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Default Extension="png" ContentType="image/png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slideLayouts/slideLayout25.xml" ContentType="application/vnd.openxmlformats-officedocument.presentationml.slideLayout+xml"/>
  <Override PartName="/ppt/tags/tag68.xml" ContentType="application/vnd.openxmlformats-officedocument.presentationml.tags+xml"/>
  <Override PartName="/ppt/slideLayouts/slideLayout43.xml" ContentType="application/vnd.openxmlformats-officedocument.presentationml.slideLayout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slideLayouts/slideLayout32.xml" ContentType="application/vnd.openxmlformats-officedocument.presentationml.slideLayout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slideLayouts/slideLayout21.xml" ContentType="application/vnd.openxmlformats-officedocument.presentationml.slideLayout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Layouts/slideLayout19.xml" ContentType="application/vnd.openxmlformats-officedocument.presentationml.slideLayout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slideLayouts/slideLayout44.xml" ContentType="application/vnd.openxmlformats-officedocument.presentationml.slideLayout+xml"/>
  <Override PartName="/ppt/tags/tag87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Layouts/slideLayout33.xml" ContentType="application/vnd.openxmlformats-officedocument.presentationml.slideLayout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slideLayouts/slideLayout40.xml" ContentType="application/vnd.openxmlformats-officedocument.presentationml.slideLayout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slideMasters/slideMaster2.xml" ContentType="application/vnd.openxmlformats-officedocument.presentationml.slideMaster+xml"/>
  <Override PartName="/ppt/tags/tag7.xml" ContentType="application/vnd.openxmlformats-officedocument.presentationml.tags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slideLayouts/slideLayout23.xml" ContentType="application/vnd.openxmlformats-officedocument.presentationml.slideLayout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slideLayouts/slideLayout41.xml" ContentType="application/vnd.openxmlformats-officedocument.presentationml.slideLayout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slideLayouts/slideLayout30.xml" ContentType="application/vnd.openxmlformats-officedocument.presentationml.slideLayout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slideLayouts/slideLayout39.xml" ContentType="application/vnd.openxmlformats-officedocument.presentationml.slideLayout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Layouts/slideLayout4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0" r:id="rId1"/>
    <p:sldMasterId id="2147483652" r:id="rId2"/>
    <p:sldMasterId id="2147483654" r:id="rId3"/>
    <p:sldMasterId id="2147483655" r:id="rId4"/>
  </p:sldMasterIdLst>
  <p:notesMasterIdLst>
    <p:notesMasterId r:id="rId14"/>
  </p:notesMasterIdLst>
  <p:handoutMasterIdLst>
    <p:handoutMasterId r:id="rId15"/>
  </p:handoutMasterIdLst>
  <p:sldIdLst>
    <p:sldId id="1173" r:id="rId5"/>
    <p:sldId id="1164" r:id="rId6"/>
    <p:sldId id="1171" r:id="rId7"/>
    <p:sldId id="1168" r:id="rId8"/>
    <p:sldId id="1165" r:id="rId9"/>
    <p:sldId id="1166" r:id="rId10"/>
    <p:sldId id="1170" r:id="rId11"/>
    <p:sldId id="1169" r:id="rId12"/>
    <p:sldId id="1172" r:id="rId13"/>
  </p:sldIdLst>
  <p:sldSz cx="8961438" cy="6721475"/>
  <p:notesSz cx="6858000" cy="9077325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8F8F8"/>
    <a:srgbClr val="0065CC"/>
    <a:srgbClr val="91AFFF"/>
    <a:srgbClr val="808080"/>
    <a:srgbClr val="5F5F5F"/>
    <a:srgbClr val="EAEAEA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0" autoAdjust="0"/>
    <p:restoredTop sz="94609" autoAdjust="0"/>
  </p:normalViewPr>
  <p:slideViewPr>
    <p:cSldViewPr snapToGrid="0">
      <p:cViewPr>
        <p:scale>
          <a:sx n="70" d="100"/>
          <a:sy n="70" d="100"/>
        </p:scale>
        <p:origin x="-582" y="-222"/>
      </p:cViewPr>
      <p:guideLst>
        <p:guide orient="horz" pos="225"/>
        <p:guide pos="86"/>
        <p:guide pos="55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2460" y="-96"/>
      </p:cViewPr>
      <p:guideLst>
        <p:guide orient="horz" pos="28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4051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gray">
          <a:xfrm>
            <a:off x="769938" y="568325"/>
            <a:ext cx="5324475" cy="39941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556617" y="4877862"/>
            <a:ext cx="584150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gray">
          <a:xfrm>
            <a:off x="6121302" y="8726119"/>
            <a:ext cx="543222" cy="172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846411">
              <a:defRPr sz="1100" b="0">
                <a:cs typeface="+mn-cs"/>
              </a:defRPr>
            </a:lvl1pPr>
          </a:lstStyle>
          <a:p>
            <a:pPr>
              <a:defRPr/>
            </a:pPr>
            <a:fld id="{ACC04AB2-9918-46F9-96F1-E68AC2E7D1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gray">
          <a:xfrm>
            <a:off x="6365380" y="102060"/>
            <a:ext cx="299144" cy="11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3587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vmlDrawing" Target="../drawings/vmlDrawing2.v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vmlDrawing" Target="../drawings/vmlDrawing4.v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10" Type="http://schemas.openxmlformats.org/officeDocument/2006/relationships/oleObject" Target="../embeddings/oleObject4.bin"/><Relationship Id="rId4" Type="http://schemas.openxmlformats.org/officeDocument/2006/relationships/tags" Target="../tags/tag36.xml"/><Relationship Id="rId9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6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7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8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9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0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9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0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6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7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8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9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79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78.xml"/><Relationship Id="rId1" Type="http://schemas.openxmlformats.org/officeDocument/2006/relationships/vmlDrawing" Target="../drawings/vmlDrawing7.v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1.jpeg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84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83.xml"/><Relationship Id="rId1" Type="http://schemas.openxmlformats.org/officeDocument/2006/relationships/vmlDrawing" Target="../drawings/vmlDrawing8.v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tags" Target="../tags/tag85.xml"/><Relationship Id="rId9" Type="http://schemas.openxmlformats.org/officeDocument/2006/relationships/image" Target="../media/image1.jpeg"/></Relationships>
</file>

<file path=ppt/slideLayouts/_rels/slideLayout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tags" Target="../tags/tag89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88.xml"/><Relationship Id="rId1" Type="http://schemas.openxmlformats.org/officeDocument/2006/relationships/vmlDrawing" Target="../drawings/vmlDrawing9.v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Relationship Id="rId9" Type="http://schemas.openxmlformats.org/officeDocument/2006/relationships/image" Target="../media/image1.jpeg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94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93.xml"/><Relationship Id="rId1" Type="http://schemas.openxmlformats.org/officeDocument/2006/relationships/vmlDrawing" Target="../drawings/vmlDrawing10.v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9" Type="http://schemas.openxmlformats.org/officeDocument/2006/relationships/image" Target="../media/image1.jpeg"/></Relationships>
</file>

<file path=ppt/slideLayouts/_rels/slideLayout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tags" Target="../tags/tag99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98.xml"/><Relationship Id="rId1" Type="http://schemas.openxmlformats.org/officeDocument/2006/relationships/vmlDrawing" Target="../drawings/vmlDrawing11.v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4" Type="http://schemas.openxmlformats.org/officeDocument/2006/relationships/tags" Target="../tags/tag100.xml"/><Relationship Id="rId9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104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103.xml"/><Relationship Id="rId1" Type="http://schemas.openxmlformats.org/officeDocument/2006/relationships/vmlDrawing" Target="../drawings/vmlDrawing12.v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image" Target="../media/image1.jpeg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tags" Target="../tags/tag109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108.xml"/><Relationship Id="rId1" Type="http://schemas.openxmlformats.org/officeDocument/2006/relationships/vmlDrawing" Target="../drawings/vmlDrawing13.v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9" Type="http://schemas.openxmlformats.org/officeDocument/2006/relationships/image" Target="../media/image1.jpeg"/></Relationships>
</file>

<file path=ppt/slideLayouts/_rels/slideLayout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tags" Target="../tags/tag114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113.xml"/><Relationship Id="rId1" Type="http://schemas.openxmlformats.org/officeDocument/2006/relationships/vmlDrawing" Target="../drawings/vmlDrawing14.v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Relationship Id="rId9" Type="http://schemas.openxmlformats.org/officeDocument/2006/relationships/image" Target="../media/image1.jpeg"/></Relationships>
</file>

<file path=ppt/slideLayouts/_rels/slideLayout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tags" Target="../tags/tag119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118.xml"/><Relationship Id="rId1" Type="http://schemas.openxmlformats.org/officeDocument/2006/relationships/vmlDrawing" Target="../drawings/vmlDrawing15.v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4" Type="http://schemas.openxmlformats.org/officeDocument/2006/relationships/tags" Target="../tags/tag120.xml"/><Relationship Id="rId9" Type="http://schemas.openxmlformats.org/officeDocument/2006/relationships/image" Target="../media/image1.jpeg"/></Relationships>
</file>

<file path=ppt/slideLayouts/_rels/slideLayout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tags" Target="../tags/tag124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123.xml"/><Relationship Id="rId1" Type="http://schemas.openxmlformats.org/officeDocument/2006/relationships/vmlDrawing" Target="../drawings/vmlDrawing16.v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9" Type="http://schemas.openxmlformats.org/officeDocument/2006/relationships/image" Target="../media/image1.jpeg"/></Relationships>
</file>

<file path=ppt/slideLayouts/_rels/slideLayout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tags" Target="../tags/tag129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4" Type="http://schemas.openxmlformats.org/officeDocument/2006/relationships/tags" Target="../tags/tag130.xml"/><Relationship Id="rId9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84702" name="think-cell Slide" r:id="rId9" imgW="0" imgH="0" progId="">
              <p:embed/>
            </p:oleObj>
          </a:graphicData>
        </a:graphic>
      </p:graphicFrame>
      <p:sp>
        <p:nvSpPr>
          <p:cNvPr id="5" name="doc id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8442325" y="36513"/>
            <a:ext cx="2952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6" name="McK Title Elements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0"/>
            <a:ext cx="8958263" cy="6721475"/>
            <a:chOff x="0" y="0"/>
            <a:chExt cx="5643" cy="4234"/>
          </a:xfrm>
        </p:grpSpPr>
        <p:sp>
          <p:nvSpPr>
            <p:cNvPr id="7" name="McK Document type" hidden="1"/>
            <p:cNvSpPr txBox="1">
              <a:spLocks noChangeArrowheads="1"/>
            </p:cNvSpPr>
            <p:nvPr userDrawn="1">
              <p:custDataLst>
                <p:tags r:id="rId4"/>
              </p:custDataLst>
            </p:nvPr>
          </p:nvSpPr>
          <p:spPr bwMode="gray">
            <a:xfrm>
              <a:off x="3053" y="3281"/>
              <a:ext cx="247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>
                <a:defRPr/>
              </a:pPr>
              <a:r>
                <a:rPr lang="en-US" sz="1400" b="0">
                  <a:solidFill>
                    <a:schemeClr val="bg1"/>
                  </a:solidFill>
                  <a:cs typeface="+mn-cs"/>
                </a:rPr>
                <a:t>Document type</a:t>
              </a:r>
            </a:p>
          </p:txBody>
        </p:sp>
        <p:sp>
          <p:nvSpPr>
            <p:cNvPr id="8" name="McK Date" hidden="1"/>
            <p:cNvSpPr txBox="1">
              <a:spLocks noChangeArrowheads="1"/>
            </p:cNvSpPr>
            <p:nvPr userDrawn="1">
              <p:custDataLst>
                <p:tags r:id="rId5"/>
              </p:custDataLst>
            </p:nvPr>
          </p:nvSpPr>
          <p:spPr bwMode="gray">
            <a:xfrm>
              <a:off x="3053" y="3448"/>
              <a:ext cx="247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400" b="0">
                  <a:solidFill>
                    <a:schemeClr val="bg1"/>
                  </a:solidFill>
                  <a:cs typeface="+mn-cs"/>
                </a:rPr>
                <a:t>Date</a:t>
              </a:r>
            </a:p>
          </p:txBody>
        </p:sp>
        <p:sp>
          <p:nvSpPr>
            <p:cNvPr id="9" name="McK Disclaimer" hidden="1"/>
            <p:cNvSpPr>
              <a:spLocks noChangeArrowheads="1"/>
            </p:cNvSpPr>
            <p:nvPr userDrawn="1">
              <p:custDataLst>
                <p:tags r:id="rId6"/>
              </p:custDataLst>
            </p:nvPr>
          </p:nvSpPr>
          <p:spPr bwMode="gray">
            <a:xfrm>
              <a:off x="82" y="4026"/>
              <a:ext cx="277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804863" eaLnBrk="0" hangingPunct="0">
                <a:defRPr/>
              </a:pPr>
              <a:r>
                <a:rPr lang="en-US" sz="800" b="0">
                  <a:solidFill>
                    <a:schemeClr val="bg1"/>
                  </a:solidFill>
                  <a:cs typeface="+mn-cs"/>
                </a:rPr>
                <a:t>CONFIDENTIAL AND PROPRIETARY</a:t>
              </a:r>
            </a:p>
            <a:p>
              <a:pPr defTabSz="804863" eaLnBrk="0" hangingPunct="0">
                <a:defRPr/>
              </a:pPr>
              <a:r>
                <a:rPr lang="en-US" sz="800" b="0">
                  <a:solidFill>
                    <a:schemeClr val="bg1"/>
                  </a:solidFill>
                  <a:cs typeface="+mn-cs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0" name="Rectangle 11" hidden="1"/>
            <p:cNvSpPr>
              <a:spLocks noChangeArrowheads="1"/>
            </p:cNvSpPr>
            <p:nvPr userDrawn="1">
              <p:custDataLst>
                <p:tags r:id="rId7"/>
              </p:custDataLst>
            </p:nvPr>
          </p:nvSpPr>
          <p:spPr bwMode="gray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74756" name="Rectangle 4"/>
          <p:cNvSpPr>
            <a:spLocks noGrp="1" noChangeArrowheads="1"/>
          </p:cNvSpPr>
          <p:nvPr>
            <p:ph type="ctrTitle"/>
          </p:nvPr>
        </p:nvSpPr>
        <p:spPr bwMode="gray">
          <a:xfrm>
            <a:off x="4846638" y="1196975"/>
            <a:ext cx="3933825" cy="974725"/>
          </a:xfrm>
        </p:spPr>
        <p:txBody>
          <a:bodyPr anchor="ctr"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846638" y="3949700"/>
            <a:ext cx="3933825" cy="2127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F54C7-4D50-402E-A24B-62D966B8941C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83363" y="303213"/>
            <a:ext cx="2154237" cy="287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9063" y="303213"/>
            <a:ext cx="6311900" cy="287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29784-B867-43F3-B063-278B4DC15C8E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8072" y="269171"/>
            <a:ext cx="8065294" cy="2923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48072" y="1568345"/>
            <a:ext cx="8065294" cy="4435863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48072" y="6120899"/>
            <a:ext cx="2091002" cy="466769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61825" y="6120899"/>
            <a:ext cx="2837789" cy="466769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22364" y="6120899"/>
            <a:ext cx="2091002" cy="466769"/>
          </a:xfrm>
        </p:spPr>
        <p:txBody>
          <a:bodyPr/>
          <a:lstStyle>
            <a:lvl1pPr>
              <a:defRPr/>
            </a:lvl1pPr>
          </a:lstStyle>
          <a:p>
            <a:fld id="{54F1649E-9111-4E09-9CA0-CFCEDB57EFD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85726" name="think-cell Slide" r:id="rId10" imgW="0" imgH="0" progId="">
              <p:embed/>
            </p:oleObj>
          </a:graphicData>
        </a:graphic>
      </p:graphicFrame>
      <p:sp>
        <p:nvSpPr>
          <p:cNvPr id="5" name="doc id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8442325" y="36513"/>
            <a:ext cx="2952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6" name="McK Title Elements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0"/>
            <a:ext cx="8958263" cy="6721475"/>
            <a:chOff x="0" y="0"/>
            <a:chExt cx="5643" cy="4234"/>
          </a:xfrm>
        </p:grpSpPr>
        <p:sp>
          <p:nvSpPr>
            <p:cNvPr id="7" name="McK Document type" hidden="1"/>
            <p:cNvSpPr txBox="1">
              <a:spLocks noChangeArrowheads="1"/>
            </p:cNvSpPr>
            <p:nvPr userDrawn="1">
              <p:custDataLst>
                <p:tags r:id="rId5"/>
              </p:custDataLst>
            </p:nvPr>
          </p:nvSpPr>
          <p:spPr bwMode="gray">
            <a:xfrm>
              <a:off x="3053" y="3281"/>
              <a:ext cx="247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>
                <a:defRPr/>
              </a:pPr>
              <a:r>
                <a:rPr lang="en-US" sz="1400" b="0">
                  <a:solidFill>
                    <a:schemeClr val="bg1"/>
                  </a:solidFill>
                  <a:cs typeface="+mn-cs"/>
                </a:rPr>
                <a:t>Document type</a:t>
              </a:r>
            </a:p>
          </p:txBody>
        </p:sp>
        <p:sp>
          <p:nvSpPr>
            <p:cNvPr id="8" name="McK Date" hidden="1"/>
            <p:cNvSpPr txBox="1">
              <a:spLocks noChangeArrowheads="1"/>
            </p:cNvSpPr>
            <p:nvPr userDrawn="1">
              <p:custDataLst>
                <p:tags r:id="rId6"/>
              </p:custDataLst>
            </p:nvPr>
          </p:nvSpPr>
          <p:spPr bwMode="gray">
            <a:xfrm>
              <a:off x="3053" y="3448"/>
              <a:ext cx="247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400" b="0">
                  <a:solidFill>
                    <a:schemeClr val="bg1"/>
                  </a:solidFill>
                  <a:cs typeface="+mn-cs"/>
                </a:rPr>
                <a:t>Date</a:t>
              </a:r>
            </a:p>
          </p:txBody>
        </p:sp>
        <p:sp>
          <p:nvSpPr>
            <p:cNvPr id="9" name="McK Disclaimer" hidden="1"/>
            <p:cNvSpPr>
              <a:spLocks noChangeArrowheads="1"/>
            </p:cNvSpPr>
            <p:nvPr userDrawn="1">
              <p:custDataLst>
                <p:tags r:id="rId7"/>
              </p:custDataLst>
            </p:nvPr>
          </p:nvSpPr>
          <p:spPr bwMode="gray">
            <a:xfrm>
              <a:off x="82" y="4026"/>
              <a:ext cx="277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804863" eaLnBrk="0" hangingPunct="0">
                <a:defRPr/>
              </a:pPr>
              <a:r>
                <a:rPr lang="en-US" sz="800" b="0">
                  <a:solidFill>
                    <a:schemeClr val="bg1"/>
                  </a:solidFill>
                  <a:cs typeface="+mn-cs"/>
                </a:rPr>
                <a:t>CONFIDENTIAL AND PROPRIETARY</a:t>
              </a:r>
            </a:p>
            <a:p>
              <a:pPr defTabSz="804863" eaLnBrk="0" hangingPunct="0">
                <a:defRPr/>
              </a:pPr>
              <a:r>
                <a:rPr lang="en-US" sz="800" b="0">
                  <a:solidFill>
                    <a:schemeClr val="bg1"/>
                  </a:solidFill>
                  <a:cs typeface="+mn-cs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0" name="Rectangle 10" hidden="1"/>
            <p:cNvSpPr>
              <a:spLocks noChangeArrowheads="1"/>
            </p:cNvSpPr>
            <p:nvPr userDrawn="1">
              <p:custDataLst>
                <p:tags r:id="rId8"/>
              </p:custDataLst>
            </p:nvPr>
          </p:nvSpPr>
          <p:spPr bwMode="gray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9604853">
            <a:off x="2032000" y="2763838"/>
            <a:ext cx="521652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895350">
              <a:buClr>
                <a:schemeClr val="tx2"/>
              </a:buClr>
              <a:defRPr/>
            </a:pPr>
            <a:r>
              <a:rPr lang="en-US" sz="9200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4846638" y="1196975"/>
            <a:ext cx="3933825" cy="974725"/>
          </a:xfrm>
        </p:spPr>
        <p:txBody>
          <a:bodyPr anchor="ctr"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915460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846638" y="3949700"/>
            <a:ext cx="3933825" cy="212725"/>
          </a:xfrm>
        </p:spPr>
        <p:txBody>
          <a:bodyPr/>
          <a:lstStyle>
            <a:lvl1pPr>
              <a:defRPr sz="9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73996-7462-4E68-A9CF-B7C2A47279C5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8025" y="4319588"/>
            <a:ext cx="7616825" cy="1335087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8025" y="2849563"/>
            <a:ext cx="7616825" cy="14700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EAABD-A556-45E6-972E-C48EF270BBB4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32000" y="2763838"/>
            <a:ext cx="2532063" cy="122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16463" y="2763838"/>
            <a:ext cx="2532062" cy="122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544E0-A281-4351-B938-32651ACEDF36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7675" y="269875"/>
            <a:ext cx="8066088" cy="111918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47675" y="1504950"/>
            <a:ext cx="3959225" cy="627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7675" y="2132013"/>
            <a:ext cx="3959225" cy="3871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552950" y="1504950"/>
            <a:ext cx="3960813" cy="627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52950" y="2132013"/>
            <a:ext cx="3960813" cy="3871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5BE5D-47B8-4F38-B9EA-56F7FBD8660A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2C214-59FA-4383-A962-BDC0436086F1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CF582-54F3-46B1-B157-55AC314D071D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CD9F8-E6E2-45F2-BE77-20AE710ADFB3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7675" y="268288"/>
            <a:ext cx="2947988" cy="1138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03613" y="268288"/>
            <a:ext cx="5010150" cy="5735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47675" y="1406525"/>
            <a:ext cx="2947988" cy="4597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85A92-7D49-4152-B9B5-26D9252DB225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55775" y="4705350"/>
            <a:ext cx="5376863" cy="555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55775" y="600075"/>
            <a:ext cx="5376863" cy="4033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55775" y="5260975"/>
            <a:ext cx="5376863" cy="788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55CB9-E142-4E94-B17F-B79A4F62443F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093BE-1B57-4CC3-9376-2F3870DE0CE4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83363" y="303213"/>
            <a:ext cx="2154237" cy="368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9063" y="303213"/>
            <a:ext cx="6311900" cy="3683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5D266-8AA1-4E2C-A099-12969D3EC21B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71513" y="2087563"/>
            <a:ext cx="7618412" cy="1441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44613" y="3808413"/>
            <a:ext cx="6272212" cy="17176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DDE7F-21D1-443E-9DA7-3C905F6D52F6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F3AAE-350C-48A5-B555-2BE934B3102A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8025" y="4319588"/>
            <a:ext cx="7616825" cy="1335087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8025" y="2849563"/>
            <a:ext cx="7616825" cy="14700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5D90F-7AA1-49BE-B35C-BFCD1E9A7B70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52563" y="1951038"/>
            <a:ext cx="2074862" cy="122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79825" y="1951038"/>
            <a:ext cx="2074863" cy="122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215DE-A08E-4586-B3B0-E514D05B5043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7675" y="269875"/>
            <a:ext cx="8066088" cy="111918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47675" y="1504950"/>
            <a:ext cx="3959225" cy="627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7675" y="2132013"/>
            <a:ext cx="3959225" cy="3871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552950" y="1504950"/>
            <a:ext cx="3960813" cy="627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52950" y="2132013"/>
            <a:ext cx="3960813" cy="3871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CF730-529E-47C5-8F3D-6BBA5B6A107C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B088C-4B68-4F1B-9053-D04BB982DF8F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8025" y="4319588"/>
            <a:ext cx="7616825" cy="1335087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8025" y="2849563"/>
            <a:ext cx="7616825" cy="14700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8BB6E-00F2-44A2-938F-6824265137A1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BCDDD-F3D3-4987-A8C9-9BCBEF5CADC1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7675" y="268288"/>
            <a:ext cx="2947988" cy="1138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03613" y="268288"/>
            <a:ext cx="5010150" cy="5735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47675" y="1406525"/>
            <a:ext cx="2947988" cy="4597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46B9-EDAF-41B9-BB2F-17B5327B94C8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55775" y="4705350"/>
            <a:ext cx="5376863" cy="555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55775" y="600075"/>
            <a:ext cx="5376863" cy="4033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55775" y="5260975"/>
            <a:ext cx="5376863" cy="788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B8047-7506-4ED8-ADEB-05A379974601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1E24D-3F13-46AE-BDA5-327F3ED87CBB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83363" y="303213"/>
            <a:ext cx="2154237" cy="287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9063" y="303213"/>
            <a:ext cx="6311900" cy="287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12499-5F3B-483B-A3E1-7403579D9195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86750" name="think-cell Slide" r:id="rId8" imgW="0" imgH="0" progId="">
              <p:embed/>
            </p:oleObj>
          </a:graphicData>
        </a:graphic>
      </p:graphicFrame>
      <p:pic>
        <p:nvPicPr>
          <p:cNvPr id="5" name="Picture 3" descr="bck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BottomBar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dirty="0">
              <a:cs typeface="+mn-cs"/>
            </a:endParaRPr>
          </a:p>
        </p:txBody>
      </p:sp>
      <p:sp>
        <p:nvSpPr>
          <p:cNvPr id="7" name="McK 2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s-DO" sz="1400" b="0" dirty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8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9" name="AutoShape 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s-DO" sz="1600" dirty="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s-DO" sz="1600" b="0" dirty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11" name="SlideLogoSeparator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s-DO" sz="1200" b="0" dirty="0">
                <a:cs typeface="+mn-cs"/>
              </a:rPr>
              <a:t>|</a:t>
            </a:r>
          </a:p>
        </p:txBody>
      </p:sp>
      <p:grpSp>
        <p:nvGrpSpPr>
          <p:cNvPr id="12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3" name="McK 3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s-DO" sz="1000" b="0" dirty="0">
                  <a:cs typeface="+mn-cs"/>
                </a:rPr>
                <a:t>1 Footnote</a:t>
              </a:r>
            </a:p>
          </p:txBody>
        </p:sp>
        <p:sp>
          <p:nvSpPr>
            <p:cNvPr id="14" name="McK 4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s-DO" sz="1000" b="0" dirty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71513" y="2087563"/>
            <a:ext cx="7618412" cy="1441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44613" y="3808413"/>
            <a:ext cx="6272212" cy="17176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5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06804-A797-469E-95CA-D171919BB067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  <a:endParaRPr lang="es-DO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87774" name="think-cell Slide" r:id="rId8" imgW="0" imgH="0" progId="">
              <p:embed/>
            </p:oleObj>
          </a:graphicData>
        </a:graphic>
      </p:graphicFrame>
      <p:pic>
        <p:nvPicPr>
          <p:cNvPr id="5" name="Picture 3" descr="bck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BottomBar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dirty="0">
              <a:cs typeface="+mn-cs"/>
            </a:endParaRPr>
          </a:p>
        </p:txBody>
      </p:sp>
      <p:sp>
        <p:nvSpPr>
          <p:cNvPr id="7" name="McK 2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s-DO" sz="1400" b="0" dirty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8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9" name="AutoShape 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s-DO" sz="1600" dirty="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s-DO" sz="1600" b="0" dirty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11" name="SlideLogoSeparator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s-DO" sz="1200" b="0" dirty="0">
                <a:cs typeface="+mn-cs"/>
              </a:rPr>
              <a:t>|</a:t>
            </a:r>
          </a:p>
        </p:txBody>
      </p:sp>
      <p:grpSp>
        <p:nvGrpSpPr>
          <p:cNvPr id="12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3" name="McK 3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s-DO" sz="1000" b="0" dirty="0">
                  <a:cs typeface="+mn-cs"/>
                </a:rPr>
                <a:t>1 Footnote</a:t>
              </a:r>
            </a:p>
          </p:txBody>
        </p:sp>
        <p:sp>
          <p:nvSpPr>
            <p:cNvPr id="14" name="McK 4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s-DO" sz="1000" b="0" dirty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5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63E84-0549-45D2-9456-13E2BF7FE76E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  <a:endParaRPr lang="es-DO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88798" name="think-cell Slide" r:id="rId8" imgW="0" imgH="0" progId="">
              <p:embed/>
            </p:oleObj>
          </a:graphicData>
        </a:graphic>
      </p:graphicFrame>
      <p:pic>
        <p:nvPicPr>
          <p:cNvPr id="5" name="Picture 3" descr="bck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BottomBar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dirty="0">
              <a:cs typeface="+mn-cs"/>
            </a:endParaRPr>
          </a:p>
        </p:txBody>
      </p:sp>
      <p:sp>
        <p:nvSpPr>
          <p:cNvPr id="7" name="McK 2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s-DO" sz="1400" b="0" dirty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8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9" name="AutoShape 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s-DO" sz="1600" dirty="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s-DO" sz="1600" b="0" dirty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11" name="SlideLogoSeparator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s-DO" sz="1200" b="0" dirty="0">
                <a:cs typeface="+mn-cs"/>
              </a:rPr>
              <a:t>|</a:t>
            </a:r>
          </a:p>
        </p:txBody>
      </p:sp>
      <p:grpSp>
        <p:nvGrpSpPr>
          <p:cNvPr id="12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3" name="McK 3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s-DO" sz="1000" b="0" dirty="0">
                  <a:cs typeface="+mn-cs"/>
                </a:rPr>
                <a:t>1 Footnote</a:t>
              </a:r>
            </a:p>
          </p:txBody>
        </p:sp>
        <p:sp>
          <p:nvSpPr>
            <p:cNvPr id="14" name="McK 4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s-DO" sz="1000" b="0" dirty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8025" y="4319588"/>
            <a:ext cx="7616825" cy="1335087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8025" y="2849563"/>
            <a:ext cx="7616825" cy="14700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BE4BF-5155-4F30-8239-364153400F58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  <a:endParaRPr lang="es-DO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89822" name="think-cell Slide" r:id="rId8" imgW="0" imgH="0" progId="">
              <p:embed/>
            </p:oleObj>
          </a:graphicData>
        </a:graphic>
      </p:graphicFrame>
      <p:pic>
        <p:nvPicPr>
          <p:cNvPr id="6" name="Picture 3" descr="bck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BottomBar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dirty="0">
              <a:cs typeface="+mn-cs"/>
            </a:endParaRPr>
          </a:p>
        </p:txBody>
      </p:sp>
      <p:sp>
        <p:nvSpPr>
          <p:cNvPr id="8" name="McK 2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s-DO" sz="1400" b="0" dirty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9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0" name="AutoShape 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s-DO" sz="1600" dirty="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s-DO" sz="1600" b="0" dirty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12" name="SlideLogoSeparator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s-DO" sz="1200" b="0" dirty="0">
                <a:cs typeface="+mn-cs"/>
              </a:rPr>
              <a:t>|</a:t>
            </a:r>
          </a:p>
        </p:txBody>
      </p:sp>
      <p:grpSp>
        <p:nvGrpSpPr>
          <p:cNvPr id="13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4" name="McK 3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s-DO" sz="1000" b="0" dirty="0">
                  <a:cs typeface="+mn-cs"/>
                </a:rPr>
                <a:t>1 Footnote</a:t>
              </a:r>
            </a:p>
          </p:txBody>
        </p:sp>
        <p:sp>
          <p:nvSpPr>
            <p:cNvPr id="15" name="McK 4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s-DO" sz="1000" b="0" dirty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52563" y="1951038"/>
            <a:ext cx="2074862" cy="122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79825" y="1951038"/>
            <a:ext cx="2074863" cy="122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87B9-0228-4F03-8D7B-F790409F6C8B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  <a:endParaRPr lang="es-DO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90846" name="think-cell Slide" r:id="rId8" imgW="0" imgH="0" progId="">
              <p:embed/>
            </p:oleObj>
          </a:graphicData>
        </a:graphic>
      </p:graphicFrame>
      <p:pic>
        <p:nvPicPr>
          <p:cNvPr id="8" name="Picture 3" descr="bck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BottomBar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dirty="0">
              <a:cs typeface="+mn-cs"/>
            </a:endParaRPr>
          </a:p>
        </p:txBody>
      </p:sp>
      <p:sp>
        <p:nvSpPr>
          <p:cNvPr id="10" name="McK 2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s-DO" sz="1400" b="0" dirty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11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2" name="AutoShape 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s-DO" sz="1600" dirty="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s-DO" sz="1600" b="0" dirty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14" name="SlideLogoSeparator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s-DO" sz="1200" b="0" dirty="0">
                <a:cs typeface="+mn-cs"/>
              </a:rPr>
              <a:t>|</a:t>
            </a:r>
          </a:p>
        </p:txBody>
      </p:sp>
      <p:grpSp>
        <p:nvGrpSpPr>
          <p:cNvPr id="15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6" name="McK 3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s-DO" sz="1000" b="0" dirty="0">
                  <a:cs typeface="+mn-cs"/>
                </a:rPr>
                <a:t>1 Footnote</a:t>
              </a:r>
            </a:p>
          </p:txBody>
        </p:sp>
        <p:sp>
          <p:nvSpPr>
            <p:cNvPr id="17" name="McK 4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s-DO" sz="1000" b="0" dirty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7675" y="269875"/>
            <a:ext cx="8066088" cy="111918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47675" y="1504950"/>
            <a:ext cx="3959225" cy="627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7675" y="2132013"/>
            <a:ext cx="3959225" cy="3871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552950" y="1504950"/>
            <a:ext cx="3960813" cy="627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52950" y="2132013"/>
            <a:ext cx="3960813" cy="3871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8" name="6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4814-C697-4FC8-8289-0FCEB677D2B5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  <a:endParaRPr lang="es-D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52563" y="1951038"/>
            <a:ext cx="2074862" cy="122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79825" y="1951038"/>
            <a:ext cx="2074863" cy="122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C18C8-7482-4783-8311-41B15984003C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91870" name="think-cell Slide" r:id="rId8" imgW="0" imgH="0" progId="">
              <p:embed/>
            </p:oleObj>
          </a:graphicData>
        </a:graphic>
      </p:graphicFrame>
      <p:pic>
        <p:nvPicPr>
          <p:cNvPr id="4" name="Picture 3" descr="bck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BottomBar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dirty="0">
              <a:cs typeface="+mn-cs"/>
            </a:endParaRPr>
          </a:p>
        </p:txBody>
      </p:sp>
      <p:sp>
        <p:nvSpPr>
          <p:cNvPr id="6" name="McK 2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s-DO" sz="1400" b="0" dirty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7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8" name="AutoShape 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s-DO" sz="1600" dirty="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s-DO" sz="1600" b="0" dirty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10" name="SlideLogoSeparator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s-DO" sz="1200" b="0" dirty="0">
                <a:cs typeface="+mn-cs"/>
              </a:rPr>
              <a:t>|</a:t>
            </a:r>
          </a:p>
        </p:txBody>
      </p:sp>
      <p:grpSp>
        <p:nvGrpSpPr>
          <p:cNvPr id="11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2" name="McK 3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s-DO" sz="1000" b="0" dirty="0">
                  <a:cs typeface="+mn-cs"/>
                </a:rPr>
                <a:t>1 Footnote</a:t>
              </a:r>
            </a:p>
          </p:txBody>
        </p:sp>
        <p:sp>
          <p:nvSpPr>
            <p:cNvPr id="13" name="McK 4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s-DO" sz="1000" b="0" dirty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3D5A0-EF93-48C4-A812-C0F78F7DF1A1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  <a:endParaRPr lang="es-DO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92894" name="think-cell Slide" r:id="rId8" imgW="0" imgH="0" progId="">
              <p:embed/>
            </p:oleObj>
          </a:graphicData>
        </a:graphic>
      </p:graphicFrame>
      <p:pic>
        <p:nvPicPr>
          <p:cNvPr id="3" name="Picture 3" descr="bck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BottomBar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dirty="0">
              <a:cs typeface="+mn-cs"/>
            </a:endParaRPr>
          </a:p>
        </p:txBody>
      </p:sp>
      <p:sp>
        <p:nvSpPr>
          <p:cNvPr id="5" name="McK 2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s-DO" sz="1400" b="0" dirty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6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7" name="AutoShape 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s-DO" sz="1600" dirty="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s-DO" sz="1600" b="0" dirty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9" name="SlideLogoSeparator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s-DO" sz="1200" b="0" dirty="0">
                <a:cs typeface="+mn-cs"/>
              </a:rPr>
              <a:t>|</a:t>
            </a:r>
          </a:p>
        </p:txBody>
      </p:sp>
      <p:grpSp>
        <p:nvGrpSpPr>
          <p:cNvPr id="10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1" name="McK 3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s-DO" sz="1000" b="0" dirty="0">
                  <a:cs typeface="+mn-cs"/>
                </a:rPr>
                <a:t>1 Footnote</a:t>
              </a:r>
            </a:p>
          </p:txBody>
        </p:sp>
        <p:sp>
          <p:nvSpPr>
            <p:cNvPr id="12" name="McK 4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s-DO" sz="1000" b="0" dirty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  <p:sp>
        <p:nvSpPr>
          <p:cNvPr id="13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D838A-12B3-44B1-88A4-36A40A385155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  <a:endParaRPr lang="es-DO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93918" name="think-cell Slide" r:id="rId8" imgW="0" imgH="0" progId="">
              <p:embed/>
            </p:oleObj>
          </a:graphicData>
        </a:graphic>
      </p:graphicFrame>
      <p:pic>
        <p:nvPicPr>
          <p:cNvPr id="6" name="Picture 3" descr="bck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BottomBar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dirty="0">
              <a:cs typeface="+mn-cs"/>
            </a:endParaRPr>
          </a:p>
        </p:txBody>
      </p:sp>
      <p:sp>
        <p:nvSpPr>
          <p:cNvPr id="8" name="McK 2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s-DO" sz="1400" b="0" dirty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9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0" name="AutoShape 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s-DO" sz="1600" dirty="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s-DO" sz="1600" b="0" dirty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12" name="SlideLogoSeparator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s-DO" sz="1200" b="0" dirty="0">
                <a:cs typeface="+mn-cs"/>
              </a:rPr>
              <a:t>|</a:t>
            </a:r>
          </a:p>
        </p:txBody>
      </p:sp>
      <p:grpSp>
        <p:nvGrpSpPr>
          <p:cNvPr id="13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4" name="McK 3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s-DO" sz="1000" b="0" dirty="0">
                  <a:cs typeface="+mn-cs"/>
                </a:rPr>
                <a:t>1 Footnote</a:t>
              </a:r>
            </a:p>
          </p:txBody>
        </p:sp>
        <p:sp>
          <p:nvSpPr>
            <p:cNvPr id="15" name="McK 4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s-DO" sz="1000" b="0" dirty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7675" y="268288"/>
            <a:ext cx="2947988" cy="1138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03613" y="268288"/>
            <a:ext cx="5010150" cy="5735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47675" y="1406525"/>
            <a:ext cx="2947988" cy="4597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1BD68-C575-4F90-A053-DB808690B936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  <a:endParaRPr lang="es-DO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94942" name="think-cell Slide" r:id="rId8" imgW="0" imgH="0" progId="">
              <p:embed/>
            </p:oleObj>
          </a:graphicData>
        </a:graphic>
      </p:graphicFrame>
      <p:pic>
        <p:nvPicPr>
          <p:cNvPr id="6" name="Picture 3" descr="bck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BottomBar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dirty="0">
              <a:cs typeface="+mn-cs"/>
            </a:endParaRPr>
          </a:p>
        </p:txBody>
      </p:sp>
      <p:sp>
        <p:nvSpPr>
          <p:cNvPr id="8" name="McK 2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s-DO" sz="1400" b="0" dirty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9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0" name="AutoShape 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s-DO" sz="1600" dirty="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s-DO" sz="1600" b="0" dirty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12" name="SlideLogoSeparator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s-DO" sz="1200" b="0" dirty="0">
                <a:cs typeface="+mn-cs"/>
              </a:rPr>
              <a:t>|</a:t>
            </a:r>
          </a:p>
        </p:txBody>
      </p:sp>
      <p:grpSp>
        <p:nvGrpSpPr>
          <p:cNvPr id="13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4" name="McK 3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s-DO" sz="1000" b="0" dirty="0">
                  <a:cs typeface="+mn-cs"/>
                </a:rPr>
                <a:t>1 Footnote</a:t>
              </a:r>
            </a:p>
          </p:txBody>
        </p:sp>
        <p:sp>
          <p:nvSpPr>
            <p:cNvPr id="15" name="McK 4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s-DO" sz="1000" b="0" dirty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55775" y="4705350"/>
            <a:ext cx="5376863" cy="555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55775" y="600075"/>
            <a:ext cx="5376863" cy="4033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55775" y="5260975"/>
            <a:ext cx="5376863" cy="788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75ACE-CC69-4DF9-AB4C-67736B013947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  <a:endParaRPr lang="es-DO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95966" name="think-cell Slide" r:id="rId8" imgW="0" imgH="0" progId="">
              <p:embed/>
            </p:oleObj>
          </a:graphicData>
        </a:graphic>
      </p:graphicFrame>
      <p:pic>
        <p:nvPicPr>
          <p:cNvPr id="5" name="Picture 3" descr="bck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BottomBar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dirty="0">
              <a:cs typeface="+mn-cs"/>
            </a:endParaRPr>
          </a:p>
        </p:txBody>
      </p:sp>
      <p:sp>
        <p:nvSpPr>
          <p:cNvPr id="7" name="McK 2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s-DO" sz="1400" b="0" dirty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8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9" name="AutoShape 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s-DO" sz="1600" dirty="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s-DO" sz="1600" b="0" dirty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11" name="SlideLogoSeparator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s-DO" sz="1200" b="0" dirty="0">
                <a:cs typeface="+mn-cs"/>
              </a:rPr>
              <a:t>|</a:t>
            </a:r>
          </a:p>
        </p:txBody>
      </p:sp>
      <p:grpSp>
        <p:nvGrpSpPr>
          <p:cNvPr id="12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3" name="McK 3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s-DO" sz="1000" b="0" dirty="0">
                  <a:cs typeface="+mn-cs"/>
                </a:rPr>
                <a:t>1 Footnote</a:t>
              </a:r>
            </a:p>
          </p:txBody>
        </p:sp>
        <p:sp>
          <p:nvSpPr>
            <p:cNvPr id="14" name="McK 4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s-DO" sz="1000" b="0" dirty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5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492F-47AB-4CD6-B31A-958977555CDC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  <a:endParaRPr lang="es-DO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96990" name="think-cell Slide" r:id="rId8" imgW="0" imgH="0" progId="">
              <p:embed/>
            </p:oleObj>
          </a:graphicData>
        </a:graphic>
      </p:graphicFrame>
      <p:pic>
        <p:nvPicPr>
          <p:cNvPr id="5" name="Picture 3" descr="bck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BottomBar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dirty="0">
              <a:cs typeface="+mn-cs"/>
            </a:endParaRPr>
          </a:p>
        </p:txBody>
      </p:sp>
      <p:sp>
        <p:nvSpPr>
          <p:cNvPr id="7" name="McK 2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s-DO" sz="1400" b="0" dirty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8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9" name="AutoShape 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s-DO" sz="1600" dirty="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s-DO" sz="1600" b="0" dirty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11" name="SlideLogoSeparator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s-DO" sz="1200" b="0" dirty="0">
                <a:cs typeface="+mn-cs"/>
              </a:rPr>
              <a:t>|</a:t>
            </a:r>
          </a:p>
        </p:txBody>
      </p:sp>
      <p:grpSp>
        <p:nvGrpSpPr>
          <p:cNvPr id="12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3" name="McK 3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s-DO" sz="1000" b="0" dirty="0">
                  <a:cs typeface="+mn-cs"/>
                </a:rPr>
                <a:t>1 Footnote</a:t>
              </a:r>
            </a:p>
          </p:txBody>
        </p:sp>
        <p:sp>
          <p:nvSpPr>
            <p:cNvPr id="14" name="McK 4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s-DO" sz="1000" b="0" dirty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83363" y="303213"/>
            <a:ext cx="2154237" cy="287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9063" y="303213"/>
            <a:ext cx="6311900" cy="287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5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60837-12E4-48DD-B6B0-B878E27A7794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  <a:endParaRPr lang="es-D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7675" y="269875"/>
            <a:ext cx="8066088" cy="111918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47675" y="1504950"/>
            <a:ext cx="3959225" cy="627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7675" y="2132013"/>
            <a:ext cx="3959225" cy="3871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552950" y="1504950"/>
            <a:ext cx="3960813" cy="627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52950" y="2132013"/>
            <a:ext cx="3960813" cy="3871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B070D-97FF-478B-A900-929732B002C1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2BE9-F4A4-4665-89C7-66C388D712C8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69FD6-0EFE-46D2-BD4B-1B5CF731AB85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7675" y="268288"/>
            <a:ext cx="2947988" cy="1138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03613" y="268288"/>
            <a:ext cx="5010150" cy="5735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47675" y="1406525"/>
            <a:ext cx="2947988" cy="4597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1623-A1E3-44A7-B2C5-6D07BF3C2526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55775" y="4705350"/>
            <a:ext cx="5376863" cy="555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55775" y="600075"/>
            <a:ext cx="5376863" cy="4033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55775" y="5260975"/>
            <a:ext cx="5376863" cy="788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759C4-0916-4CC3-AFE9-31F94F8BF410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8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tags" Target="../tags/tag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vmlDrawing" Target="../drawings/vmlDrawing3.vml"/><Relationship Id="rId18" Type="http://schemas.openxmlformats.org/officeDocument/2006/relationships/tags" Target="../tags/tag30.xml"/><Relationship Id="rId3" Type="http://schemas.openxmlformats.org/officeDocument/2006/relationships/slideLayout" Target="../slideLayouts/slideLayout15.xml"/><Relationship Id="rId21" Type="http://schemas.openxmlformats.org/officeDocument/2006/relationships/tags" Target="../tags/tag33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tags" Target="../tags/tag29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28.xml"/><Relationship Id="rId20" Type="http://schemas.openxmlformats.org/officeDocument/2006/relationships/tags" Target="../tags/tag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27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19" Type="http://schemas.openxmlformats.org/officeDocument/2006/relationships/tags" Target="../tags/tag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26.xml"/><Relationship Id="rId22" Type="http://schemas.openxmlformats.org/officeDocument/2006/relationships/oleObject" Target="../embeddings/oleObject3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vmlDrawing" Target="../drawings/vmlDrawing5.vml"/><Relationship Id="rId18" Type="http://schemas.openxmlformats.org/officeDocument/2006/relationships/tags" Target="../tags/tag55.xml"/><Relationship Id="rId3" Type="http://schemas.openxmlformats.org/officeDocument/2006/relationships/slideLayout" Target="../slideLayouts/slideLayout26.xml"/><Relationship Id="rId21" Type="http://schemas.openxmlformats.org/officeDocument/2006/relationships/tags" Target="../tags/tag58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tags" Target="../tags/tag54.xml"/><Relationship Id="rId2" Type="http://schemas.openxmlformats.org/officeDocument/2006/relationships/slideLayout" Target="../slideLayouts/slideLayout25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52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33.xml"/><Relationship Id="rId19" Type="http://schemas.openxmlformats.org/officeDocument/2006/relationships/tags" Target="../tags/tag56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51.xml"/><Relationship Id="rId22" Type="http://schemas.openxmlformats.org/officeDocument/2006/relationships/oleObject" Target="../embeddings/oleObject5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vmlDrawing" Target="../drawings/vmlDrawing6.vml"/><Relationship Id="rId18" Type="http://schemas.openxmlformats.org/officeDocument/2006/relationships/tags" Target="../tags/tag74.xml"/><Relationship Id="rId3" Type="http://schemas.openxmlformats.org/officeDocument/2006/relationships/slideLayout" Target="../slideLayouts/slideLayout37.xml"/><Relationship Id="rId21" Type="http://schemas.openxmlformats.org/officeDocument/2006/relationships/tags" Target="../tags/tag7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tags" Target="../tags/tag73.xml"/><Relationship Id="rId2" Type="http://schemas.openxmlformats.org/officeDocument/2006/relationships/slideLayout" Target="../slideLayouts/slideLayout36.xml"/><Relationship Id="rId16" Type="http://schemas.openxmlformats.org/officeDocument/2006/relationships/tags" Target="../tags/tag72.xml"/><Relationship Id="rId20" Type="http://schemas.openxmlformats.org/officeDocument/2006/relationships/tags" Target="../tags/tag7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ags" Target="../tags/tag71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44.xml"/><Relationship Id="rId19" Type="http://schemas.openxmlformats.org/officeDocument/2006/relationships/tags" Target="../tags/tag7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ags" Target="../tags/tag70.xml"/><Relationship Id="rId22" Type="http://schemas.openxmlformats.org/officeDocument/2006/relationships/oleObject" Target="../embeddings/oleObject6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54" name="think-cell Slide" r:id="rId23" imgW="0" imgH="0" progId="">
              <p:embed/>
            </p:oleObj>
          </a:graphicData>
        </a:graphic>
      </p:graphicFrame>
      <p:pic>
        <p:nvPicPr>
          <p:cNvPr id="1028" name="Picture 3" descr="bck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2" name="SlideBottomBar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0" name="McK 1. Slide Title"/>
          <p:cNvSpPr>
            <a:spLocks noGrp="1" noChangeArrowheads="1"/>
          </p:cNvSpPr>
          <p:nvPr>
            <p:ph type="title"/>
            <p:custDataLst>
              <p:tags r:id="rId17"/>
            </p:custDataLst>
          </p:nvPr>
        </p:nvSpPr>
        <p:spPr bwMode="auto">
          <a:xfrm>
            <a:off x="119063" y="303213"/>
            <a:ext cx="86185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735" name="McK 2. Unit of measure" hidden="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n-US" sz="1400" b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1032" name="ACET" hidden="1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039" name="AutoShape 9" hidden="1"/>
            <p:cNvCxnSpPr>
              <a:cxnSpLocks noChangeShapeType="1"/>
              <a:stCxn id="73738" idx="4"/>
              <a:endCxn id="73738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3738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n-US" sz="160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n-US" sz="1600" b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73739" name="Rectangle 11"/>
          <p:cNvSpPr>
            <a:spLocks noGrp="1" noChangeArrowheads="1"/>
          </p:cNvSpPr>
          <p:nvPr>
            <p:ph type="sldNum" sz="quarter" idx="4"/>
            <p:custDataLst>
              <p:tags r:id="rId20"/>
            </p:custDataLst>
          </p:nvPr>
        </p:nvSpPr>
        <p:spPr bwMode="auto">
          <a:xfrm>
            <a:off x="8545513" y="6435725"/>
            <a:ext cx="195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CBF9CAA0-59A3-4AEA-B075-5EC11B3D6B4A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  <p:sp>
        <p:nvSpPr>
          <p:cNvPr id="1034" name="Rectangle 12"/>
          <p:cNvSpPr>
            <a:spLocks noGrp="1" noChangeArrowheads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1452563" y="1951038"/>
            <a:ext cx="430212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42" name="SlideLogoSeparator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n-US" sz="1200" b="0">
                <a:cs typeface="+mn-cs"/>
              </a:rPr>
              <a:t>|</a:t>
            </a:r>
          </a:p>
        </p:txBody>
      </p:sp>
      <p:grpSp>
        <p:nvGrpSpPr>
          <p:cNvPr id="1036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73744" name="McK 3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n-US" sz="1000" b="0">
                  <a:cs typeface="+mn-cs"/>
                </a:rPr>
                <a:t>1 Footnote</a:t>
              </a:r>
            </a:p>
          </p:txBody>
        </p:sp>
        <p:sp>
          <p:nvSpPr>
            <p:cNvPr id="73745" name="McK 4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n-US" sz="1000" b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812" r:id="rId12"/>
  </p:sldLayoutIdLst>
  <p:hf hdr="0" ftr="0" dt="0"/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5pPr>
      <a:lvl6pPr marL="4572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6pPr>
      <a:lvl7pPr marL="9144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7pPr>
      <a:lvl8pPr marL="13716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8pPr>
      <a:lvl9pPr marL="18288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  <a:cs typeface="+mn-cs"/>
        </a:defRPr>
      </a:lvl2pPr>
      <a:lvl3pPr marL="457200" indent="-261938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614363" indent="-155575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  <a:cs typeface="+mn-cs"/>
        </a:defRPr>
      </a:lvl4pPr>
      <a:lvl5pPr marL="746125" indent="-130175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5pPr>
      <a:lvl6pPr marL="12033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6pPr>
      <a:lvl7pPr marL="16605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7pPr>
      <a:lvl8pPr marL="21177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8pPr>
      <a:lvl9pPr marL="25749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102" name="think-cell Slide" r:id="rId22" imgW="0" imgH="0" progId="">
              <p:embed/>
            </p:oleObj>
          </a:graphicData>
        </a:graphic>
      </p:graphicFrame>
      <p:pic>
        <p:nvPicPr>
          <p:cNvPr id="3076" name="Picture 3" descr="bck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4436" name="SlideBottomBar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8" name="McK 1. Slide Title"/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 bwMode="auto">
          <a:xfrm>
            <a:off x="119063" y="303213"/>
            <a:ext cx="86185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14438" name="McK 2. Unit of measure" hidden="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n-US" sz="1400" b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3080" name="ACET" hidden="1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3087" name="AutoShape 8" hidden="1"/>
            <p:cNvCxnSpPr>
              <a:cxnSpLocks noChangeShapeType="1"/>
              <a:stCxn id="914441" idx="4"/>
              <a:endCxn id="914441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14441" name="AutoShape 9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n-US" sz="160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n-US" sz="1600" b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914442" name="Rectangle 10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8545513" y="6435725"/>
            <a:ext cx="195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1C94C9F0-12A3-4BFD-ABE9-2ED38587B15C}" type="slidenum">
              <a:rPr lang="en-US"/>
              <a:pPr>
                <a:defRPr/>
              </a:pPr>
              <a:t>‹Nº›</a:t>
            </a:fld>
            <a:r>
              <a:rPr lang="en-US"/>
              <a:t> </a:t>
            </a:r>
          </a:p>
        </p:txBody>
      </p:sp>
      <p:sp>
        <p:nvSpPr>
          <p:cNvPr id="3082" name="Rectangle 11"/>
          <p:cNvSpPr>
            <a:spLocks noGrp="1" noChangeArrowheads="1"/>
          </p:cNvSpPr>
          <p:nvPr>
            <p:ph type="body" idx="1"/>
            <p:custDataLst>
              <p:tags r:id="rId20"/>
            </p:custDataLst>
          </p:nvPr>
        </p:nvSpPr>
        <p:spPr bwMode="auto">
          <a:xfrm rot="-1995147">
            <a:off x="2032000" y="2763838"/>
            <a:ext cx="521652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DRAFT</a:t>
            </a:r>
          </a:p>
        </p:txBody>
      </p:sp>
      <p:sp>
        <p:nvSpPr>
          <p:cNvPr id="914444" name="SlideLogoSeparator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n-US" sz="1200" b="0">
                <a:cs typeface="+mn-cs"/>
              </a:rPr>
              <a:t>|</a:t>
            </a:r>
          </a:p>
        </p:txBody>
      </p:sp>
      <p:grpSp>
        <p:nvGrpSpPr>
          <p:cNvPr id="3084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914446" name="McK 3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n-US" sz="1000" b="0">
                  <a:cs typeface="+mn-cs"/>
                </a:rPr>
                <a:t>1 Footnote</a:t>
              </a:r>
            </a:p>
          </p:txBody>
        </p:sp>
        <p:sp>
          <p:nvSpPr>
            <p:cNvPr id="914447" name="McK 4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n-US" sz="1000" b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 ftr="0" dt="0"/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5pPr>
      <a:lvl6pPr marL="4572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6pPr>
      <a:lvl7pPr marL="9144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7pPr>
      <a:lvl8pPr marL="13716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8pPr>
      <a:lvl9pPr marL="18288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0000" b="1">
          <a:solidFill>
            <a:schemeClr val="accent1"/>
          </a:solidFill>
          <a:latin typeface="+mn-lt"/>
          <a:ea typeface="+mn-ea"/>
          <a:cs typeface="+mn-cs"/>
        </a:defRPr>
      </a:lvl1pPr>
      <a:lvl2pPr marL="193675" indent="-192088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  <a:cs typeface="+mn-cs"/>
        </a:defRPr>
      </a:lvl2pPr>
      <a:lvl3pPr marL="457200" indent="-261938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614363" indent="-155575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  <a:cs typeface="+mn-cs"/>
        </a:defRPr>
      </a:lvl4pPr>
      <a:lvl5pPr marL="746125" indent="-130175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5pPr>
      <a:lvl6pPr marL="12033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6pPr>
      <a:lvl7pPr marL="16605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7pPr>
      <a:lvl8pPr marL="21177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8pPr>
      <a:lvl9pPr marL="25749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150" name="think-cell Slide" r:id="rId22" imgW="0" imgH="0" progId="">
              <p:embed/>
            </p:oleObj>
          </a:graphicData>
        </a:graphic>
      </p:graphicFrame>
      <p:pic>
        <p:nvPicPr>
          <p:cNvPr id="5124" name="Picture 3" descr="bck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2" name="SlideBottomBar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>
              <a:cs typeface="+mn-cs"/>
            </a:endParaRPr>
          </a:p>
        </p:txBody>
      </p:sp>
      <p:sp>
        <p:nvSpPr>
          <p:cNvPr id="5126" name="McK 1. Slide Title"/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 bwMode="auto">
          <a:xfrm>
            <a:off x="119063" y="303213"/>
            <a:ext cx="86185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DO" smtClean="0"/>
              <a:t>Click to edit Master title style</a:t>
            </a:r>
          </a:p>
        </p:txBody>
      </p:sp>
      <p:sp>
        <p:nvSpPr>
          <p:cNvPr id="73735" name="McK 2. Unit of measure" hidden="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buSzPct val="100000"/>
              <a:defRPr/>
            </a:pPr>
            <a:r>
              <a:rPr lang="en-US" sz="1400" b="0">
                <a:solidFill>
                  <a:srgbClr val="808080"/>
                </a:solidFill>
                <a:sym typeface="Arial" charset="0"/>
              </a:rPr>
              <a:t>Unit of measure</a:t>
            </a:r>
          </a:p>
        </p:txBody>
      </p:sp>
      <p:grpSp>
        <p:nvGrpSpPr>
          <p:cNvPr id="5128" name="ACET" hidden="1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5135" name="AutoShape 9" hidden="1"/>
            <p:cNvCxnSpPr>
              <a:cxnSpLocks noChangeShapeType="1"/>
              <a:stCxn id="73738" idx="4"/>
              <a:endCxn id="73738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3738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buSzPct val="100000"/>
                <a:defRPr/>
              </a:pPr>
              <a:r>
                <a:rPr lang="en-US" sz="1600">
                  <a:solidFill>
                    <a:srgbClr val="000000"/>
                  </a:solidFill>
                  <a:sym typeface="Arial" charset="0"/>
                </a:rPr>
                <a:t>Title</a:t>
              </a:r>
            </a:p>
            <a:p>
              <a:pPr>
                <a:buSzPct val="100000"/>
                <a:defRPr/>
              </a:pPr>
              <a:r>
                <a:rPr lang="en-US" sz="1600" b="0">
                  <a:solidFill>
                    <a:srgbClr val="808080"/>
                  </a:solidFill>
                  <a:sym typeface="Arial" charset="0"/>
                </a:rPr>
                <a:t>Unit of measure</a:t>
              </a:r>
            </a:p>
          </p:txBody>
        </p:sp>
      </p:grpSp>
      <p:sp>
        <p:nvSpPr>
          <p:cNvPr id="73739" name="Rectangle 11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8545513" y="6435725"/>
            <a:ext cx="195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E1E1923-AD52-4F6E-8385-3223CCC964DC}" type="slidenum">
              <a:rPr lang="es-DO"/>
              <a:pPr>
                <a:defRPr/>
              </a:pPr>
              <a:t>‹Nº›</a:t>
            </a:fld>
            <a:r>
              <a:rPr lang="es-DO"/>
              <a:t> </a:t>
            </a:r>
          </a:p>
        </p:txBody>
      </p:sp>
      <p:sp>
        <p:nvSpPr>
          <p:cNvPr id="5130" name="Rectangle 12"/>
          <p:cNvSpPr>
            <a:spLocks noGrp="1" noChangeArrowheads="1"/>
          </p:cNvSpPr>
          <p:nvPr>
            <p:ph type="body" idx="1"/>
            <p:custDataLst>
              <p:tags r:id="rId20"/>
            </p:custDataLst>
          </p:nvPr>
        </p:nvSpPr>
        <p:spPr bwMode="auto">
          <a:xfrm>
            <a:off x="1452563" y="1951038"/>
            <a:ext cx="430212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DO" smtClean="0"/>
              <a:t>Click to edit Master text styles</a:t>
            </a:r>
          </a:p>
          <a:p>
            <a:pPr lvl="1"/>
            <a:r>
              <a:rPr lang="es-DO" smtClean="0"/>
              <a:t>Second level</a:t>
            </a:r>
          </a:p>
          <a:p>
            <a:pPr lvl="2"/>
            <a:r>
              <a:rPr lang="es-DO" smtClean="0"/>
              <a:t>Third level</a:t>
            </a:r>
          </a:p>
          <a:p>
            <a:pPr lvl="3"/>
            <a:r>
              <a:rPr lang="es-DO" smtClean="0"/>
              <a:t>Fourth level</a:t>
            </a:r>
          </a:p>
          <a:p>
            <a:pPr lvl="4"/>
            <a:r>
              <a:rPr lang="es-DO" smtClean="0"/>
              <a:t>Fifth level</a:t>
            </a:r>
          </a:p>
        </p:txBody>
      </p:sp>
      <p:sp>
        <p:nvSpPr>
          <p:cNvPr id="73742" name="SlideLogoSeparator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buSzPct val="100000"/>
              <a:defRPr/>
            </a:pPr>
            <a:r>
              <a:rPr lang="en-US" sz="1200" b="0">
                <a:solidFill>
                  <a:srgbClr val="000000"/>
                </a:solidFill>
                <a:sym typeface="Arial" charset="0"/>
              </a:rPr>
              <a:t>|</a:t>
            </a:r>
          </a:p>
        </p:txBody>
      </p:sp>
      <p:grpSp>
        <p:nvGrpSpPr>
          <p:cNvPr id="5132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73744" name="McK 3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buSzPct val="100000"/>
                <a:defRPr/>
              </a:pPr>
              <a:r>
                <a:rPr lang="en-US" sz="1000" b="0">
                  <a:solidFill>
                    <a:srgbClr val="000000"/>
                  </a:solidFill>
                  <a:sym typeface="Arial" charset="0"/>
                </a:rPr>
                <a:t>1 Footnote</a:t>
              </a:r>
            </a:p>
          </p:txBody>
        </p:sp>
        <p:sp>
          <p:nvSpPr>
            <p:cNvPr id="73745" name="McK 4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buSzPct val="100000"/>
                <a:tabLst>
                  <a:tab pos="612775" algn="l"/>
                </a:tabLst>
                <a:defRPr/>
              </a:pPr>
              <a:r>
                <a:rPr lang="en-US" sz="1000" b="0">
                  <a:solidFill>
                    <a:srgbClr val="000000"/>
                  </a:solidFill>
                  <a:sym typeface="Arial" charset="0"/>
                </a:rPr>
                <a:t>SOURCE: Source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hdr="0" ftr="0" dt="0"/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5pPr>
      <a:lvl6pPr marL="4572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6pPr>
      <a:lvl7pPr marL="9144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7pPr>
      <a:lvl8pPr marL="13716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8pPr>
      <a:lvl9pPr marL="18288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  <a:cs typeface="+mn-cs"/>
        </a:defRPr>
      </a:lvl2pPr>
      <a:lvl3pPr marL="457200" indent="-261938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614363" indent="-155575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  <a:cs typeface="+mn-cs"/>
        </a:defRPr>
      </a:lvl4pPr>
      <a:lvl5pPr marL="746125" indent="-130175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5pPr>
      <a:lvl6pPr marL="12033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6pPr>
      <a:lvl7pPr marL="16605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7pPr>
      <a:lvl8pPr marL="21177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8pPr>
      <a:lvl9pPr marL="25749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174" name="think-cell Slide" r:id="rId22" imgW="0" imgH="0" progId="">
              <p:embed/>
            </p:oleObj>
          </a:graphicData>
        </a:graphic>
      </p:graphicFrame>
      <p:pic>
        <p:nvPicPr>
          <p:cNvPr id="6148" name="Picture 3" descr="bck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465772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2" name="SlideBottomBar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dirty="0">
              <a:cs typeface="+mn-cs"/>
            </a:endParaRPr>
          </a:p>
        </p:txBody>
      </p:sp>
      <p:sp>
        <p:nvSpPr>
          <p:cNvPr id="6150" name="McK 1. Slide Title"/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 bwMode="auto">
          <a:xfrm>
            <a:off x="119063" y="303213"/>
            <a:ext cx="86185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DO" smtClean="0"/>
              <a:t>Click to edit Master title style</a:t>
            </a:r>
          </a:p>
        </p:txBody>
      </p:sp>
      <p:sp>
        <p:nvSpPr>
          <p:cNvPr id="73735" name="McK 2. Unit of measure" hidden="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19063" y="635000"/>
            <a:ext cx="3656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defRPr/>
            </a:pPr>
            <a:r>
              <a:rPr lang="es-DO" sz="1400" b="0" dirty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6152" name="ACET" hidden="1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6159" name="AutoShape 9" hidden="1"/>
            <p:cNvCxnSpPr>
              <a:cxnSpLocks noChangeShapeType="1"/>
              <a:stCxn id="73738" idx="4"/>
              <a:endCxn id="73738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3738" name="AutoShape 1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es-DO" sz="1600" dirty="0"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es-DO" sz="1600" b="0" dirty="0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73739" name="Rectangle 11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8545513" y="6435725"/>
            <a:ext cx="195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BD65EDD0-7BB4-479F-B06B-5C365A7255CB}" type="slidenum">
              <a:rPr lang="es-DO"/>
              <a:pPr>
                <a:defRPr/>
              </a:pPr>
              <a:t>‹Nº›</a:t>
            </a:fld>
            <a:r>
              <a:rPr lang="es-DO" dirty="0"/>
              <a:t> </a:t>
            </a:r>
          </a:p>
        </p:txBody>
      </p:sp>
      <p:sp>
        <p:nvSpPr>
          <p:cNvPr id="6154" name="Rectangle 12"/>
          <p:cNvSpPr>
            <a:spLocks noGrp="1" noChangeArrowheads="1"/>
          </p:cNvSpPr>
          <p:nvPr>
            <p:ph type="body" idx="1"/>
            <p:custDataLst>
              <p:tags r:id="rId20"/>
            </p:custDataLst>
          </p:nvPr>
        </p:nvSpPr>
        <p:spPr bwMode="auto">
          <a:xfrm>
            <a:off x="1452563" y="1951038"/>
            <a:ext cx="430212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DO" smtClean="0"/>
              <a:t>Click to edit Master text styles</a:t>
            </a:r>
          </a:p>
          <a:p>
            <a:pPr lvl="1"/>
            <a:r>
              <a:rPr lang="es-DO" smtClean="0"/>
              <a:t>Second level</a:t>
            </a:r>
          </a:p>
          <a:p>
            <a:pPr lvl="2"/>
            <a:r>
              <a:rPr lang="es-DO" smtClean="0"/>
              <a:t>Third level</a:t>
            </a:r>
          </a:p>
          <a:p>
            <a:pPr lvl="3"/>
            <a:r>
              <a:rPr lang="es-DO" smtClean="0"/>
              <a:t>Fourth level</a:t>
            </a:r>
          </a:p>
          <a:p>
            <a:pPr lvl="4"/>
            <a:r>
              <a:rPr lang="es-DO" smtClean="0"/>
              <a:t>Fifth level</a:t>
            </a:r>
          </a:p>
        </p:txBody>
      </p:sp>
      <p:sp>
        <p:nvSpPr>
          <p:cNvPr id="73742" name="SlideLogoSeparator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18513" y="6403975"/>
            <a:ext cx="39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s-DO" sz="1200" b="0" dirty="0">
                <a:cs typeface="+mn-cs"/>
              </a:rPr>
              <a:t>|</a:t>
            </a:r>
          </a:p>
        </p:txBody>
      </p:sp>
      <p:grpSp>
        <p:nvGrpSpPr>
          <p:cNvPr id="6156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73744" name="McK 3. Footnote" hidden="1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4775" indent="-104775" defTabSz="895350">
                <a:defRPr/>
              </a:pPr>
              <a:r>
                <a:rPr lang="es-DO" sz="1000" b="0" dirty="0">
                  <a:cs typeface="+mn-cs"/>
                </a:rPr>
                <a:t>1 Footnote</a:t>
              </a:r>
            </a:p>
          </p:txBody>
        </p:sp>
        <p:sp>
          <p:nvSpPr>
            <p:cNvPr id="73745" name="McK 4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es-DO" sz="1000" b="0" dirty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hdr="0" ftr="0" dt="0"/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5pPr>
      <a:lvl6pPr marL="4572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6pPr>
      <a:lvl7pPr marL="9144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7pPr>
      <a:lvl8pPr marL="13716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8pPr>
      <a:lvl9pPr marL="18288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  <a:cs typeface="+mn-cs"/>
        </a:defRPr>
      </a:lvl2pPr>
      <a:lvl3pPr marL="457200" indent="-261938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614363" indent="-155575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  <a:cs typeface="+mn-cs"/>
        </a:defRPr>
      </a:lvl4pPr>
      <a:lvl5pPr marL="746125" indent="-130175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5pPr>
      <a:lvl6pPr marL="12033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6pPr>
      <a:lvl7pPr marL="16605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7pPr>
      <a:lvl8pPr marL="21177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8pPr>
      <a:lvl9pPr marL="2574925" indent="-130175" algn="l" defTabSz="89535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.grullon@cambioclimatico.gob.do" TargetMode="External"/><Relationship Id="rId2" Type="http://schemas.openxmlformats.org/officeDocument/2006/relationships/hyperlink" Target="mailto:despacho@cambioclimatico.gob.do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73203" y="2053479"/>
            <a:ext cx="78747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0" dirty="0" smtClean="0"/>
              <a:t>Regional Workshop </a:t>
            </a:r>
            <a:r>
              <a:rPr lang="en-US" sz="2400" b="0" dirty="0" smtClean="0"/>
              <a:t>on CDM and NAMAs </a:t>
            </a:r>
            <a:endParaRPr lang="en-US" sz="2400" b="0" dirty="0" smtClean="0"/>
          </a:p>
          <a:p>
            <a:pPr algn="ctr"/>
            <a:r>
              <a:rPr lang="en-US" sz="2400" b="0" dirty="0" smtClean="0"/>
              <a:t>for </a:t>
            </a:r>
            <a:r>
              <a:rPr lang="en-US" sz="2400" b="0" dirty="0" smtClean="0"/>
              <a:t>Latin America and the Caribbean </a:t>
            </a:r>
            <a:endParaRPr lang="en-US" sz="2400" b="0" dirty="0" smtClean="0"/>
          </a:p>
          <a:p>
            <a:pPr algn="ctr"/>
            <a:r>
              <a:rPr lang="en-US" sz="2400" b="0" dirty="0" smtClean="0"/>
              <a:t> </a:t>
            </a:r>
            <a:endParaRPr lang="en-US" sz="2400" b="0" dirty="0" smtClean="0"/>
          </a:p>
          <a:p>
            <a:pPr algn="ctr"/>
            <a:endParaRPr lang="en-US" sz="2400" b="0" dirty="0" smtClean="0"/>
          </a:p>
          <a:p>
            <a:pPr algn="ctr"/>
            <a:r>
              <a:rPr lang="en-US" sz="2400" b="0" dirty="0" smtClean="0"/>
              <a:t>Roles </a:t>
            </a:r>
            <a:r>
              <a:rPr lang="en-US" sz="2400" b="0" dirty="0" smtClean="0"/>
              <a:t>and </a:t>
            </a:r>
            <a:r>
              <a:rPr lang="en-US" sz="2400" b="0" dirty="0" smtClean="0"/>
              <a:t>Structure </a:t>
            </a:r>
            <a:r>
              <a:rPr lang="en-US" sz="2400" b="0" dirty="0" smtClean="0"/>
              <a:t>of </a:t>
            </a:r>
            <a:r>
              <a:rPr lang="en-US" sz="2400" b="0" dirty="0" smtClean="0"/>
              <a:t>Designated National Authorities (DNAs)</a:t>
            </a:r>
          </a:p>
          <a:p>
            <a:pPr algn="ctr"/>
            <a:endParaRPr lang="en-US" sz="2400" b="0" dirty="0" smtClean="0"/>
          </a:p>
          <a:p>
            <a:pPr algn="ctr"/>
            <a:endParaRPr lang="en-US" sz="2400" b="0" dirty="0" smtClean="0"/>
          </a:p>
          <a:p>
            <a:pPr algn="ctr"/>
            <a:r>
              <a:rPr lang="en-US" sz="1600" b="0" dirty="0" smtClean="0"/>
              <a:t>Bogota, Colombia</a:t>
            </a:r>
          </a:p>
          <a:p>
            <a:pPr algn="ctr"/>
            <a:r>
              <a:rPr lang="en-US" sz="1600" b="0" dirty="0" smtClean="0"/>
              <a:t>31 </a:t>
            </a:r>
            <a:r>
              <a:rPr lang="en-US" sz="1600" b="0" dirty="0" smtClean="0"/>
              <a:t>August, 2014</a:t>
            </a:r>
            <a:endParaRPr lang="es-ES" sz="2000" dirty="0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2688447" y="280040"/>
            <a:ext cx="3485960" cy="1316335"/>
            <a:chOff x="2898" y="975"/>
            <a:chExt cx="7053" cy="2853"/>
          </a:xfrm>
        </p:grpSpPr>
        <p:pic>
          <p:nvPicPr>
            <p:cNvPr id="7" name="Imagen 1" descr="logopresidenci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96" y="975"/>
              <a:ext cx="6015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Objeto 2"/>
            <p:cNvPicPr>
              <a:picLocks noChangeArrowheads="1"/>
            </p:cNvPicPr>
            <p:nvPr/>
          </p:nvPicPr>
          <p:blipFill>
            <a:blip r:embed="rId3" cstate="print"/>
            <a:srcRect l="-3035" t="-22498" r="-3252" b="-9373"/>
            <a:stretch>
              <a:fillRect/>
            </a:stretch>
          </p:blipFill>
          <p:spPr bwMode="auto">
            <a:xfrm>
              <a:off x="2898" y="2820"/>
              <a:ext cx="7053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8 CuadroTexto"/>
          <p:cNvSpPr txBox="1"/>
          <p:nvPr/>
        </p:nvSpPr>
        <p:spPr>
          <a:xfrm>
            <a:off x="5682981" y="5622884"/>
            <a:ext cx="3103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Federico Grullon</a:t>
            </a:r>
          </a:p>
          <a:p>
            <a:pPr algn="ctr"/>
            <a:r>
              <a:rPr lang="en-US" b="0" dirty="0" smtClean="0"/>
              <a:t>Head of Technical Department</a:t>
            </a:r>
          </a:p>
          <a:p>
            <a:pPr algn="ctr"/>
            <a:r>
              <a:rPr lang="en-US" b="0" dirty="0" smtClean="0"/>
              <a:t>National Council for Climate Change and CDM</a:t>
            </a:r>
            <a:endParaRPr lang="es-E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600" name="Rectangle 24"/>
          <p:cNvSpPr>
            <a:spLocks noChangeArrowheads="1"/>
          </p:cNvSpPr>
          <p:nvPr/>
        </p:nvSpPr>
        <p:spPr bwMode="auto">
          <a:xfrm>
            <a:off x="0" y="672148"/>
            <a:ext cx="181037" cy="25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611" tIns="44806" rIns="89611" bIns="44806" anchor="ctr">
            <a:spAutoFit/>
          </a:bodyPr>
          <a:lstStyle/>
          <a:p>
            <a:endParaRPr lang="es-ES"/>
          </a:p>
        </p:txBody>
      </p:sp>
      <p:grpSp>
        <p:nvGrpSpPr>
          <p:cNvPr id="2" name="16 Grupo"/>
          <p:cNvGrpSpPr/>
          <p:nvPr/>
        </p:nvGrpSpPr>
        <p:grpSpPr>
          <a:xfrm>
            <a:off x="491318" y="2837501"/>
            <a:ext cx="7983940" cy="3432864"/>
            <a:chOff x="1066800" y="1524000"/>
            <a:chExt cx="6811963" cy="4694238"/>
          </a:xfrm>
        </p:grpSpPr>
        <p:pic>
          <p:nvPicPr>
            <p:cNvPr id="280601" name="Diagram 1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6800" y="1524000"/>
              <a:ext cx="6811963" cy="4694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0602" name="Rectangle 26"/>
            <p:cNvSpPr>
              <a:spLocks noChangeArrowheads="1"/>
            </p:cNvSpPr>
            <p:nvPr/>
          </p:nvSpPr>
          <p:spPr bwMode="auto">
            <a:xfrm>
              <a:off x="1295400" y="1752600"/>
              <a:ext cx="1798770" cy="685800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/>
                <a:t>Directive</a:t>
              </a:r>
            </a:p>
          </p:txBody>
        </p:sp>
        <p:sp>
          <p:nvSpPr>
            <p:cNvPr id="280604" name="Rectangle 28"/>
            <p:cNvSpPr>
              <a:spLocks noChangeArrowheads="1"/>
            </p:cNvSpPr>
            <p:nvPr/>
          </p:nvSpPr>
          <p:spPr bwMode="auto">
            <a:xfrm>
              <a:off x="1295400" y="5257800"/>
              <a:ext cx="1798770" cy="685800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/>
                <a:t>Operative</a:t>
              </a:r>
            </a:p>
          </p:txBody>
        </p:sp>
        <p:sp>
          <p:nvSpPr>
            <p:cNvPr id="280605" name="Rectangle 29"/>
            <p:cNvSpPr>
              <a:spLocks noChangeArrowheads="1"/>
            </p:cNvSpPr>
            <p:nvPr/>
          </p:nvSpPr>
          <p:spPr bwMode="auto">
            <a:xfrm>
              <a:off x="1310084" y="4038600"/>
              <a:ext cx="1784086" cy="761999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/>
                <a:t>Executive</a:t>
              </a:r>
            </a:p>
          </p:txBody>
        </p:sp>
        <p:sp>
          <p:nvSpPr>
            <p:cNvPr id="280606" name="Rectangle 30"/>
            <p:cNvSpPr>
              <a:spLocks noChangeArrowheads="1"/>
            </p:cNvSpPr>
            <p:nvPr/>
          </p:nvSpPr>
          <p:spPr bwMode="auto">
            <a:xfrm>
              <a:off x="1295400" y="2895600"/>
              <a:ext cx="1828800" cy="762000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/>
                <a:t>Consultative</a:t>
              </a:r>
            </a:p>
          </p:txBody>
        </p:sp>
        <p:sp>
          <p:nvSpPr>
            <p:cNvPr id="280607" name="AutoShape 31"/>
            <p:cNvSpPr>
              <a:spLocks noChangeArrowheads="1"/>
            </p:cNvSpPr>
            <p:nvPr/>
          </p:nvSpPr>
          <p:spPr bwMode="auto">
            <a:xfrm>
              <a:off x="4648200" y="1600199"/>
              <a:ext cx="1689761" cy="914400"/>
            </a:xfrm>
            <a:prstGeom prst="flowChartAlternateProcess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President of  the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Dominican Republic</a:t>
              </a:r>
            </a:p>
          </p:txBody>
        </p:sp>
        <p:sp>
          <p:nvSpPr>
            <p:cNvPr id="280609" name="AutoShape 33"/>
            <p:cNvSpPr>
              <a:spLocks noChangeArrowheads="1"/>
            </p:cNvSpPr>
            <p:nvPr/>
          </p:nvSpPr>
          <p:spPr bwMode="auto">
            <a:xfrm>
              <a:off x="4648200" y="2722293"/>
              <a:ext cx="1689761" cy="1048782"/>
            </a:xfrm>
            <a:prstGeom prst="flowChartAlternateProcess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National Council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of Climate Change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and Clean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Development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Mechanism</a:t>
              </a:r>
            </a:p>
          </p:txBody>
        </p:sp>
        <p:sp>
          <p:nvSpPr>
            <p:cNvPr id="280610" name="AutoShape 34"/>
            <p:cNvSpPr>
              <a:spLocks noChangeArrowheads="1"/>
            </p:cNvSpPr>
            <p:nvPr/>
          </p:nvSpPr>
          <p:spPr bwMode="auto">
            <a:xfrm>
              <a:off x="4648200" y="4038600"/>
              <a:ext cx="1689761" cy="838200"/>
            </a:xfrm>
            <a:prstGeom prst="flowChartAlternateProcess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Executive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Vice-President</a:t>
              </a:r>
            </a:p>
          </p:txBody>
        </p:sp>
        <p:sp>
          <p:nvSpPr>
            <p:cNvPr id="280611" name="AutoShape 35"/>
            <p:cNvSpPr>
              <a:spLocks noChangeArrowheads="1"/>
            </p:cNvSpPr>
            <p:nvPr/>
          </p:nvSpPr>
          <p:spPr bwMode="auto">
            <a:xfrm>
              <a:off x="3200400" y="5181600"/>
              <a:ext cx="1447800" cy="914400"/>
            </a:xfrm>
            <a:prstGeom prst="flowChartAlternateProcess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National Office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of Clean 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Development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Mechanism</a:t>
              </a:r>
            </a:p>
          </p:txBody>
        </p:sp>
        <p:sp>
          <p:nvSpPr>
            <p:cNvPr id="280612" name="AutoShape 36"/>
            <p:cNvSpPr>
              <a:spLocks noChangeArrowheads="1"/>
            </p:cNvSpPr>
            <p:nvPr/>
          </p:nvSpPr>
          <p:spPr bwMode="auto">
            <a:xfrm>
              <a:off x="4800600" y="5181600"/>
              <a:ext cx="1371600" cy="914400"/>
            </a:xfrm>
            <a:prstGeom prst="flowChartAlternateProcess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National Office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of Climate Change</a:t>
              </a:r>
            </a:p>
          </p:txBody>
        </p:sp>
        <p:sp>
          <p:nvSpPr>
            <p:cNvPr id="280613" name="AutoShape 37"/>
            <p:cNvSpPr>
              <a:spLocks noChangeArrowheads="1"/>
            </p:cNvSpPr>
            <p:nvPr/>
          </p:nvSpPr>
          <p:spPr bwMode="auto">
            <a:xfrm>
              <a:off x="6350400" y="5181600"/>
              <a:ext cx="1295400" cy="914399"/>
            </a:xfrm>
            <a:prstGeom prst="flowChartAlternateProcess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Ozone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Governmental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Committee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itle 1"/>
          <p:cNvSpPr txBox="1">
            <a:spLocks/>
          </p:cNvSpPr>
          <p:nvPr/>
        </p:nvSpPr>
        <p:spPr>
          <a:xfrm>
            <a:off x="176336" y="2379981"/>
            <a:ext cx="3812079" cy="490111"/>
          </a:xfrm>
          <a:prstGeom prst="rect">
            <a:avLst/>
          </a:prstGeom>
        </p:spPr>
        <p:txBody>
          <a:bodyPr vert="horz" lIns="89611" tIns="44806" rIns="89611" bIns="44806" rtlCol="0" anchor="ctr">
            <a:noAutofit/>
          </a:bodyPr>
          <a:lstStyle/>
          <a:p>
            <a:pPr algn="ctr" defTabSz="896112" fontAlgn="auto">
              <a:spcAft>
                <a:spcPts val="0"/>
              </a:spcAft>
              <a:defRPr/>
            </a:pPr>
            <a:r>
              <a:rPr lang="en-US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Administrative Structure: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29535" y="1546887"/>
            <a:ext cx="7591412" cy="910206"/>
          </a:xfrm>
          <a:prstGeom prst="rect">
            <a:avLst/>
          </a:prstGeom>
        </p:spPr>
        <p:txBody>
          <a:bodyPr vert="horz" lIns="89611" tIns="44806" rIns="89611" bIns="44806" rtlCol="0" anchor="ctr">
            <a:noAutofit/>
          </a:bodyPr>
          <a:lstStyle/>
          <a:p>
            <a:pPr algn="ctr" defTabSz="896112" fontAlgn="auto">
              <a:spcAft>
                <a:spcPts val="0"/>
              </a:spcAft>
              <a:defRPr/>
            </a:pPr>
            <a:r>
              <a:rPr lang="en-US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National Council for Climate Change </a:t>
            </a:r>
          </a:p>
          <a:p>
            <a:pPr algn="ctr" defTabSz="896112"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Clean </a:t>
            </a:r>
            <a:r>
              <a:rPr lang="en-US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Development Mechanism 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688447" y="280040"/>
            <a:ext cx="3485960" cy="1316335"/>
            <a:chOff x="2898" y="975"/>
            <a:chExt cx="7053" cy="2853"/>
          </a:xfrm>
        </p:grpSpPr>
        <p:pic>
          <p:nvPicPr>
            <p:cNvPr id="23" name="Imagen 1" descr="logopresidenci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6" y="975"/>
              <a:ext cx="6015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Objeto 2"/>
            <p:cNvPicPr>
              <a:picLocks noChangeArrowheads="1"/>
            </p:cNvPicPr>
            <p:nvPr/>
          </p:nvPicPr>
          <p:blipFill>
            <a:blip r:embed="rId4" cstate="print"/>
            <a:srcRect l="-3035" t="-22498" r="-3252" b="-9373"/>
            <a:stretch>
              <a:fillRect/>
            </a:stretch>
          </p:blipFill>
          <p:spPr bwMode="auto">
            <a:xfrm>
              <a:off x="2898" y="2820"/>
              <a:ext cx="7053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8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8487638" y="6377850"/>
            <a:ext cx="195262" cy="196854"/>
          </a:xfrm>
        </p:spPr>
        <p:txBody>
          <a:bodyPr/>
          <a:lstStyle/>
          <a:p>
            <a:pPr>
              <a:defRPr/>
            </a:pPr>
            <a:fld id="{B5069FD6-0EFE-46D2-BD4B-1B5CF731AB85}" type="slidenum">
              <a:rPr lang="en-US" sz="1000" b="0" smtClean="0"/>
              <a:pPr>
                <a:defRPr/>
              </a:pPr>
              <a:t>1</a:t>
            </a:fld>
            <a:r>
              <a:rPr lang="en-US" sz="1000" b="0" dirty="0" smtClean="0"/>
              <a:t> </a:t>
            </a:r>
            <a:endParaRPr lang="en-US" sz="1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600" name="Rectangle 24"/>
          <p:cNvSpPr>
            <a:spLocks noChangeArrowheads="1"/>
          </p:cNvSpPr>
          <p:nvPr/>
        </p:nvSpPr>
        <p:spPr bwMode="auto">
          <a:xfrm>
            <a:off x="0" y="672148"/>
            <a:ext cx="181037" cy="25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611" tIns="44806" rIns="89611" bIns="44806" anchor="ctr">
            <a:spAutoFit/>
          </a:bodyPr>
          <a:lstStyle/>
          <a:p>
            <a:endParaRPr lang="es-ES"/>
          </a:p>
        </p:txBody>
      </p:sp>
      <p:grpSp>
        <p:nvGrpSpPr>
          <p:cNvPr id="2" name="16 Grupo"/>
          <p:cNvGrpSpPr/>
          <p:nvPr/>
        </p:nvGrpSpPr>
        <p:grpSpPr>
          <a:xfrm>
            <a:off x="554368" y="2395057"/>
            <a:ext cx="7946440" cy="2639463"/>
            <a:chOff x="172826" y="821490"/>
            <a:chExt cx="7413068" cy="3194815"/>
          </a:xfrm>
        </p:grpSpPr>
        <p:sp>
          <p:nvSpPr>
            <p:cNvPr id="280606" name="Rectangle 30"/>
            <p:cNvSpPr>
              <a:spLocks noChangeArrowheads="1"/>
            </p:cNvSpPr>
            <p:nvPr/>
          </p:nvSpPr>
          <p:spPr bwMode="auto">
            <a:xfrm>
              <a:off x="1753912" y="3668502"/>
              <a:ext cx="1296083" cy="347803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50" dirty="0" smtClean="0"/>
                <a:t>Technical Director</a:t>
              </a:r>
              <a:endParaRPr lang="en-US" sz="1050" dirty="0"/>
            </a:p>
          </p:txBody>
        </p:sp>
        <p:sp>
          <p:nvSpPr>
            <p:cNvPr id="280609" name="AutoShape 33"/>
            <p:cNvSpPr>
              <a:spLocks noChangeArrowheads="1"/>
            </p:cNvSpPr>
            <p:nvPr/>
          </p:nvSpPr>
          <p:spPr bwMode="auto">
            <a:xfrm>
              <a:off x="172828" y="1858549"/>
              <a:ext cx="4475372" cy="524390"/>
            </a:xfrm>
            <a:prstGeom prst="flowChartAlternateProcess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National </a:t>
              </a:r>
              <a:r>
                <a:rPr lang="en-US" sz="1000" dirty="0" smtClean="0">
                  <a:solidFill>
                    <a:schemeClr val="bg1"/>
                  </a:solidFill>
                </a:rPr>
                <a:t>Council for </a:t>
              </a:r>
              <a:r>
                <a:rPr lang="en-US" sz="1000" dirty="0">
                  <a:solidFill>
                    <a:schemeClr val="bg1"/>
                  </a:solidFill>
                </a:rPr>
                <a:t>Climate </a:t>
              </a:r>
              <a:r>
                <a:rPr lang="en-US" sz="1000" dirty="0" smtClean="0">
                  <a:solidFill>
                    <a:schemeClr val="bg1"/>
                  </a:solidFill>
                </a:rPr>
                <a:t>Change and </a:t>
              </a:r>
              <a:r>
                <a:rPr lang="en-US" sz="1000" dirty="0">
                  <a:solidFill>
                    <a:schemeClr val="bg1"/>
                  </a:solidFill>
                </a:rPr>
                <a:t>Clean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Development </a:t>
              </a:r>
              <a:r>
                <a:rPr lang="en-US" sz="1000" dirty="0" smtClean="0">
                  <a:solidFill>
                    <a:schemeClr val="bg1"/>
                  </a:solidFill>
                </a:rPr>
                <a:t> Mechanism – 20 Permanent Staff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280610" name="AutoShape 34"/>
            <p:cNvSpPr>
              <a:spLocks noChangeArrowheads="1"/>
            </p:cNvSpPr>
            <p:nvPr/>
          </p:nvSpPr>
          <p:spPr bwMode="auto">
            <a:xfrm>
              <a:off x="1567180" y="2807332"/>
              <a:ext cx="1689761" cy="608207"/>
            </a:xfrm>
            <a:prstGeom prst="flowChartAlternateProcess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Executive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Vice-President</a:t>
              </a:r>
            </a:p>
          </p:txBody>
        </p:sp>
        <p:sp>
          <p:nvSpPr>
            <p:cNvPr id="280611" name="AutoShape 35"/>
            <p:cNvSpPr>
              <a:spLocks noChangeArrowheads="1"/>
            </p:cNvSpPr>
            <p:nvPr/>
          </p:nvSpPr>
          <p:spPr bwMode="auto">
            <a:xfrm>
              <a:off x="172826" y="838201"/>
              <a:ext cx="1990837" cy="914399"/>
            </a:xfrm>
            <a:prstGeom prst="flowChartAlternateProcess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National Office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of Clean </a:t>
              </a:r>
              <a:r>
                <a:rPr lang="en-US" dirty="0" smtClean="0">
                  <a:solidFill>
                    <a:schemeClr val="bg1"/>
                  </a:solidFill>
                </a:rPr>
                <a:t>Development</a:t>
              </a:r>
              <a:endParaRPr lang="en-US" dirty="0">
                <a:solidFill>
                  <a:schemeClr val="bg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Mechanism 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MITIGATION strand (80% time)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80612" name="AutoShape 36"/>
            <p:cNvSpPr>
              <a:spLocks noChangeArrowheads="1"/>
            </p:cNvSpPr>
            <p:nvPr/>
          </p:nvSpPr>
          <p:spPr bwMode="auto">
            <a:xfrm>
              <a:off x="2623482" y="845588"/>
              <a:ext cx="2024719" cy="914399"/>
            </a:xfrm>
            <a:prstGeom prst="flowChartAlternateProcess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National Office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of Climate </a:t>
              </a:r>
              <a:r>
                <a:rPr lang="en-US" dirty="0" smtClean="0">
                  <a:solidFill>
                    <a:schemeClr val="bg1"/>
                  </a:solidFill>
                </a:rPr>
                <a:t>Change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ADAPTATION strand (20% time)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80613" name="AutoShape 37"/>
            <p:cNvSpPr>
              <a:spLocks noChangeArrowheads="1"/>
            </p:cNvSpPr>
            <p:nvPr/>
          </p:nvSpPr>
          <p:spPr bwMode="auto">
            <a:xfrm>
              <a:off x="5493080" y="821490"/>
              <a:ext cx="2092814" cy="914399"/>
            </a:xfrm>
            <a:prstGeom prst="flowChartAlternateProcess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National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Ozone Unit</a:t>
              </a:r>
              <a:endParaRPr lang="en-US" sz="1200" dirty="0">
                <a:solidFill>
                  <a:schemeClr val="bg1"/>
                </a:solidFill>
              </a:endParaRP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0" y="1546887"/>
            <a:ext cx="8961438" cy="910206"/>
          </a:xfrm>
          <a:prstGeom prst="rect">
            <a:avLst/>
          </a:prstGeom>
        </p:spPr>
        <p:txBody>
          <a:bodyPr vert="horz" lIns="89611" tIns="44806" rIns="89611" bIns="44806" rtlCol="0" anchor="ctr">
            <a:noAutofit/>
          </a:bodyPr>
          <a:lstStyle/>
          <a:p>
            <a:pPr algn="ctr" defTabSz="896112" fontAlgn="auto">
              <a:spcAft>
                <a:spcPts val="0"/>
              </a:spcAft>
              <a:defRPr/>
            </a:pPr>
            <a:r>
              <a:rPr lang="en-US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National Council for Climate Change </a:t>
            </a:r>
          </a:p>
          <a:p>
            <a:pPr algn="ctr" defTabSz="896112"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nd 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Clean </a:t>
            </a:r>
            <a:r>
              <a:rPr lang="en-US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Development Mechanism 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688447" y="280040"/>
            <a:ext cx="3485960" cy="1316335"/>
            <a:chOff x="2898" y="975"/>
            <a:chExt cx="7053" cy="2853"/>
          </a:xfrm>
        </p:grpSpPr>
        <p:pic>
          <p:nvPicPr>
            <p:cNvPr id="23" name="Imagen 1" descr="logopresidenci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96" y="975"/>
              <a:ext cx="6015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Objeto 2"/>
            <p:cNvPicPr>
              <a:picLocks noChangeArrowheads="1"/>
            </p:cNvPicPr>
            <p:nvPr/>
          </p:nvPicPr>
          <p:blipFill>
            <a:blip r:embed="rId3" cstate="print"/>
            <a:srcRect l="-3035" t="-22498" r="-3252" b="-9373"/>
            <a:stretch>
              <a:fillRect/>
            </a:stretch>
          </p:blipFill>
          <p:spPr bwMode="auto">
            <a:xfrm>
              <a:off x="2898" y="2820"/>
              <a:ext cx="7053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8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8487638" y="6377850"/>
            <a:ext cx="195262" cy="196854"/>
          </a:xfrm>
        </p:spPr>
        <p:txBody>
          <a:bodyPr/>
          <a:lstStyle/>
          <a:p>
            <a:pPr>
              <a:defRPr/>
            </a:pPr>
            <a:fld id="{B5069FD6-0EFE-46D2-BD4B-1B5CF731AB85}" type="slidenum">
              <a:rPr lang="en-US" sz="1000" b="0" smtClean="0"/>
              <a:pPr>
                <a:defRPr/>
              </a:pPr>
              <a:t>2</a:t>
            </a:fld>
            <a:r>
              <a:rPr lang="en-US" sz="1000" b="0" dirty="0" smtClean="0"/>
              <a:t> </a:t>
            </a:r>
            <a:endParaRPr lang="en-US" sz="1000" b="0" dirty="0"/>
          </a:p>
        </p:txBody>
      </p:sp>
      <p:sp>
        <p:nvSpPr>
          <p:cNvPr id="21" name="AutoShape 33"/>
          <p:cNvSpPr>
            <a:spLocks noChangeArrowheads="1"/>
          </p:cNvSpPr>
          <p:nvPr/>
        </p:nvSpPr>
        <p:spPr bwMode="auto">
          <a:xfrm>
            <a:off x="6257416" y="3225029"/>
            <a:ext cx="2243392" cy="460052"/>
          </a:xfrm>
          <a:prstGeom prst="flowChartAlternateProcess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Ministry of Environment 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– 3 Permanent Staff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5" name="Rectangle 30"/>
          <p:cNvSpPr>
            <a:spLocks noChangeArrowheads="1"/>
          </p:cNvSpPr>
          <p:nvPr/>
        </p:nvSpPr>
        <p:spPr bwMode="auto">
          <a:xfrm>
            <a:off x="142937" y="5279029"/>
            <a:ext cx="1389337" cy="33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50" dirty="0" smtClean="0"/>
              <a:t>Technical Officer</a:t>
            </a:r>
            <a:endParaRPr lang="en-US" sz="1050" dirty="0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3009900" y="5282334"/>
            <a:ext cx="1162050" cy="33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50" dirty="0" smtClean="0"/>
              <a:t>Technician</a:t>
            </a:r>
            <a:endParaRPr lang="en-US" sz="1050" dirty="0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346879" y="5288556"/>
            <a:ext cx="1101421" cy="33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50" dirty="0" smtClean="0"/>
              <a:t>Technician</a:t>
            </a:r>
            <a:endParaRPr lang="en-US" sz="1050" dirty="0"/>
          </a:p>
        </p:txBody>
      </p:sp>
      <p:cxnSp>
        <p:nvCxnSpPr>
          <p:cNvPr id="5" name="Straight Connector 4"/>
          <p:cNvCxnSpPr>
            <a:stCxn id="280609" idx="2"/>
            <a:endCxn id="280610" idx="0"/>
          </p:cNvCxnSpPr>
          <p:nvPr/>
        </p:nvCxnSpPr>
        <p:spPr bwMode="auto">
          <a:xfrm>
            <a:off x="2953058" y="3685081"/>
            <a:ext cx="1658" cy="3506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80610" idx="2"/>
          </p:cNvCxnSpPr>
          <p:nvPr/>
        </p:nvCxnSpPr>
        <p:spPr bwMode="auto">
          <a:xfrm>
            <a:off x="2954716" y="4538185"/>
            <a:ext cx="0" cy="2089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2953058" y="5036488"/>
            <a:ext cx="0" cy="4118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5" idx="3"/>
            <a:endCxn id="28" idx="1"/>
          </p:cNvCxnSpPr>
          <p:nvPr/>
        </p:nvCxnSpPr>
        <p:spPr bwMode="auto">
          <a:xfrm>
            <a:off x="1532274" y="5448297"/>
            <a:ext cx="163176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endCxn id="29" idx="1"/>
          </p:cNvCxnSpPr>
          <p:nvPr/>
        </p:nvCxnSpPr>
        <p:spPr bwMode="auto">
          <a:xfrm>
            <a:off x="2791481" y="5448297"/>
            <a:ext cx="218419" cy="33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4179566" y="5467345"/>
            <a:ext cx="163176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1613862" y="3936591"/>
            <a:ext cx="133919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30"/>
          <p:cNvSpPr>
            <a:spLocks noChangeArrowheads="1"/>
          </p:cNvSpPr>
          <p:nvPr/>
        </p:nvSpPr>
        <p:spPr bwMode="auto">
          <a:xfrm>
            <a:off x="224524" y="3774080"/>
            <a:ext cx="1794776" cy="83601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50" dirty="0" smtClean="0"/>
              <a:t>14 Administrative</a:t>
            </a:r>
          </a:p>
          <a:p>
            <a:pPr algn="ctr"/>
            <a:r>
              <a:rPr lang="en-US" sz="1050" dirty="0" smtClean="0"/>
              <a:t>Staff (Director, </a:t>
            </a:r>
          </a:p>
          <a:p>
            <a:pPr algn="ctr"/>
            <a:r>
              <a:rPr lang="en-US" sz="1050" dirty="0" smtClean="0"/>
              <a:t>Assistants, </a:t>
            </a:r>
          </a:p>
          <a:p>
            <a:pPr algn="ctr"/>
            <a:r>
              <a:rPr lang="en-US" sz="1050" dirty="0" smtClean="0"/>
              <a:t>Drivers, Cleaner</a:t>
            </a:r>
            <a:r>
              <a:rPr lang="en-US" sz="1050" smtClean="0"/>
              <a:t>, etc</a:t>
            </a:r>
            <a:r>
              <a:rPr lang="en-US" sz="1050" dirty="0" smtClean="0"/>
              <a:t>.)</a:t>
            </a:r>
            <a:endParaRPr lang="en-US" sz="1050" dirty="0"/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1695450" y="5279030"/>
            <a:ext cx="1231931" cy="33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50" dirty="0" smtClean="0"/>
              <a:t>Technician</a:t>
            </a:r>
            <a:endParaRPr lang="en-US" sz="1050" dirty="0"/>
          </a:p>
        </p:txBody>
      </p:sp>
      <p:sp>
        <p:nvSpPr>
          <p:cNvPr id="50" name="Rectangle 30"/>
          <p:cNvSpPr>
            <a:spLocks noChangeArrowheads="1"/>
          </p:cNvSpPr>
          <p:nvPr/>
        </p:nvSpPr>
        <p:spPr bwMode="auto">
          <a:xfrm>
            <a:off x="6230851" y="4577907"/>
            <a:ext cx="1101421" cy="33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50" dirty="0" smtClean="0"/>
              <a:t>Technician</a:t>
            </a:r>
            <a:endParaRPr lang="en-US" sz="1050" dirty="0"/>
          </a:p>
        </p:txBody>
      </p:sp>
      <p:sp>
        <p:nvSpPr>
          <p:cNvPr id="51" name="Rectangle 30"/>
          <p:cNvSpPr>
            <a:spLocks noChangeArrowheads="1"/>
          </p:cNvSpPr>
          <p:nvPr/>
        </p:nvSpPr>
        <p:spPr bwMode="auto">
          <a:xfrm>
            <a:off x="7509179" y="4577907"/>
            <a:ext cx="1101421" cy="33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50" dirty="0" smtClean="0"/>
              <a:t>Technician</a:t>
            </a:r>
            <a:endParaRPr lang="en-US" sz="1050" dirty="0"/>
          </a:p>
        </p:txBody>
      </p:sp>
      <p:sp>
        <p:nvSpPr>
          <p:cNvPr id="52" name="Rectangle 30"/>
          <p:cNvSpPr>
            <a:spLocks noChangeArrowheads="1"/>
          </p:cNvSpPr>
          <p:nvPr/>
        </p:nvSpPr>
        <p:spPr bwMode="auto">
          <a:xfrm>
            <a:off x="6718177" y="4035702"/>
            <a:ext cx="1389337" cy="28734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50" dirty="0" smtClean="0"/>
              <a:t>Manager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190562" y="5638800"/>
            <a:ext cx="5267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National Focal Point (NFP) for Climate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Designated National Authority (DNA) for CDM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Nationally Appropriate Mitigation Action (NAMA) Focal Point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Article 6 (Education) National Focal Point</a:t>
            </a:r>
          </a:p>
        </p:txBody>
      </p:sp>
      <p:cxnSp>
        <p:nvCxnSpPr>
          <p:cNvPr id="37" name="Straight Connector 36"/>
          <p:cNvCxnSpPr>
            <a:stCxn id="21" idx="2"/>
          </p:cNvCxnSpPr>
          <p:nvPr/>
        </p:nvCxnSpPr>
        <p:spPr bwMode="auto">
          <a:xfrm>
            <a:off x="7379112" y="3685081"/>
            <a:ext cx="0" cy="3562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7346003" y="4754514"/>
            <a:ext cx="163176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52" idx="2"/>
          </p:cNvCxnSpPr>
          <p:nvPr/>
        </p:nvCxnSpPr>
        <p:spPr bwMode="auto">
          <a:xfrm flipV="1">
            <a:off x="7412845" y="4323047"/>
            <a:ext cx="1" cy="4314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6174406" y="5073102"/>
            <a:ext cx="2633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National Focal Point for Montreal Protocol</a:t>
            </a:r>
          </a:p>
        </p:txBody>
      </p:sp>
      <p:sp>
        <p:nvSpPr>
          <p:cNvPr id="4" name="Explosion 1 3"/>
          <p:cNvSpPr/>
          <p:nvPr/>
        </p:nvSpPr>
        <p:spPr bwMode="auto">
          <a:xfrm>
            <a:off x="3952875" y="3468463"/>
            <a:ext cx="2828686" cy="1820092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Temporary project based supports are given by consultants and/or volunteers from Aid Agencies</a:t>
            </a:r>
          </a:p>
        </p:txBody>
      </p:sp>
    </p:spTree>
    <p:extLst>
      <p:ext uri="{BB962C8B-B14F-4D97-AF65-F5344CB8AC3E}">
        <p14:creationId xmlns:p14="http://schemas.microsoft.com/office/powerpoint/2010/main" xmlns="" val="39994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600" name="Rectangle 24"/>
          <p:cNvSpPr>
            <a:spLocks noChangeArrowheads="1"/>
          </p:cNvSpPr>
          <p:nvPr/>
        </p:nvSpPr>
        <p:spPr bwMode="auto">
          <a:xfrm>
            <a:off x="0" y="672148"/>
            <a:ext cx="181037" cy="25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611" tIns="44806" rIns="89611" bIns="44806" anchor="ctr">
            <a:spAutoFit/>
          </a:bodyPr>
          <a:lstStyle/>
          <a:p>
            <a:endParaRPr lang="es-E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688447" y="280040"/>
            <a:ext cx="3485960" cy="1316335"/>
            <a:chOff x="2898" y="975"/>
            <a:chExt cx="7053" cy="2853"/>
          </a:xfrm>
        </p:grpSpPr>
        <p:pic>
          <p:nvPicPr>
            <p:cNvPr id="23" name="Imagen 1" descr="logopresidenci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96" y="975"/>
              <a:ext cx="6015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Objeto 2"/>
            <p:cNvPicPr>
              <a:picLocks noChangeArrowheads="1"/>
            </p:cNvPicPr>
            <p:nvPr/>
          </p:nvPicPr>
          <p:blipFill>
            <a:blip r:embed="rId3" cstate="print"/>
            <a:srcRect l="-3035" t="-22498" r="-3252" b="-9373"/>
            <a:stretch>
              <a:fillRect/>
            </a:stretch>
          </p:blipFill>
          <p:spPr bwMode="auto">
            <a:xfrm>
              <a:off x="2898" y="2820"/>
              <a:ext cx="7053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8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8487638" y="6377850"/>
            <a:ext cx="195262" cy="196854"/>
          </a:xfrm>
        </p:spPr>
        <p:txBody>
          <a:bodyPr/>
          <a:lstStyle/>
          <a:p>
            <a:pPr>
              <a:defRPr/>
            </a:pPr>
            <a:fld id="{B5069FD6-0EFE-46D2-BD4B-1B5CF731AB85}" type="slidenum">
              <a:rPr lang="en-US" sz="1000" b="0" smtClean="0"/>
              <a:pPr>
                <a:defRPr/>
              </a:pPr>
              <a:t>3</a:t>
            </a:fld>
            <a:r>
              <a:rPr lang="en-US" sz="1000" b="0" dirty="0" smtClean="0"/>
              <a:t> </a:t>
            </a:r>
            <a:endParaRPr lang="en-US" sz="1000" b="0" dirty="0"/>
          </a:p>
        </p:txBody>
      </p:sp>
      <p:grpSp>
        <p:nvGrpSpPr>
          <p:cNvPr id="21" name="20 Grupo"/>
          <p:cNvGrpSpPr/>
          <p:nvPr/>
        </p:nvGrpSpPr>
        <p:grpSpPr>
          <a:xfrm>
            <a:off x="410067" y="1759521"/>
            <a:ext cx="8551371" cy="4819020"/>
            <a:chOff x="279442" y="2123564"/>
            <a:chExt cx="8551371" cy="4819020"/>
          </a:xfrm>
        </p:grpSpPr>
        <p:sp>
          <p:nvSpPr>
            <p:cNvPr id="25" name="24 Rectángulo redondeado"/>
            <p:cNvSpPr/>
            <p:nvPr/>
          </p:nvSpPr>
          <p:spPr>
            <a:xfrm>
              <a:off x="323528" y="2564904"/>
              <a:ext cx="8064896" cy="39604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587052" y="2449046"/>
              <a:ext cx="8243761" cy="449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 smtClean="0"/>
            </a:p>
            <a:p>
              <a:pPr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sz="1600" dirty="0" smtClean="0"/>
                <a:t>Ministry of Environment and Natural Resources</a:t>
              </a:r>
            </a:p>
            <a:p>
              <a:pPr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sz="1600" dirty="0" smtClean="0"/>
                <a:t>Ministry of Economy, Planning and Development</a:t>
              </a:r>
            </a:p>
            <a:p>
              <a:pPr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sz="1600" dirty="0" smtClean="0"/>
                <a:t>Ministry of Agriculture</a:t>
              </a:r>
            </a:p>
            <a:p>
              <a:pPr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sz="1600" dirty="0" smtClean="0"/>
                <a:t>Ministry of Foreign Affairs</a:t>
              </a:r>
            </a:p>
            <a:p>
              <a:pPr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sz="1600" dirty="0" smtClean="0"/>
                <a:t>Ministry of Treasury</a:t>
              </a:r>
            </a:p>
            <a:p>
              <a:pPr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sz="1600" dirty="0" smtClean="0"/>
                <a:t>Ministry of Industry and Commerce</a:t>
              </a:r>
            </a:p>
            <a:p>
              <a:pPr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sz="1600" dirty="0" smtClean="0"/>
                <a:t>Ministry of Public Health and Social Affairs</a:t>
              </a:r>
            </a:p>
            <a:p>
              <a:pPr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sz="1600" dirty="0" smtClean="0"/>
                <a:t>Governor of Central Bank of the Dominican Republic</a:t>
              </a:r>
            </a:p>
            <a:p>
              <a:pPr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sz="1600" dirty="0" smtClean="0"/>
                <a:t>National Commission of Energy</a:t>
              </a:r>
            </a:p>
            <a:p>
              <a:pPr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sz="1600" dirty="0" smtClean="0"/>
                <a:t>Superintendent of Electricity</a:t>
              </a:r>
            </a:p>
            <a:p>
              <a:pPr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sz="1600" dirty="0" smtClean="0"/>
                <a:t>Executive Vice-president of Dominican Corporation of State Electric </a:t>
              </a:r>
            </a:p>
            <a:p>
              <a:pPr>
                <a:spcAft>
                  <a:spcPts val="600"/>
                </a:spcAft>
              </a:pPr>
              <a:r>
                <a:rPr lang="en-US" sz="1600" dirty="0" smtClean="0"/>
                <a:t>  Companies</a:t>
              </a:r>
            </a:p>
            <a:p>
              <a:pPr>
                <a:buFont typeface="Wingdings" pitchFamily="2" charset="2"/>
                <a:buChar char="§"/>
              </a:pPr>
              <a:endParaRPr lang="en-US" dirty="0" smtClean="0"/>
            </a:p>
            <a:p>
              <a:pPr>
                <a:buFont typeface="Wingdings" pitchFamily="2" charset="2"/>
                <a:buChar char="§"/>
              </a:pPr>
              <a:endParaRPr lang="es-ES" dirty="0"/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279442" y="2123564"/>
              <a:ext cx="232146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</a:rPr>
                <a:t>Council Members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 Grupo"/>
          <p:cNvGrpSpPr/>
          <p:nvPr/>
        </p:nvGrpSpPr>
        <p:grpSpPr>
          <a:xfrm>
            <a:off x="853757" y="1905779"/>
            <a:ext cx="6791137" cy="4761078"/>
            <a:chOff x="1214414" y="1928802"/>
            <a:chExt cx="6435076" cy="48577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4414" y="1928802"/>
              <a:ext cx="6435076" cy="4857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5 Rectángulo"/>
            <p:cNvSpPr/>
            <p:nvPr/>
          </p:nvSpPr>
          <p:spPr>
            <a:xfrm>
              <a:off x="2285984" y="6357958"/>
              <a:ext cx="1428760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" name="7 Rectángulo"/>
          <p:cNvSpPr/>
          <p:nvPr/>
        </p:nvSpPr>
        <p:spPr>
          <a:xfrm>
            <a:off x="23470" y="1594271"/>
            <a:ext cx="2688069" cy="398264"/>
          </a:xfrm>
          <a:prstGeom prst="rect">
            <a:avLst/>
          </a:prstGeom>
        </p:spPr>
        <p:txBody>
          <a:bodyPr wrap="none" lIns="89611" tIns="44806" rIns="89611" bIns="44806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Functional Structure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688447" y="280040"/>
            <a:ext cx="3485960" cy="1316335"/>
            <a:chOff x="2898" y="975"/>
            <a:chExt cx="7053" cy="2853"/>
          </a:xfrm>
        </p:grpSpPr>
        <p:pic>
          <p:nvPicPr>
            <p:cNvPr id="10" name="Imagen 1" descr="logopresidenci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6" y="975"/>
              <a:ext cx="6015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Objeto 2"/>
            <p:cNvPicPr>
              <a:picLocks noChangeArrowheads="1"/>
            </p:cNvPicPr>
            <p:nvPr/>
          </p:nvPicPr>
          <p:blipFill>
            <a:blip r:embed="rId4" cstate="print"/>
            <a:srcRect l="-3035" t="-22498" r="-3252" b="-9373"/>
            <a:stretch>
              <a:fillRect/>
            </a:stretch>
          </p:blipFill>
          <p:spPr bwMode="auto">
            <a:xfrm>
              <a:off x="2898" y="2820"/>
              <a:ext cx="7053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069FD6-0EFE-46D2-BD4B-1B5CF731AB85}" type="slidenum">
              <a:rPr lang="en-US" smtClean="0"/>
              <a:pPr>
                <a:defRPr/>
              </a:pPr>
              <a:t>4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3 Grupo"/>
          <p:cNvGrpSpPr/>
          <p:nvPr/>
        </p:nvGrpSpPr>
        <p:grpSpPr>
          <a:xfrm>
            <a:off x="93131" y="1733892"/>
            <a:ext cx="8742587" cy="5049062"/>
            <a:chOff x="71406" y="785794"/>
            <a:chExt cx="8920691" cy="5151617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785794"/>
              <a:ext cx="8920691" cy="5151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2 Rectángulo"/>
            <p:cNvSpPr/>
            <p:nvPr/>
          </p:nvSpPr>
          <p:spPr>
            <a:xfrm>
              <a:off x="2357422" y="5572140"/>
              <a:ext cx="1285884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" name="7 Rectángulo"/>
          <p:cNvSpPr/>
          <p:nvPr/>
        </p:nvSpPr>
        <p:spPr>
          <a:xfrm>
            <a:off x="7492" y="1696580"/>
            <a:ext cx="4337559" cy="398264"/>
          </a:xfrm>
          <a:prstGeom prst="rect">
            <a:avLst/>
          </a:prstGeom>
        </p:spPr>
        <p:txBody>
          <a:bodyPr wrap="none" lIns="89611" tIns="44806" rIns="89611" bIns="44806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National Organizational </a:t>
            </a:r>
            <a:r>
              <a:rPr lang="en-US" sz="2000" b="1" dirty="0" smtClean="0">
                <a:solidFill>
                  <a:srgbClr val="002060"/>
                </a:solidFill>
              </a:rPr>
              <a:t>Structure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688447" y="280040"/>
            <a:ext cx="3485960" cy="1316335"/>
            <a:chOff x="2898" y="975"/>
            <a:chExt cx="7053" cy="2853"/>
          </a:xfrm>
        </p:grpSpPr>
        <p:pic>
          <p:nvPicPr>
            <p:cNvPr id="10" name="Imagen 1" descr="logopresidenci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6" y="975"/>
              <a:ext cx="6015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Objeto 2"/>
            <p:cNvPicPr>
              <a:picLocks noChangeArrowheads="1"/>
            </p:cNvPicPr>
            <p:nvPr/>
          </p:nvPicPr>
          <p:blipFill>
            <a:blip r:embed="rId4" cstate="print"/>
            <a:srcRect l="-3035" t="-22498" r="-3252" b="-9373"/>
            <a:stretch>
              <a:fillRect/>
            </a:stretch>
          </p:blipFill>
          <p:spPr bwMode="auto">
            <a:xfrm>
              <a:off x="2898" y="2820"/>
              <a:ext cx="7053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069FD6-0EFE-46D2-BD4B-1B5CF731AB85}" type="slidenum">
              <a:rPr lang="en-US" smtClean="0"/>
              <a:pPr>
                <a:defRPr/>
              </a:pPr>
              <a:t>5</a:t>
            </a:fld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600" name="Rectangle 24"/>
          <p:cNvSpPr>
            <a:spLocks noChangeArrowheads="1"/>
          </p:cNvSpPr>
          <p:nvPr/>
        </p:nvSpPr>
        <p:spPr bwMode="auto">
          <a:xfrm>
            <a:off x="0" y="672148"/>
            <a:ext cx="181037" cy="25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611" tIns="44806" rIns="89611" bIns="44806" anchor="ctr">
            <a:spAutoFit/>
          </a:bodyPr>
          <a:lstStyle/>
          <a:p>
            <a:endParaRPr lang="es-E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88447" y="280040"/>
            <a:ext cx="3485960" cy="1316335"/>
            <a:chOff x="2898" y="975"/>
            <a:chExt cx="7053" cy="2853"/>
          </a:xfrm>
        </p:grpSpPr>
        <p:pic>
          <p:nvPicPr>
            <p:cNvPr id="23" name="Imagen 1" descr="logopresidenci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96" y="975"/>
              <a:ext cx="6015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Objeto 2"/>
            <p:cNvPicPr>
              <a:picLocks noChangeArrowheads="1"/>
            </p:cNvPicPr>
            <p:nvPr/>
          </p:nvPicPr>
          <p:blipFill>
            <a:blip r:embed="rId3" cstate="print"/>
            <a:srcRect l="-3035" t="-22498" r="-3252" b="-9373"/>
            <a:stretch>
              <a:fillRect/>
            </a:stretch>
          </p:blipFill>
          <p:spPr bwMode="auto">
            <a:xfrm>
              <a:off x="2898" y="2820"/>
              <a:ext cx="7053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8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8487638" y="6377850"/>
            <a:ext cx="195262" cy="196854"/>
          </a:xfrm>
        </p:spPr>
        <p:txBody>
          <a:bodyPr/>
          <a:lstStyle/>
          <a:p>
            <a:pPr>
              <a:defRPr/>
            </a:pPr>
            <a:fld id="{B5069FD6-0EFE-46D2-BD4B-1B5CF731AB85}" type="slidenum">
              <a:rPr lang="en-US" sz="1000" b="0" smtClean="0"/>
              <a:pPr>
                <a:defRPr/>
              </a:pPr>
              <a:t>6</a:t>
            </a:fld>
            <a:r>
              <a:rPr lang="en-US" sz="1000" b="0" dirty="0" smtClean="0"/>
              <a:t> </a:t>
            </a:r>
            <a:endParaRPr lang="en-US" sz="1000" b="0" dirty="0"/>
          </a:p>
        </p:txBody>
      </p:sp>
      <p:sp>
        <p:nvSpPr>
          <p:cNvPr id="9" name="8 Rectángulo redondeado"/>
          <p:cNvSpPr/>
          <p:nvPr/>
        </p:nvSpPr>
        <p:spPr>
          <a:xfrm>
            <a:off x="780843" y="5653161"/>
            <a:ext cx="8002470" cy="50024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780843" y="4752683"/>
            <a:ext cx="8002469" cy="78609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 redondeado"/>
          <p:cNvSpPr/>
          <p:nvPr/>
        </p:nvSpPr>
        <p:spPr>
          <a:xfrm>
            <a:off x="780843" y="4104611"/>
            <a:ext cx="8002470" cy="57170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 redondeado"/>
          <p:cNvSpPr/>
          <p:nvPr/>
        </p:nvSpPr>
        <p:spPr>
          <a:xfrm>
            <a:off x="780843" y="3672563"/>
            <a:ext cx="8002470" cy="35731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780843" y="2952483"/>
            <a:ext cx="8002470" cy="64317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ext Box 2"/>
          <p:cNvSpPr txBox="1">
            <a:spLocks noChangeArrowheads="1" noChangeShapeType="1"/>
          </p:cNvSpPr>
          <p:nvPr/>
        </p:nvSpPr>
        <p:spPr bwMode="auto">
          <a:xfrm>
            <a:off x="285000" y="1558749"/>
            <a:ext cx="8859000" cy="4117696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Pts val="1000"/>
              <a:buFont typeface="Symbol" pitchFamily="18" charset="2"/>
              <a:buChar char="·"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Supervision and evaluation of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the activities executed under the National Offices for Climate Change (NOCC) and Clean Development Mechanism (NOCDM)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Pts val="1000"/>
              <a:buFont typeface="Symbol" pitchFamily="18" charset="2"/>
              <a:buChar char="·"/>
              <a:tabLst/>
            </a:pPr>
            <a:endParaRPr kumimoji="0" lang="en-US" altLang="ja-JP" sz="1100" b="1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Formulation, design and execution of public policies for mitigation and adaptation </a:t>
            </a: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r>
              <a:rPr lang="en-US" altLang="ja-JP" sz="16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to Climate Change;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Develop and approval of the Project’s investment strategies under the CDM;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Development of scientific and technical  capacities for the formulation of CDM </a:t>
            </a: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r>
              <a:rPr lang="en-US" altLang="ja-JP" sz="16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projects in the government and the private sector;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Promotion the development of mitigation projects of climate change that </a:t>
            </a: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r>
              <a:rPr lang="en-US" altLang="ja-JP" sz="16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may generate Certified Emission Reductions (CERs), under the requirements of  </a:t>
            </a: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r>
              <a:rPr lang="en-US" altLang="ja-JP" sz="16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international agreements; and</a:t>
            </a: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442913" marR="0" lvl="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Establish the inter-institutional coordination needed to assure the implementation </a:t>
            </a:r>
          </a:p>
          <a:p>
            <a:pPr marL="442913" marR="0" lvl="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r>
              <a:rPr lang="en-US" altLang="ja-JP" sz="16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of projects that will stabilize the emissions of GHG’s</a:t>
            </a:r>
            <a:r>
              <a:rPr kumimoji="0" lang="en-US" altLang="ja-JP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32772" y="2916857"/>
            <a:ext cx="576064" cy="3215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897002" y="4217854"/>
            <a:ext cx="2644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Functions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600" name="Rectangle 24"/>
          <p:cNvSpPr>
            <a:spLocks noChangeArrowheads="1"/>
          </p:cNvSpPr>
          <p:nvPr/>
        </p:nvSpPr>
        <p:spPr bwMode="auto">
          <a:xfrm>
            <a:off x="0" y="672148"/>
            <a:ext cx="181037" cy="25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611" tIns="44806" rIns="89611" bIns="44806" anchor="ctr">
            <a:spAutoFit/>
          </a:bodyPr>
          <a:lstStyle/>
          <a:p>
            <a:endParaRPr lang="es-E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88447" y="280040"/>
            <a:ext cx="3485960" cy="1316335"/>
            <a:chOff x="2898" y="975"/>
            <a:chExt cx="7053" cy="2853"/>
          </a:xfrm>
        </p:grpSpPr>
        <p:pic>
          <p:nvPicPr>
            <p:cNvPr id="23" name="Imagen 1" descr="logopresidenci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96" y="975"/>
              <a:ext cx="6015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Objeto 2"/>
            <p:cNvPicPr>
              <a:picLocks noChangeArrowheads="1"/>
            </p:cNvPicPr>
            <p:nvPr/>
          </p:nvPicPr>
          <p:blipFill>
            <a:blip r:embed="rId3" cstate="print"/>
            <a:srcRect l="-3035" t="-22498" r="-3252" b="-9373"/>
            <a:stretch>
              <a:fillRect/>
            </a:stretch>
          </p:blipFill>
          <p:spPr bwMode="auto">
            <a:xfrm>
              <a:off x="2898" y="2820"/>
              <a:ext cx="7053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8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8487638" y="6377850"/>
            <a:ext cx="195262" cy="196854"/>
          </a:xfrm>
        </p:spPr>
        <p:txBody>
          <a:bodyPr/>
          <a:lstStyle/>
          <a:p>
            <a:pPr>
              <a:defRPr/>
            </a:pPr>
            <a:fld id="{B5069FD6-0EFE-46D2-BD4B-1B5CF731AB85}" type="slidenum">
              <a:rPr lang="en-US" sz="1000" b="0" smtClean="0"/>
              <a:pPr>
                <a:defRPr/>
              </a:pPr>
              <a:t>7</a:t>
            </a:fld>
            <a:r>
              <a:rPr lang="en-US" sz="1000" b="0" dirty="0" smtClean="0"/>
              <a:t> </a:t>
            </a:r>
            <a:endParaRPr lang="en-US" sz="1000" b="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261257" y="3111327"/>
            <a:ext cx="8431479" cy="308376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ext Box 2"/>
          <p:cNvSpPr txBox="1">
            <a:spLocks noChangeArrowheads="1" noChangeShapeType="1"/>
          </p:cNvSpPr>
          <p:nvPr/>
        </p:nvSpPr>
        <p:spPr bwMode="auto">
          <a:xfrm>
            <a:off x="467544" y="1454309"/>
            <a:ext cx="8064896" cy="98072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altLang="ja-JP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At the UNFCCC, the Council is the </a:t>
            </a: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National Focal Point (NFP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for CC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</a:t>
            </a: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The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Council is also the </a:t>
            </a: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Designated National Authority (DNA)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for the CDM in the Dominican Republic (</a:t>
            </a:r>
            <a:r>
              <a:rPr lang="en-US" altLang="ja-JP" sz="1600" u="none" dirty="0" smtClean="0">
                <a:solidFill>
                  <a:srgbClr val="000000"/>
                </a:solidFill>
              </a:rPr>
              <a:t>and</a:t>
            </a:r>
            <a:r>
              <a:rPr kumimoji="0" lang="en-US" altLang="ja-JP" sz="1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the NAMA</a:t>
            </a:r>
            <a:r>
              <a:rPr kumimoji="0" lang="en-US" altLang="ja-JP" sz="1600" b="1" i="0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NFP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b="0" dirty="0" smtClean="0">
              <a:solidFill>
                <a:srgbClr val="000000"/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Its </a:t>
            </a:r>
            <a:r>
              <a:rPr lang="en-US" altLang="ja-JP" sz="1600" dirty="0" smtClean="0">
                <a:solidFill>
                  <a:srgbClr val="000000"/>
                </a:solidFill>
              </a:rPr>
              <a:t>objectives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among others, are:</a:t>
            </a:r>
            <a:endParaRPr kumimoji="0" lang="en-US" altLang="ja-JP" sz="1600" b="1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kumimoji="0" lang="en-US" altLang="ja-JP" sz="1100" i="0" u="none" strike="noStrike" cap="none" normalizeH="0" baseline="0" dirty="0" smtClean="0">
              <a:ln>
                <a:noFill/>
              </a:ln>
              <a:effectLst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SzPts val="1000"/>
              <a:buFont typeface="Wingdings" pitchFamily="2" charset="2"/>
              <a:buChar char="Ø"/>
            </a:pP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Promote and facilitate the implementation of renewable energy, energy efficiency, methane  capture, use of less carbon intensive fuels projects, etc.;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Wingdings" pitchFamily="2" charset="2"/>
              <a:buChar char="Ø"/>
              <a:tabLst/>
            </a:pPr>
            <a:r>
              <a:rPr lang="en-US" altLang="ja-JP" sz="16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Facilitate the removal of barriers for the  implementation of mitigation projects;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Wingdings" pitchFamily="2" charset="2"/>
              <a:buChar char="Ø"/>
              <a:tabLst/>
            </a:pPr>
            <a:r>
              <a:rPr lang="en-US" altLang="ja-JP" sz="16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Advise the public and private sectors in the  preparation of CDM projects;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Wingdings" pitchFamily="2" charset="2"/>
              <a:buChar char="Ø"/>
              <a:tabLst/>
            </a:pPr>
            <a:r>
              <a:rPr lang="en-US" altLang="ja-JP" sz="16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Identify and promote initiatives in terms of  Emission Reduction Purchase Agreements in the international market; and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Wingdings" pitchFamily="2" charset="2"/>
              <a:buChar char="Ø"/>
              <a:tabLst/>
            </a:pPr>
            <a:r>
              <a:rPr lang="en-US" altLang="ja-JP" sz="1600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Promote the creation and strengthen of local  technical capacities for the preparation and  development of GHG mitigation projects, following the environmental protection policy of the Dominican State.</a:t>
            </a:r>
            <a:endParaRPr kumimoji="0" lang="es-ES" sz="3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760562" y="2641633"/>
            <a:ext cx="5131558" cy="84778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Thank for your attention!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4" name="Rechteck 3"/>
          <p:cNvSpPr/>
          <p:nvPr/>
        </p:nvSpPr>
        <p:spPr bwMode="auto">
          <a:xfrm>
            <a:off x="1869744" y="4242172"/>
            <a:ext cx="4967784" cy="183252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611" tIns="44806" rIns="89611" bIns="44806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1400" b="1" dirty="0" smtClean="0">
                <a:solidFill>
                  <a:srgbClr val="C00000"/>
                </a:solidFill>
              </a:rPr>
              <a:t>National Council for Climate Change and </a:t>
            </a:r>
          </a:p>
          <a:p>
            <a:pPr algn="ctr"/>
            <a:r>
              <a:rPr lang="de-DE" sz="1400" b="1" dirty="0" smtClean="0">
                <a:solidFill>
                  <a:srgbClr val="C00000"/>
                </a:solidFill>
              </a:rPr>
              <a:t>Clean Development Mechanism</a:t>
            </a:r>
            <a:endParaRPr lang="de-DE" sz="1400" b="1" dirty="0" smtClean="0">
              <a:solidFill>
                <a:srgbClr val="C00000"/>
              </a:solidFill>
            </a:endParaRPr>
          </a:p>
          <a:p>
            <a:pPr algn="ctr"/>
            <a:r>
              <a:rPr lang="de-DE" sz="1400" b="1" dirty="0" smtClean="0">
                <a:solidFill>
                  <a:srgbClr val="C00000"/>
                </a:solidFill>
                <a:hlinkClick r:id="rId2"/>
              </a:rPr>
              <a:t>despacho@cambioclimatico.gob.do</a:t>
            </a:r>
            <a:endParaRPr lang="de-DE" sz="1400" b="1" dirty="0" smtClean="0">
              <a:solidFill>
                <a:srgbClr val="C00000"/>
              </a:solidFill>
            </a:endParaRPr>
          </a:p>
          <a:p>
            <a:pPr algn="ctr"/>
            <a:endParaRPr lang="de-DE" sz="1400" b="1" dirty="0" smtClean="0">
              <a:solidFill>
                <a:srgbClr val="C00000"/>
              </a:solidFill>
            </a:endParaRPr>
          </a:p>
          <a:p>
            <a:pPr algn="ctr"/>
            <a:endParaRPr lang="de-DE" sz="1400" b="1" dirty="0" smtClean="0">
              <a:solidFill>
                <a:srgbClr val="C00000"/>
              </a:solidFill>
            </a:endParaRPr>
          </a:p>
          <a:p>
            <a:pPr algn="ctr"/>
            <a:r>
              <a:rPr lang="de-DE" sz="1400" b="1" dirty="0" smtClean="0">
                <a:solidFill>
                  <a:srgbClr val="C00000"/>
                </a:solidFill>
              </a:rPr>
              <a:t>Federico Grullón –  </a:t>
            </a:r>
            <a:r>
              <a:rPr lang="de-DE" sz="1400" b="1" dirty="0" smtClean="0">
                <a:solidFill>
                  <a:srgbClr val="C00000"/>
                </a:solidFill>
              </a:rPr>
              <a:t>Head of Technical Department</a:t>
            </a:r>
            <a:endParaRPr lang="de-DE" sz="1400" b="1" dirty="0">
              <a:solidFill>
                <a:srgbClr val="C00000"/>
              </a:solidFill>
            </a:endParaRPr>
          </a:p>
          <a:p>
            <a:pPr algn="ctr"/>
            <a:r>
              <a:rPr lang="de-DE" sz="1400" b="1" dirty="0" smtClean="0">
                <a:solidFill>
                  <a:srgbClr val="C00000"/>
                </a:solidFill>
                <a:hlinkClick r:id="rId3"/>
              </a:rPr>
              <a:t>f.grullon@cambioclimatico.gob.do</a:t>
            </a:r>
            <a:endParaRPr lang="de-DE" sz="1400" b="1" dirty="0" smtClean="0">
              <a:solidFill>
                <a:srgbClr val="C00000"/>
              </a:solidFill>
            </a:endParaRPr>
          </a:p>
          <a:p>
            <a:pPr algn="ctr"/>
            <a:endParaRPr lang="de-DE" b="1" dirty="0">
              <a:solidFill>
                <a:srgbClr val="C00000"/>
              </a:solidFill>
            </a:endParaRPr>
          </a:p>
          <a:p>
            <a:pPr algn="ctr"/>
            <a:endParaRPr lang="de-DE" b="1" dirty="0" smtClean="0">
              <a:solidFill>
                <a:srgbClr val="C00000"/>
              </a:solidFill>
            </a:endParaRPr>
          </a:p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688447" y="280040"/>
            <a:ext cx="3485960" cy="1316335"/>
            <a:chOff x="2898" y="975"/>
            <a:chExt cx="7053" cy="2853"/>
          </a:xfrm>
        </p:grpSpPr>
        <p:pic>
          <p:nvPicPr>
            <p:cNvPr id="9" name="Imagen 1" descr="logopresidenc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96" y="975"/>
              <a:ext cx="6015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Objeto 2"/>
            <p:cNvPicPr>
              <a:picLocks noChangeArrowheads="1"/>
            </p:cNvPicPr>
            <p:nvPr/>
          </p:nvPicPr>
          <p:blipFill>
            <a:blip r:embed="rId5" cstate="print"/>
            <a:srcRect l="-3035" t="-22498" r="-3252" b="-9373"/>
            <a:stretch>
              <a:fillRect/>
            </a:stretch>
          </p:blipFill>
          <p:spPr bwMode="auto">
            <a:xfrm>
              <a:off x="2898" y="2820"/>
              <a:ext cx="7053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30999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17839&quot;&gt;&lt;version val=&quot;20045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NP_IDX" val="5"/>
  <p:tag name="THINKCELLUNDODONOTDELETE" val="782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Yrbg1.UtkOmqh4ur8a6Z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eZYvEcwrk6BTJutbYlYQ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WxoGkzGaEGGT.6F3wyzJ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ujwiRXrEKBSB0zcgPOz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8jkzvhlEe0DKQz7SEKc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P3oM_QR7E6YoREdFKYoF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yjcRuoXvU26QXDBNJnm8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QVJwY3gUaIiHLMWt.bn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Yrbg1.UtkOmqh4ur8a6Z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eZYvEcwrk6BTJutbYlYQ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XWyLTS3kSTGWrKFyfh5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WxoGkzGaEGGT.6F3wyzJ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ujwiRXrEKBSB0zcgPOz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8jkzvhlEe0DKQz7SEKc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yjcRuoXvU26QXDBNJnm8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P3oM_QR7E6YoREdFKYoF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yjcRuoXvU26QXDBNJnm8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QVJwY3gUaIiHLMWt.bn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yjcRuoXvU26QXDBNJnm8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l6We25ECP79QuOSnUI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QVJwY3gUaIiHLMWt.bn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QVJwY3gUaIiHLMWt.bn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IBXWxl_0.p6IrHgmkFT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Avv3KwnkmLeOtG_Yihy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k3LjvZCx50mJdxE62cEGf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afSLRdBUaXBop3TnlnB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uIfk6YPEClL0xJ4_vANw"/>
</p:tagLst>
</file>

<file path=ppt/theme/theme1.xml><?xml version="1.0" encoding="utf-8"?>
<a:theme xmlns:a="http://schemas.openxmlformats.org/drawingml/2006/main" name="ZZG445_v1">
  <a:themeElements>
    <a:clrScheme name="ZZG445_v1 2">
      <a:dk1>
        <a:srgbClr val="000000"/>
      </a:dk1>
      <a:lt1>
        <a:srgbClr val="FFFFFF"/>
      </a:lt1>
      <a:dk2>
        <a:srgbClr val="1F4B04"/>
      </a:dk2>
      <a:lt2>
        <a:srgbClr val="999999"/>
      </a:lt2>
      <a:accent1>
        <a:srgbClr val="DDDDDD"/>
      </a:accent1>
      <a:accent2>
        <a:srgbClr val="E5A400"/>
      </a:accent2>
      <a:accent3>
        <a:srgbClr val="FFFFFF"/>
      </a:accent3>
      <a:accent4>
        <a:srgbClr val="000000"/>
      </a:accent4>
      <a:accent5>
        <a:srgbClr val="EBEBEB"/>
      </a:accent5>
      <a:accent6>
        <a:srgbClr val="CF9400"/>
      </a:accent6>
      <a:hlink>
        <a:srgbClr val="669933"/>
      </a:hlink>
      <a:folHlink>
        <a:srgbClr val="1F4B04"/>
      </a:folHlink>
    </a:clrScheme>
    <a:fontScheme name="ZZG445_v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ZZG445_v1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ZG445_v1 2">
        <a:dk1>
          <a:srgbClr val="000000"/>
        </a:dk1>
        <a:lt1>
          <a:srgbClr val="FFFFFF"/>
        </a:lt1>
        <a:dk2>
          <a:srgbClr val="1F4B04"/>
        </a:dk2>
        <a:lt2>
          <a:srgbClr val="999999"/>
        </a:lt2>
        <a:accent1>
          <a:srgbClr val="DDDDDD"/>
        </a:accent1>
        <a:accent2>
          <a:srgbClr val="E5A4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CF9400"/>
        </a:accent6>
        <a:hlink>
          <a:srgbClr val="669933"/>
        </a:hlink>
        <a:folHlink>
          <a:srgbClr val="1F4B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ZZG445_v1">
  <a:themeElements>
    <a:clrScheme name="1_ZZG445_v1 2">
      <a:dk1>
        <a:srgbClr val="000000"/>
      </a:dk1>
      <a:lt1>
        <a:srgbClr val="FFFFFF"/>
      </a:lt1>
      <a:dk2>
        <a:srgbClr val="1F4B04"/>
      </a:dk2>
      <a:lt2>
        <a:srgbClr val="999999"/>
      </a:lt2>
      <a:accent1>
        <a:srgbClr val="DDDDDD"/>
      </a:accent1>
      <a:accent2>
        <a:srgbClr val="E5A400"/>
      </a:accent2>
      <a:accent3>
        <a:srgbClr val="FFFFFF"/>
      </a:accent3>
      <a:accent4>
        <a:srgbClr val="000000"/>
      </a:accent4>
      <a:accent5>
        <a:srgbClr val="EBEBEB"/>
      </a:accent5>
      <a:accent6>
        <a:srgbClr val="CF9400"/>
      </a:accent6>
      <a:hlink>
        <a:srgbClr val="669933"/>
      </a:hlink>
      <a:folHlink>
        <a:srgbClr val="1F4B04"/>
      </a:folHlink>
    </a:clrScheme>
    <a:fontScheme name="1_ZZG445_v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ZZG445_v1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ZG445_v1 2">
        <a:dk1>
          <a:srgbClr val="000000"/>
        </a:dk1>
        <a:lt1>
          <a:srgbClr val="FFFFFF"/>
        </a:lt1>
        <a:dk2>
          <a:srgbClr val="1F4B04"/>
        </a:dk2>
        <a:lt2>
          <a:srgbClr val="999999"/>
        </a:lt2>
        <a:accent1>
          <a:srgbClr val="DDDDDD"/>
        </a:accent1>
        <a:accent2>
          <a:srgbClr val="E5A4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CF9400"/>
        </a:accent6>
        <a:hlink>
          <a:srgbClr val="669933"/>
        </a:hlink>
        <a:folHlink>
          <a:srgbClr val="1F4B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ZZG445_v1">
  <a:themeElements>
    <a:clrScheme name="2_ZZG445_v1 2">
      <a:dk1>
        <a:srgbClr val="000000"/>
      </a:dk1>
      <a:lt1>
        <a:srgbClr val="FFFFFF"/>
      </a:lt1>
      <a:dk2>
        <a:srgbClr val="1F4B04"/>
      </a:dk2>
      <a:lt2>
        <a:srgbClr val="999999"/>
      </a:lt2>
      <a:accent1>
        <a:srgbClr val="DDDDDD"/>
      </a:accent1>
      <a:accent2>
        <a:srgbClr val="E5A400"/>
      </a:accent2>
      <a:accent3>
        <a:srgbClr val="FFFFFF"/>
      </a:accent3>
      <a:accent4>
        <a:srgbClr val="000000"/>
      </a:accent4>
      <a:accent5>
        <a:srgbClr val="EBEBEB"/>
      </a:accent5>
      <a:accent6>
        <a:srgbClr val="CF9400"/>
      </a:accent6>
      <a:hlink>
        <a:srgbClr val="669933"/>
      </a:hlink>
      <a:folHlink>
        <a:srgbClr val="1F4B04"/>
      </a:folHlink>
    </a:clrScheme>
    <a:fontScheme name="2_ZZG445_v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ZZG445_v1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ZZG445_v1 2">
        <a:dk1>
          <a:srgbClr val="000000"/>
        </a:dk1>
        <a:lt1>
          <a:srgbClr val="FFFFFF"/>
        </a:lt1>
        <a:dk2>
          <a:srgbClr val="1F4B04"/>
        </a:dk2>
        <a:lt2>
          <a:srgbClr val="999999"/>
        </a:lt2>
        <a:accent1>
          <a:srgbClr val="DDDDDD"/>
        </a:accent1>
        <a:accent2>
          <a:srgbClr val="E5A4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CF9400"/>
        </a:accent6>
        <a:hlink>
          <a:srgbClr val="669933"/>
        </a:hlink>
        <a:folHlink>
          <a:srgbClr val="1F4B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ZZG445_v1">
  <a:themeElements>
    <a:clrScheme name="3_ZZG445_v1 2">
      <a:dk1>
        <a:srgbClr val="000000"/>
      </a:dk1>
      <a:lt1>
        <a:srgbClr val="FFFFFF"/>
      </a:lt1>
      <a:dk2>
        <a:srgbClr val="1F4B04"/>
      </a:dk2>
      <a:lt2>
        <a:srgbClr val="999999"/>
      </a:lt2>
      <a:accent1>
        <a:srgbClr val="DDDDDD"/>
      </a:accent1>
      <a:accent2>
        <a:srgbClr val="E5A400"/>
      </a:accent2>
      <a:accent3>
        <a:srgbClr val="FFFFFF"/>
      </a:accent3>
      <a:accent4>
        <a:srgbClr val="000000"/>
      </a:accent4>
      <a:accent5>
        <a:srgbClr val="EBEBEB"/>
      </a:accent5>
      <a:accent6>
        <a:srgbClr val="CF9400"/>
      </a:accent6>
      <a:hlink>
        <a:srgbClr val="669933"/>
      </a:hlink>
      <a:folHlink>
        <a:srgbClr val="1F4B04"/>
      </a:folHlink>
    </a:clrScheme>
    <a:fontScheme name="3_ZZG445_v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ZZG445_v1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ZZG445_v1 2">
        <a:dk1>
          <a:srgbClr val="000000"/>
        </a:dk1>
        <a:lt1>
          <a:srgbClr val="FFFFFF"/>
        </a:lt1>
        <a:dk2>
          <a:srgbClr val="1F4B04"/>
        </a:dk2>
        <a:lt2>
          <a:srgbClr val="999999"/>
        </a:lt2>
        <a:accent1>
          <a:srgbClr val="DDDDDD"/>
        </a:accent1>
        <a:accent2>
          <a:srgbClr val="E5A4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CF9400"/>
        </a:accent6>
        <a:hlink>
          <a:srgbClr val="669933"/>
        </a:hlink>
        <a:folHlink>
          <a:srgbClr val="1F4B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72115</TotalTime>
  <Words>579</Words>
  <Application>Microsoft Office PowerPoint</Application>
  <PresentationFormat>Personalizado</PresentationFormat>
  <Paragraphs>140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ZZG445_v1</vt:lpstr>
      <vt:lpstr>1_ZZG445_v1</vt:lpstr>
      <vt:lpstr>2_ZZG445_v1</vt:lpstr>
      <vt:lpstr>3_ZZG445_v1</vt:lpstr>
      <vt:lpstr>think-cell Slide</vt:lpstr>
      <vt:lpstr>Diapositiva 0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Thank for your attention! </vt:lpstr>
    </vt:vector>
  </TitlesOfParts>
  <Company>Corporate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Romain Dequesne</dc:creator>
  <cp:lastModifiedBy>Fgrullon</cp:lastModifiedBy>
  <cp:revision>2958</cp:revision>
  <cp:lastPrinted>2011-05-01T17:39:46Z</cp:lastPrinted>
  <dcterms:created xsi:type="dcterms:W3CDTF">2010-12-03T01:25:32Z</dcterms:created>
  <dcterms:modified xsi:type="dcterms:W3CDTF">2014-08-05T18:34:23Z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DocID">
    <vt:lpwstr/>
  </property>
  <property fmtid="{D5CDD505-2E9C-101B-9397-08002B2CF9AE}" pid="6" name="DocIDinTitle">
    <vt:bool>false</vt:bool>
  </property>
  <property fmtid="{D5CDD505-2E9C-101B-9397-08002B2CF9AE}" pid="7" name="DocIDinSlide">
    <vt:bool>true</vt:bool>
  </property>
  <property fmtid="{D5CDD505-2E9C-101B-9397-08002B2CF9AE}" pid="8" name="DocIDPosition">
    <vt:i4>1</vt:i4>
  </property>
  <property fmtid="{D5CDD505-2E9C-101B-9397-08002B2CF9AE}" pid="9" name="Final">
    <vt:bool>true</vt:bool>
  </property>
  <property fmtid="{D5CDD505-2E9C-101B-9397-08002B2CF9AE}" pid="10" name="Title">
    <vt:lpwstr>Title</vt:lpwstr>
  </property>
  <property fmtid="{D5CDD505-2E9C-101B-9397-08002B2CF9AE}" pid="11" name="Event">
    <vt:lpwstr/>
  </property>
  <property fmtid="{D5CDD505-2E9C-101B-9397-08002B2CF9AE}" pid="12" name="Delivery Date">
    <vt:lpwstr/>
  </property>
</Properties>
</file>