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307" r:id="rId3"/>
    <p:sldId id="308" r:id="rId4"/>
    <p:sldId id="292" r:id="rId5"/>
    <p:sldId id="293" r:id="rId6"/>
    <p:sldId id="295" r:id="rId7"/>
    <p:sldId id="298" r:id="rId8"/>
    <p:sldId id="299" r:id="rId9"/>
    <p:sldId id="290" r:id="rId10"/>
    <p:sldId id="300" r:id="rId11"/>
    <p:sldId id="301" r:id="rId12"/>
    <p:sldId id="303" r:id="rId13"/>
    <p:sldId id="304" r:id="rId14"/>
    <p:sldId id="305" r:id="rId15"/>
    <p:sldId id="324" r:id="rId16"/>
    <p:sldId id="310" r:id="rId17"/>
    <p:sldId id="325" r:id="rId18"/>
    <p:sldId id="320" r:id="rId19"/>
    <p:sldId id="319" r:id="rId20"/>
    <p:sldId id="321" r:id="rId21"/>
    <p:sldId id="315" r:id="rId22"/>
    <p:sldId id="322" r:id="rId23"/>
    <p:sldId id="318" r:id="rId24"/>
    <p:sldId id="323" r:id="rId25"/>
    <p:sldId id="302" r:id="rId26"/>
  </p:sldIdLst>
  <p:sldSz cx="9144000" cy="6858000" type="screen4x3"/>
  <p:notesSz cx="6794500" cy="9906000"/>
  <p:defaultTextStyle>
    <a:defPPr>
      <a:defRPr lang="en-US"/>
    </a:defPPr>
    <a:lvl1pPr algn="l" rtl="0" fontAlgn="base">
      <a:spcBef>
        <a:spcPct val="50000"/>
      </a:spcBef>
      <a:spcAft>
        <a:spcPct val="0"/>
      </a:spcAft>
      <a:defRPr sz="1500" kern="1200">
        <a:solidFill>
          <a:schemeClr val="tx1"/>
        </a:solidFill>
        <a:latin typeface="Arial" charset="0"/>
        <a:ea typeface="+mn-ea"/>
        <a:cs typeface="+mn-cs"/>
      </a:defRPr>
    </a:lvl1pPr>
    <a:lvl2pPr marL="457200" algn="l" rtl="0" fontAlgn="base">
      <a:spcBef>
        <a:spcPct val="50000"/>
      </a:spcBef>
      <a:spcAft>
        <a:spcPct val="0"/>
      </a:spcAft>
      <a:defRPr sz="1500" kern="1200">
        <a:solidFill>
          <a:schemeClr val="tx1"/>
        </a:solidFill>
        <a:latin typeface="Arial" charset="0"/>
        <a:ea typeface="+mn-ea"/>
        <a:cs typeface="+mn-cs"/>
      </a:defRPr>
    </a:lvl2pPr>
    <a:lvl3pPr marL="914400" algn="l" rtl="0" fontAlgn="base">
      <a:spcBef>
        <a:spcPct val="50000"/>
      </a:spcBef>
      <a:spcAft>
        <a:spcPct val="0"/>
      </a:spcAft>
      <a:defRPr sz="1500" kern="1200">
        <a:solidFill>
          <a:schemeClr val="tx1"/>
        </a:solidFill>
        <a:latin typeface="Arial" charset="0"/>
        <a:ea typeface="+mn-ea"/>
        <a:cs typeface="+mn-cs"/>
      </a:defRPr>
    </a:lvl3pPr>
    <a:lvl4pPr marL="1371600" algn="l" rtl="0" fontAlgn="base">
      <a:spcBef>
        <a:spcPct val="50000"/>
      </a:spcBef>
      <a:spcAft>
        <a:spcPct val="0"/>
      </a:spcAft>
      <a:defRPr sz="1500" kern="1200">
        <a:solidFill>
          <a:schemeClr val="tx1"/>
        </a:solidFill>
        <a:latin typeface="Arial" charset="0"/>
        <a:ea typeface="+mn-ea"/>
        <a:cs typeface="+mn-cs"/>
      </a:defRPr>
    </a:lvl4pPr>
    <a:lvl5pPr marL="1828800" algn="l" rtl="0" fontAlgn="base">
      <a:spcBef>
        <a:spcPct val="50000"/>
      </a:spcBef>
      <a:spcAft>
        <a:spcPct val="0"/>
      </a:spcAft>
      <a:defRPr sz="1500" kern="1200">
        <a:solidFill>
          <a:schemeClr val="tx1"/>
        </a:solidFill>
        <a:latin typeface="Arial" charset="0"/>
        <a:ea typeface="+mn-ea"/>
        <a:cs typeface="+mn-cs"/>
      </a:defRPr>
    </a:lvl5pPr>
    <a:lvl6pPr marL="2286000" algn="l" defTabSz="914400" rtl="0" eaLnBrk="1" latinLnBrk="0" hangingPunct="1">
      <a:defRPr sz="1500" kern="1200">
        <a:solidFill>
          <a:schemeClr val="tx1"/>
        </a:solidFill>
        <a:latin typeface="Arial" charset="0"/>
        <a:ea typeface="+mn-ea"/>
        <a:cs typeface="+mn-cs"/>
      </a:defRPr>
    </a:lvl6pPr>
    <a:lvl7pPr marL="2743200" algn="l" defTabSz="914400" rtl="0" eaLnBrk="1" latinLnBrk="0" hangingPunct="1">
      <a:defRPr sz="1500" kern="1200">
        <a:solidFill>
          <a:schemeClr val="tx1"/>
        </a:solidFill>
        <a:latin typeface="Arial" charset="0"/>
        <a:ea typeface="+mn-ea"/>
        <a:cs typeface="+mn-cs"/>
      </a:defRPr>
    </a:lvl7pPr>
    <a:lvl8pPr marL="3200400" algn="l" defTabSz="914400" rtl="0" eaLnBrk="1" latinLnBrk="0" hangingPunct="1">
      <a:defRPr sz="1500" kern="1200">
        <a:solidFill>
          <a:schemeClr val="tx1"/>
        </a:solidFill>
        <a:latin typeface="Arial" charset="0"/>
        <a:ea typeface="+mn-ea"/>
        <a:cs typeface="+mn-cs"/>
      </a:defRPr>
    </a:lvl8pPr>
    <a:lvl9pPr marL="3657600" algn="l" defTabSz="914400" rtl="0" eaLnBrk="1" latinLnBrk="0" hangingPunct="1">
      <a:defRPr sz="15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7" initials="w"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a:srgbClr val="5F5F5F"/>
    <a:srgbClr val="777777"/>
    <a:srgbClr val="808080"/>
    <a:srgbClr val="1960AB"/>
    <a:srgbClr val="FFFFFF"/>
    <a:srgbClr val="6C547A"/>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45" autoAdjust="0"/>
    <p:restoredTop sz="82302" autoAdjust="0"/>
  </p:normalViewPr>
  <p:slideViewPr>
    <p:cSldViewPr>
      <p:cViewPr>
        <p:scale>
          <a:sx n="70" d="100"/>
          <a:sy n="70" d="100"/>
        </p:scale>
        <p:origin x="-1992" y="-2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3384" y="-120"/>
      </p:cViewPr>
      <p:guideLst>
        <p:guide orient="horz" pos="3120"/>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0E8871-A646-4B57-A801-94DA44E2F5A1}" type="doc">
      <dgm:prSet loTypeId="urn:microsoft.com/office/officeart/2005/8/layout/radial1" loCatId="cycle" qsTypeId="urn:microsoft.com/office/officeart/2009/2/quickstyle/3d8" qsCatId="3D" csTypeId="urn:microsoft.com/office/officeart/2005/8/colors/accent0_3" csCatId="mainScheme" phldr="1"/>
      <dgm:spPr/>
      <dgm:t>
        <a:bodyPr/>
        <a:lstStyle/>
        <a:p>
          <a:endParaRPr lang="en-US"/>
        </a:p>
      </dgm:t>
    </dgm:pt>
    <dgm:pt modelId="{B1C6F88C-A809-46F8-B7A9-0D698AAF3B7B}">
      <dgm:prSet phldrT="[Text]"/>
      <dgm:spPr/>
      <dgm:t>
        <a:bodyPr/>
        <a:lstStyle/>
        <a:p>
          <a:r>
            <a:rPr lang="en-US" dirty="0" smtClean="0"/>
            <a:t>PA</a:t>
          </a:r>
          <a:endParaRPr lang="en-US" dirty="0"/>
        </a:p>
      </dgm:t>
    </dgm:pt>
    <dgm:pt modelId="{B3413F89-B785-486B-BFED-477C192FD400}">
      <dgm:prSet phldrT="[Text]"/>
      <dgm:spPr/>
      <dgm:t>
        <a:bodyPr/>
        <a:lstStyle/>
        <a:p>
          <a:r>
            <a:rPr lang="en-US" dirty="0" smtClean="0"/>
            <a:t>PA</a:t>
          </a:r>
          <a:endParaRPr lang="en-US" dirty="0"/>
        </a:p>
      </dgm:t>
    </dgm:pt>
    <dgm:pt modelId="{BEAC0D01-27E8-4397-AA90-A5CAD116AA6D}">
      <dgm:prSet phldrT="[Text]"/>
      <dgm:spPr/>
      <dgm:t>
        <a:bodyPr/>
        <a:lstStyle/>
        <a:p>
          <a:r>
            <a:rPr lang="en-US" dirty="0" smtClean="0"/>
            <a:t>PA</a:t>
          </a:r>
          <a:endParaRPr lang="en-US" dirty="0"/>
        </a:p>
      </dgm:t>
    </dgm:pt>
    <dgm:pt modelId="{3CDE3099-96D4-45AF-BE1F-CFA81DF0ADD3}">
      <dgm:prSet phldrT="[Text]"/>
      <dgm:spPr/>
      <dgm:t>
        <a:bodyPr/>
        <a:lstStyle/>
        <a:p>
          <a:r>
            <a:rPr lang="en-US" dirty="0" smtClean="0"/>
            <a:t>PA</a:t>
          </a:r>
          <a:endParaRPr lang="en-US" dirty="0"/>
        </a:p>
      </dgm:t>
    </dgm:pt>
    <dgm:pt modelId="{ADC6DE04-82C9-4D00-8CA2-4BBD9AFB1829}">
      <dgm:prSet phldrT="[Text]"/>
      <dgm:spPr/>
      <dgm:t>
        <a:bodyPr/>
        <a:lstStyle/>
        <a:p>
          <a:r>
            <a:rPr lang="en-US" dirty="0" smtClean="0"/>
            <a:t>Bundle</a:t>
          </a:r>
          <a:endParaRPr lang="en-US" dirty="0"/>
        </a:p>
      </dgm:t>
    </dgm:pt>
    <dgm:pt modelId="{6E4F4B09-C2A6-4106-A5D3-B1A6D686E43E}" type="sibTrans" cxnId="{8541964D-8E18-4590-A301-F7E3CABB3251}">
      <dgm:prSet/>
      <dgm:spPr/>
      <dgm:t>
        <a:bodyPr/>
        <a:lstStyle/>
        <a:p>
          <a:endParaRPr lang="en-US"/>
        </a:p>
      </dgm:t>
    </dgm:pt>
    <dgm:pt modelId="{3DBC414A-3F39-4C50-8509-8787EE606098}" type="parTrans" cxnId="{8541964D-8E18-4590-A301-F7E3CABB3251}">
      <dgm:prSet/>
      <dgm:spPr/>
      <dgm:t>
        <a:bodyPr/>
        <a:lstStyle/>
        <a:p>
          <a:endParaRPr lang="en-US"/>
        </a:p>
      </dgm:t>
    </dgm:pt>
    <dgm:pt modelId="{1B6ADE98-4812-46D2-A09C-449E76D078A6}" type="sibTrans" cxnId="{26B83B67-9647-4C30-99C0-2252E806109F}">
      <dgm:prSet/>
      <dgm:spPr/>
      <dgm:t>
        <a:bodyPr/>
        <a:lstStyle/>
        <a:p>
          <a:endParaRPr lang="en-US"/>
        </a:p>
      </dgm:t>
    </dgm:pt>
    <dgm:pt modelId="{748A25F0-0ED3-45A5-9A0B-952A143050D6}" type="parTrans" cxnId="{26B83B67-9647-4C30-99C0-2252E806109F}">
      <dgm:prSet/>
      <dgm:spPr/>
      <dgm:t>
        <a:bodyPr/>
        <a:lstStyle/>
        <a:p>
          <a:endParaRPr lang="en-US"/>
        </a:p>
      </dgm:t>
    </dgm:pt>
    <dgm:pt modelId="{BDECBCCA-6ED7-4F60-BB6C-D148F25ADC7A}" type="sibTrans" cxnId="{66208CA5-6495-4FC7-83FA-FD0904327EA5}">
      <dgm:prSet/>
      <dgm:spPr/>
      <dgm:t>
        <a:bodyPr/>
        <a:lstStyle/>
        <a:p>
          <a:endParaRPr lang="en-US"/>
        </a:p>
      </dgm:t>
    </dgm:pt>
    <dgm:pt modelId="{2B624627-448C-414C-B9CE-128E33B6F36C}" type="parTrans" cxnId="{66208CA5-6495-4FC7-83FA-FD0904327EA5}">
      <dgm:prSet/>
      <dgm:spPr/>
      <dgm:t>
        <a:bodyPr/>
        <a:lstStyle/>
        <a:p>
          <a:endParaRPr lang="en-US"/>
        </a:p>
      </dgm:t>
    </dgm:pt>
    <dgm:pt modelId="{213336B0-ADBC-4FD4-8981-CB0899531922}" type="sibTrans" cxnId="{0355EEE3-963F-41D0-9A4E-02023AA90E41}">
      <dgm:prSet/>
      <dgm:spPr/>
      <dgm:t>
        <a:bodyPr/>
        <a:lstStyle/>
        <a:p>
          <a:endParaRPr lang="en-US"/>
        </a:p>
      </dgm:t>
    </dgm:pt>
    <dgm:pt modelId="{3015139E-B3B3-4A32-86F7-F72BC3593C52}" type="parTrans" cxnId="{0355EEE3-963F-41D0-9A4E-02023AA90E41}">
      <dgm:prSet/>
      <dgm:spPr/>
      <dgm:t>
        <a:bodyPr/>
        <a:lstStyle/>
        <a:p>
          <a:endParaRPr lang="en-US"/>
        </a:p>
      </dgm:t>
    </dgm:pt>
    <dgm:pt modelId="{BCA58A1A-1FB4-4A5F-A8DB-A18452E1F5FA}" type="sibTrans" cxnId="{A3A2F487-C5CE-445C-89D1-A950440ABD63}">
      <dgm:prSet/>
      <dgm:spPr/>
      <dgm:t>
        <a:bodyPr/>
        <a:lstStyle/>
        <a:p>
          <a:endParaRPr lang="en-US"/>
        </a:p>
      </dgm:t>
    </dgm:pt>
    <dgm:pt modelId="{D5DAD009-DD25-47A6-9A17-0255A800B2FB}" type="parTrans" cxnId="{A3A2F487-C5CE-445C-89D1-A950440ABD63}">
      <dgm:prSet/>
      <dgm:spPr/>
      <dgm:t>
        <a:bodyPr/>
        <a:lstStyle/>
        <a:p>
          <a:endParaRPr lang="en-US"/>
        </a:p>
      </dgm:t>
    </dgm:pt>
    <dgm:pt modelId="{30268353-8398-4D6D-867B-3FA69194408D}" type="pres">
      <dgm:prSet presAssocID="{890E8871-A646-4B57-A801-94DA44E2F5A1}" presName="cycle" presStyleCnt="0">
        <dgm:presLayoutVars>
          <dgm:chMax val="1"/>
          <dgm:dir/>
          <dgm:animLvl val="ctr"/>
          <dgm:resizeHandles val="exact"/>
        </dgm:presLayoutVars>
      </dgm:prSet>
      <dgm:spPr/>
      <dgm:t>
        <a:bodyPr/>
        <a:lstStyle/>
        <a:p>
          <a:endParaRPr lang="en-US"/>
        </a:p>
      </dgm:t>
    </dgm:pt>
    <dgm:pt modelId="{9AF0E9DF-B286-4FBF-AF44-DC937393D2BA}" type="pres">
      <dgm:prSet presAssocID="{ADC6DE04-82C9-4D00-8CA2-4BBD9AFB1829}" presName="centerShape" presStyleLbl="node0" presStyleIdx="0" presStyleCnt="1"/>
      <dgm:spPr/>
      <dgm:t>
        <a:bodyPr/>
        <a:lstStyle/>
        <a:p>
          <a:endParaRPr lang="en-US"/>
        </a:p>
      </dgm:t>
    </dgm:pt>
    <dgm:pt modelId="{A71EEE1E-011C-4513-AB44-DE4518C478D9}" type="pres">
      <dgm:prSet presAssocID="{D5DAD009-DD25-47A6-9A17-0255A800B2FB}" presName="Name9" presStyleLbl="parChTrans1D2" presStyleIdx="0" presStyleCnt="4"/>
      <dgm:spPr/>
      <dgm:t>
        <a:bodyPr/>
        <a:lstStyle/>
        <a:p>
          <a:endParaRPr lang="en-US"/>
        </a:p>
      </dgm:t>
    </dgm:pt>
    <dgm:pt modelId="{6368314B-8A5D-4E9A-B25A-E62EEC589D10}" type="pres">
      <dgm:prSet presAssocID="{D5DAD009-DD25-47A6-9A17-0255A800B2FB}" presName="connTx" presStyleLbl="parChTrans1D2" presStyleIdx="0" presStyleCnt="4"/>
      <dgm:spPr/>
      <dgm:t>
        <a:bodyPr/>
        <a:lstStyle/>
        <a:p>
          <a:endParaRPr lang="en-US"/>
        </a:p>
      </dgm:t>
    </dgm:pt>
    <dgm:pt modelId="{3A5304A9-67D8-4024-96B3-6EF851D81B30}" type="pres">
      <dgm:prSet presAssocID="{3CDE3099-96D4-45AF-BE1F-CFA81DF0ADD3}" presName="node" presStyleLbl="node1" presStyleIdx="0" presStyleCnt="4">
        <dgm:presLayoutVars>
          <dgm:bulletEnabled val="1"/>
        </dgm:presLayoutVars>
      </dgm:prSet>
      <dgm:spPr/>
      <dgm:t>
        <a:bodyPr/>
        <a:lstStyle/>
        <a:p>
          <a:endParaRPr lang="en-US"/>
        </a:p>
      </dgm:t>
    </dgm:pt>
    <dgm:pt modelId="{E9142F97-8E5E-4727-B4C6-C6437EF2E311}" type="pres">
      <dgm:prSet presAssocID="{3015139E-B3B3-4A32-86F7-F72BC3593C52}" presName="Name9" presStyleLbl="parChTrans1D2" presStyleIdx="1" presStyleCnt="4"/>
      <dgm:spPr/>
      <dgm:t>
        <a:bodyPr/>
        <a:lstStyle/>
        <a:p>
          <a:endParaRPr lang="en-US"/>
        </a:p>
      </dgm:t>
    </dgm:pt>
    <dgm:pt modelId="{8BA8AC10-B940-432B-870B-328F777AC46B}" type="pres">
      <dgm:prSet presAssocID="{3015139E-B3B3-4A32-86F7-F72BC3593C52}" presName="connTx" presStyleLbl="parChTrans1D2" presStyleIdx="1" presStyleCnt="4"/>
      <dgm:spPr/>
      <dgm:t>
        <a:bodyPr/>
        <a:lstStyle/>
        <a:p>
          <a:endParaRPr lang="en-US"/>
        </a:p>
      </dgm:t>
    </dgm:pt>
    <dgm:pt modelId="{2C305AED-D46F-4864-B76E-B9F5BE7567B9}" type="pres">
      <dgm:prSet presAssocID="{BEAC0D01-27E8-4397-AA90-A5CAD116AA6D}" presName="node" presStyleLbl="node1" presStyleIdx="1" presStyleCnt="4">
        <dgm:presLayoutVars>
          <dgm:bulletEnabled val="1"/>
        </dgm:presLayoutVars>
      </dgm:prSet>
      <dgm:spPr/>
      <dgm:t>
        <a:bodyPr/>
        <a:lstStyle/>
        <a:p>
          <a:endParaRPr lang="en-US"/>
        </a:p>
      </dgm:t>
    </dgm:pt>
    <dgm:pt modelId="{36E9496B-8BBD-4CE7-8A50-5557C6E2D41D}" type="pres">
      <dgm:prSet presAssocID="{2B624627-448C-414C-B9CE-128E33B6F36C}" presName="Name9" presStyleLbl="parChTrans1D2" presStyleIdx="2" presStyleCnt="4"/>
      <dgm:spPr/>
      <dgm:t>
        <a:bodyPr/>
        <a:lstStyle/>
        <a:p>
          <a:endParaRPr lang="en-US"/>
        </a:p>
      </dgm:t>
    </dgm:pt>
    <dgm:pt modelId="{77547ECB-F9C7-4036-9FC4-A2B2847EFDFE}" type="pres">
      <dgm:prSet presAssocID="{2B624627-448C-414C-B9CE-128E33B6F36C}" presName="connTx" presStyleLbl="parChTrans1D2" presStyleIdx="2" presStyleCnt="4"/>
      <dgm:spPr/>
      <dgm:t>
        <a:bodyPr/>
        <a:lstStyle/>
        <a:p>
          <a:endParaRPr lang="en-US"/>
        </a:p>
      </dgm:t>
    </dgm:pt>
    <dgm:pt modelId="{1C196DBF-D128-4A53-9008-C85787AB28D9}" type="pres">
      <dgm:prSet presAssocID="{B3413F89-B785-486B-BFED-477C192FD400}" presName="node" presStyleLbl="node1" presStyleIdx="2" presStyleCnt="4">
        <dgm:presLayoutVars>
          <dgm:bulletEnabled val="1"/>
        </dgm:presLayoutVars>
      </dgm:prSet>
      <dgm:spPr/>
      <dgm:t>
        <a:bodyPr/>
        <a:lstStyle/>
        <a:p>
          <a:endParaRPr lang="en-US"/>
        </a:p>
      </dgm:t>
    </dgm:pt>
    <dgm:pt modelId="{35BC8714-9901-4ED0-AE18-97800502BF92}" type="pres">
      <dgm:prSet presAssocID="{748A25F0-0ED3-45A5-9A0B-952A143050D6}" presName="Name9" presStyleLbl="parChTrans1D2" presStyleIdx="3" presStyleCnt="4"/>
      <dgm:spPr/>
      <dgm:t>
        <a:bodyPr/>
        <a:lstStyle/>
        <a:p>
          <a:endParaRPr lang="en-US"/>
        </a:p>
      </dgm:t>
    </dgm:pt>
    <dgm:pt modelId="{5041E7A3-48F3-484A-8BFE-C6490CAC5EDD}" type="pres">
      <dgm:prSet presAssocID="{748A25F0-0ED3-45A5-9A0B-952A143050D6}" presName="connTx" presStyleLbl="parChTrans1D2" presStyleIdx="3" presStyleCnt="4"/>
      <dgm:spPr/>
      <dgm:t>
        <a:bodyPr/>
        <a:lstStyle/>
        <a:p>
          <a:endParaRPr lang="en-US"/>
        </a:p>
      </dgm:t>
    </dgm:pt>
    <dgm:pt modelId="{858E195D-9528-4A95-AC06-261C2104B7EC}" type="pres">
      <dgm:prSet presAssocID="{B1C6F88C-A809-46F8-B7A9-0D698AAF3B7B}" presName="node" presStyleLbl="node1" presStyleIdx="3" presStyleCnt="4">
        <dgm:presLayoutVars>
          <dgm:bulletEnabled val="1"/>
        </dgm:presLayoutVars>
      </dgm:prSet>
      <dgm:spPr/>
      <dgm:t>
        <a:bodyPr/>
        <a:lstStyle/>
        <a:p>
          <a:endParaRPr lang="en-US"/>
        </a:p>
      </dgm:t>
    </dgm:pt>
  </dgm:ptLst>
  <dgm:cxnLst>
    <dgm:cxn modelId="{8541964D-8E18-4590-A301-F7E3CABB3251}" srcId="{890E8871-A646-4B57-A801-94DA44E2F5A1}" destId="{ADC6DE04-82C9-4D00-8CA2-4BBD9AFB1829}" srcOrd="0" destOrd="0" parTransId="{3DBC414A-3F39-4C50-8509-8787EE606098}" sibTransId="{6E4F4B09-C2A6-4106-A5D3-B1A6D686E43E}"/>
    <dgm:cxn modelId="{66208CA5-6495-4FC7-83FA-FD0904327EA5}" srcId="{ADC6DE04-82C9-4D00-8CA2-4BBD9AFB1829}" destId="{B3413F89-B785-486B-BFED-477C192FD400}" srcOrd="2" destOrd="0" parTransId="{2B624627-448C-414C-B9CE-128E33B6F36C}" sibTransId="{BDECBCCA-6ED7-4F60-BB6C-D148F25ADC7A}"/>
    <dgm:cxn modelId="{80F3C7FC-FEF2-45E6-BBCA-AEC4D3B991D6}" type="presOf" srcId="{D5DAD009-DD25-47A6-9A17-0255A800B2FB}" destId="{A71EEE1E-011C-4513-AB44-DE4518C478D9}" srcOrd="0" destOrd="0" presId="urn:microsoft.com/office/officeart/2005/8/layout/radial1"/>
    <dgm:cxn modelId="{59D1B782-EC4C-4C3F-8FEF-5B55E87A444E}" type="presOf" srcId="{748A25F0-0ED3-45A5-9A0B-952A143050D6}" destId="{35BC8714-9901-4ED0-AE18-97800502BF92}" srcOrd="0" destOrd="0" presId="urn:microsoft.com/office/officeart/2005/8/layout/radial1"/>
    <dgm:cxn modelId="{EE37317C-CD96-40EA-835D-67D2C7A02CE4}" type="presOf" srcId="{B1C6F88C-A809-46F8-B7A9-0D698AAF3B7B}" destId="{858E195D-9528-4A95-AC06-261C2104B7EC}" srcOrd="0" destOrd="0" presId="urn:microsoft.com/office/officeart/2005/8/layout/radial1"/>
    <dgm:cxn modelId="{C916ED7C-ABF2-4DEF-8DB0-DDD18537F789}" type="presOf" srcId="{BEAC0D01-27E8-4397-AA90-A5CAD116AA6D}" destId="{2C305AED-D46F-4864-B76E-B9F5BE7567B9}" srcOrd="0" destOrd="0" presId="urn:microsoft.com/office/officeart/2005/8/layout/radial1"/>
    <dgm:cxn modelId="{B7954802-C8E1-4167-8E10-0C99367529CF}" type="presOf" srcId="{748A25F0-0ED3-45A5-9A0B-952A143050D6}" destId="{5041E7A3-48F3-484A-8BFE-C6490CAC5EDD}" srcOrd="1" destOrd="0" presId="urn:microsoft.com/office/officeart/2005/8/layout/radial1"/>
    <dgm:cxn modelId="{D38DB3D7-FD35-4193-9FA7-05DFE14FBC0E}" type="presOf" srcId="{890E8871-A646-4B57-A801-94DA44E2F5A1}" destId="{30268353-8398-4D6D-867B-3FA69194408D}" srcOrd="0" destOrd="0" presId="urn:microsoft.com/office/officeart/2005/8/layout/radial1"/>
    <dgm:cxn modelId="{A3A2F487-C5CE-445C-89D1-A950440ABD63}" srcId="{ADC6DE04-82C9-4D00-8CA2-4BBD9AFB1829}" destId="{3CDE3099-96D4-45AF-BE1F-CFA81DF0ADD3}" srcOrd="0" destOrd="0" parTransId="{D5DAD009-DD25-47A6-9A17-0255A800B2FB}" sibTransId="{BCA58A1A-1FB4-4A5F-A8DB-A18452E1F5FA}"/>
    <dgm:cxn modelId="{0355EEE3-963F-41D0-9A4E-02023AA90E41}" srcId="{ADC6DE04-82C9-4D00-8CA2-4BBD9AFB1829}" destId="{BEAC0D01-27E8-4397-AA90-A5CAD116AA6D}" srcOrd="1" destOrd="0" parTransId="{3015139E-B3B3-4A32-86F7-F72BC3593C52}" sibTransId="{213336B0-ADBC-4FD4-8981-CB0899531922}"/>
    <dgm:cxn modelId="{26B83B67-9647-4C30-99C0-2252E806109F}" srcId="{ADC6DE04-82C9-4D00-8CA2-4BBD9AFB1829}" destId="{B1C6F88C-A809-46F8-B7A9-0D698AAF3B7B}" srcOrd="3" destOrd="0" parTransId="{748A25F0-0ED3-45A5-9A0B-952A143050D6}" sibTransId="{1B6ADE98-4812-46D2-A09C-449E76D078A6}"/>
    <dgm:cxn modelId="{C6A04801-49DE-4302-8A39-77D278237ACE}" type="presOf" srcId="{ADC6DE04-82C9-4D00-8CA2-4BBD9AFB1829}" destId="{9AF0E9DF-B286-4FBF-AF44-DC937393D2BA}" srcOrd="0" destOrd="0" presId="urn:microsoft.com/office/officeart/2005/8/layout/radial1"/>
    <dgm:cxn modelId="{03151D74-3518-4999-B1FB-316213C00CE1}" type="presOf" srcId="{3015139E-B3B3-4A32-86F7-F72BC3593C52}" destId="{E9142F97-8E5E-4727-B4C6-C6437EF2E311}" srcOrd="0" destOrd="0" presId="urn:microsoft.com/office/officeart/2005/8/layout/radial1"/>
    <dgm:cxn modelId="{02BDFD64-1965-4033-A570-3C4B3FDC48E9}" type="presOf" srcId="{B3413F89-B785-486B-BFED-477C192FD400}" destId="{1C196DBF-D128-4A53-9008-C85787AB28D9}" srcOrd="0" destOrd="0" presId="urn:microsoft.com/office/officeart/2005/8/layout/radial1"/>
    <dgm:cxn modelId="{A06662F1-1D00-4FFD-BF86-43210AC77C11}" type="presOf" srcId="{3CDE3099-96D4-45AF-BE1F-CFA81DF0ADD3}" destId="{3A5304A9-67D8-4024-96B3-6EF851D81B30}" srcOrd="0" destOrd="0" presId="urn:microsoft.com/office/officeart/2005/8/layout/radial1"/>
    <dgm:cxn modelId="{AB8195EF-AFD4-484C-9D3C-EE6163842E69}" type="presOf" srcId="{2B624627-448C-414C-B9CE-128E33B6F36C}" destId="{36E9496B-8BBD-4CE7-8A50-5557C6E2D41D}" srcOrd="0" destOrd="0" presId="urn:microsoft.com/office/officeart/2005/8/layout/radial1"/>
    <dgm:cxn modelId="{FC2363DB-D606-48CF-AC7E-6D6C245DAEE5}" type="presOf" srcId="{2B624627-448C-414C-B9CE-128E33B6F36C}" destId="{77547ECB-F9C7-4036-9FC4-A2B2847EFDFE}" srcOrd="1" destOrd="0" presId="urn:microsoft.com/office/officeart/2005/8/layout/radial1"/>
    <dgm:cxn modelId="{7A3350C5-71FB-49D7-98C3-98855093F4FC}" type="presOf" srcId="{3015139E-B3B3-4A32-86F7-F72BC3593C52}" destId="{8BA8AC10-B940-432B-870B-328F777AC46B}" srcOrd="1" destOrd="0" presId="urn:microsoft.com/office/officeart/2005/8/layout/radial1"/>
    <dgm:cxn modelId="{24473DD1-F600-4524-98DA-681A6568B4EB}" type="presOf" srcId="{D5DAD009-DD25-47A6-9A17-0255A800B2FB}" destId="{6368314B-8A5D-4E9A-B25A-E62EEC589D10}" srcOrd="1" destOrd="0" presId="urn:microsoft.com/office/officeart/2005/8/layout/radial1"/>
    <dgm:cxn modelId="{B3591587-04C8-4E3C-96F0-1BB18C787A86}" type="presParOf" srcId="{30268353-8398-4D6D-867B-3FA69194408D}" destId="{9AF0E9DF-B286-4FBF-AF44-DC937393D2BA}" srcOrd="0" destOrd="0" presId="urn:microsoft.com/office/officeart/2005/8/layout/radial1"/>
    <dgm:cxn modelId="{4EE48C99-655D-4D00-A6F1-61EF61FC2E39}" type="presParOf" srcId="{30268353-8398-4D6D-867B-3FA69194408D}" destId="{A71EEE1E-011C-4513-AB44-DE4518C478D9}" srcOrd="1" destOrd="0" presId="urn:microsoft.com/office/officeart/2005/8/layout/radial1"/>
    <dgm:cxn modelId="{9EC77EC6-8673-4BF3-87FC-2E8BEB633619}" type="presParOf" srcId="{A71EEE1E-011C-4513-AB44-DE4518C478D9}" destId="{6368314B-8A5D-4E9A-B25A-E62EEC589D10}" srcOrd="0" destOrd="0" presId="urn:microsoft.com/office/officeart/2005/8/layout/radial1"/>
    <dgm:cxn modelId="{AC8807B8-F8F5-4FDE-B10A-B85473A6A1E7}" type="presParOf" srcId="{30268353-8398-4D6D-867B-3FA69194408D}" destId="{3A5304A9-67D8-4024-96B3-6EF851D81B30}" srcOrd="2" destOrd="0" presId="urn:microsoft.com/office/officeart/2005/8/layout/radial1"/>
    <dgm:cxn modelId="{1E7F0A8C-8418-4D0A-AEA3-7C168758BA7C}" type="presParOf" srcId="{30268353-8398-4D6D-867B-3FA69194408D}" destId="{E9142F97-8E5E-4727-B4C6-C6437EF2E311}" srcOrd="3" destOrd="0" presId="urn:microsoft.com/office/officeart/2005/8/layout/radial1"/>
    <dgm:cxn modelId="{434C45C4-7635-489A-A51A-131180627049}" type="presParOf" srcId="{E9142F97-8E5E-4727-B4C6-C6437EF2E311}" destId="{8BA8AC10-B940-432B-870B-328F777AC46B}" srcOrd="0" destOrd="0" presId="urn:microsoft.com/office/officeart/2005/8/layout/radial1"/>
    <dgm:cxn modelId="{6FFCA94C-DD95-4C58-9275-4BD2482B027E}" type="presParOf" srcId="{30268353-8398-4D6D-867B-3FA69194408D}" destId="{2C305AED-D46F-4864-B76E-B9F5BE7567B9}" srcOrd="4" destOrd="0" presId="urn:microsoft.com/office/officeart/2005/8/layout/radial1"/>
    <dgm:cxn modelId="{6A2FBA9D-50AD-4EA1-BA49-CF5DB4757938}" type="presParOf" srcId="{30268353-8398-4D6D-867B-3FA69194408D}" destId="{36E9496B-8BBD-4CE7-8A50-5557C6E2D41D}" srcOrd="5" destOrd="0" presId="urn:microsoft.com/office/officeart/2005/8/layout/radial1"/>
    <dgm:cxn modelId="{829ABBDB-AB50-4E0C-893E-C84B316A3A81}" type="presParOf" srcId="{36E9496B-8BBD-4CE7-8A50-5557C6E2D41D}" destId="{77547ECB-F9C7-4036-9FC4-A2B2847EFDFE}" srcOrd="0" destOrd="0" presId="urn:microsoft.com/office/officeart/2005/8/layout/radial1"/>
    <dgm:cxn modelId="{E2812938-A939-42C6-8A71-8E311E6D3235}" type="presParOf" srcId="{30268353-8398-4D6D-867B-3FA69194408D}" destId="{1C196DBF-D128-4A53-9008-C85787AB28D9}" srcOrd="6" destOrd="0" presId="urn:microsoft.com/office/officeart/2005/8/layout/radial1"/>
    <dgm:cxn modelId="{D6AD11CD-429D-435B-AB1F-E14AE12C0F99}" type="presParOf" srcId="{30268353-8398-4D6D-867B-3FA69194408D}" destId="{35BC8714-9901-4ED0-AE18-97800502BF92}" srcOrd="7" destOrd="0" presId="urn:microsoft.com/office/officeart/2005/8/layout/radial1"/>
    <dgm:cxn modelId="{A9172B66-2F01-45ED-9F44-64CC873EE14F}" type="presParOf" srcId="{35BC8714-9901-4ED0-AE18-97800502BF92}" destId="{5041E7A3-48F3-484A-8BFE-C6490CAC5EDD}" srcOrd="0" destOrd="0" presId="urn:microsoft.com/office/officeart/2005/8/layout/radial1"/>
    <dgm:cxn modelId="{BC82461F-446B-4703-BDA8-E1607EC03C52}" type="presParOf" srcId="{30268353-8398-4D6D-867B-3FA69194408D}" destId="{858E195D-9528-4A95-AC06-261C2104B7EC}" srcOrd="8"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F0E9DF-B286-4FBF-AF44-DC937393D2BA}">
      <dsp:nvSpPr>
        <dsp:cNvPr id="0" name=""/>
        <dsp:cNvSpPr/>
      </dsp:nvSpPr>
      <dsp:spPr>
        <a:xfrm>
          <a:off x="1741226" y="913134"/>
          <a:ext cx="694011" cy="694011"/>
        </a:xfrm>
        <a:prstGeom prst="ellipse">
          <a:avLst/>
        </a:prstGeom>
        <a:solidFill>
          <a:schemeClr val="dk2">
            <a:hueOff val="0"/>
            <a:satOff val="0"/>
            <a:lumOff val="0"/>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Bundle</a:t>
          </a:r>
          <a:endParaRPr lang="en-US" sz="1200" kern="1200" dirty="0"/>
        </a:p>
      </dsp:txBody>
      <dsp:txXfrm>
        <a:off x="1842862" y="1014770"/>
        <a:ext cx="490739" cy="490739"/>
      </dsp:txXfrm>
    </dsp:sp>
    <dsp:sp modelId="{A71EEE1E-011C-4513-AB44-DE4518C478D9}">
      <dsp:nvSpPr>
        <dsp:cNvPr id="0" name=""/>
        <dsp:cNvSpPr/>
      </dsp:nvSpPr>
      <dsp:spPr>
        <a:xfrm rot="16200000">
          <a:off x="1983273" y="793220"/>
          <a:ext cx="209916" cy="29910"/>
        </a:xfrm>
        <a:custGeom>
          <a:avLst/>
          <a:gdLst/>
          <a:ahLst/>
          <a:cxnLst/>
          <a:rect l="0" t="0" r="0" b="0"/>
          <a:pathLst>
            <a:path>
              <a:moveTo>
                <a:pt x="0" y="14955"/>
              </a:moveTo>
              <a:lnTo>
                <a:pt x="209916" y="14955"/>
              </a:lnTo>
            </a:path>
          </a:pathLst>
        </a:custGeom>
        <a:noFill/>
        <a:ln w="25400" cap="flat" cmpd="sng" algn="ctr">
          <a:solidFill>
            <a:schemeClr val="dk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082984" y="802928"/>
        <a:ext cx="10495" cy="10495"/>
      </dsp:txXfrm>
    </dsp:sp>
    <dsp:sp modelId="{3A5304A9-67D8-4024-96B3-6EF851D81B30}">
      <dsp:nvSpPr>
        <dsp:cNvPr id="0" name=""/>
        <dsp:cNvSpPr/>
      </dsp:nvSpPr>
      <dsp:spPr>
        <a:xfrm>
          <a:off x="1741226" y="9206"/>
          <a:ext cx="694011" cy="694011"/>
        </a:xfrm>
        <a:prstGeom prst="ellipse">
          <a:avLst/>
        </a:prstGeom>
        <a:solidFill>
          <a:schemeClr val="dk2">
            <a:hueOff val="0"/>
            <a:satOff val="0"/>
            <a:lumOff val="0"/>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PA</a:t>
          </a:r>
          <a:endParaRPr lang="en-US" sz="2800" kern="1200" dirty="0"/>
        </a:p>
      </dsp:txBody>
      <dsp:txXfrm>
        <a:off x="1842862" y="110842"/>
        <a:ext cx="490739" cy="490739"/>
      </dsp:txXfrm>
    </dsp:sp>
    <dsp:sp modelId="{E9142F97-8E5E-4727-B4C6-C6437EF2E311}">
      <dsp:nvSpPr>
        <dsp:cNvPr id="0" name=""/>
        <dsp:cNvSpPr/>
      </dsp:nvSpPr>
      <dsp:spPr>
        <a:xfrm>
          <a:off x="2435237" y="1245184"/>
          <a:ext cx="209916" cy="29910"/>
        </a:xfrm>
        <a:custGeom>
          <a:avLst/>
          <a:gdLst/>
          <a:ahLst/>
          <a:cxnLst/>
          <a:rect l="0" t="0" r="0" b="0"/>
          <a:pathLst>
            <a:path>
              <a:moveTo>
                <a:pt x="0" y="14955"/>
              </a:moveTo>
              <a:lnTo>
                <a:pt x="209916" y="14955"/>
              </a:lnTo>
            </a:path>
          </a:pathLst>
        </a:custGeom>
        <a:noFill/>
        <a:ln w="25400" cap="flat" cmpd="sng" algn="ctr">
          <a:solidFill>
            <a:schemeClr val="dk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534948" y="1254892"/>
        <a:ext cx="10495" cy="10495"/>
      </dsp:txXfrm>
    </dsp:sp>
    <dsp:sp modelId="{2C305AED-D46F-4864-B76E-B9F5BE7567B9}">
      <dsp:nvSpPr>
        <dsp:cNvPr id="0" name=""/>
        <dsp:cNvSpPr/>
      </dsp:nvSpPr>
      <dsp:spPr>
        <a:xfrm>
          <a:off x="2645154" y="913134"/>
          <a:ext cx="694011" cy="694011"/>
        </a:xfrm>
        <a:prstGeom prst="ellipse">
          <a:avLst/>
        </a:prstGeom>
        <a:solidFill>
          <a:schemeClr val="dk2">
            <a:hueOff val="0"/>
            <a:satOff val="0"/>
            <a:lumOff val="0"/>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PA</a:t>
          </a:r>
          <a:endParaRPr lang="en-US" sz="2800" kern="1200" dirty="0"/>
        </a:p>
      </dsp:txBody>
      <dsp:txXfrm>
        <a:off x="2746790" y="1014770"/>
        <a:ext cx="490739" cy="490739"/>
      </dsp:txXfrm>
    </dsp:sp>
    <dsp:sp modelId="{36E9496B-8BBD-4CE7-8A50-5557C6E2D41D}">
      <dsp:nvSpPr>
        <dsp:cNvPr id="0" name=""/>
        <dsp:cNvSpPr/>
      </dsp:nvSpPr>
      <dsp:spPr>
        <a:xfrm rot="5400000">
          <a:off x="1983273" y="1697148"/>
          <a:ext cx="209916" cy="29910"/>
        </a:xfrm>
        <a:custGeom>
          <a:avLst/>
          <a:gdLst/>
          <a:ahLst/>
          <a:cxnLst/>
          <a:rect l="0" t="0" r="0" b="0"/>
          <a:pathLst>
            <a:path>
              <a:moveTo>
                <a:pt x="0" y="14955"/>
              </a:moveTo>
              <a:lnTo>
                <a:pt x="209916" y="14955"/>
              </a:lnTo>
            </a:path>
          </a:pathLst>
        </a:custGeom>
        <a:noFill/>
        <a:ln w="25400" cap="flat" cmpd="sng" algn="ctr">
          <a:solidFill>
            <a:schemeClr val="dk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082984" y="1706856"/>
        <a:ext cx="10495" cy="10495"/>
      </dsp:txXfrm>
    </dsp:sp>
    <dsp:sp modelId="{1C196DBF-D128-4A53-9008-C85787AB28D9}">
      <dsp:nvSpPr>
        <dsp:cNvPr id="0" name=""/>
        <dsp:cNvSpPr/>
      </dsp:nvSpPr>
      <dsp:spPr>
        <a:xfrm>
          <a:off x="1741226" y="1817062"/>
          <a:ext cx="694011" cy="694011"/>
        </a:xfrm>
        <a:prstGeom prst="ellipse">
          <a:avLst/>
        </a:prstGeom>
        <a:solidFill>
          <a:schemeClr val="dk2">
            <a:hueOff val="0"/>
            <a:satOff val="0"/>
            <a:lumOff val="0"/>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PA</a:t>
          </a:r>
          <a:endParaRPr lang="en-US" sz="2800" kern="1200" dirty="0"/>
        </a:p>
      </dsp:txBody>
      <dsp:txXfrm>
        <a:off x="1842862" y="1918698"/>
        <a:ext cx="490739" cy="490739"/>
      </dsp:txXfrm>
    </dsp:sp>
    <dsp:sp modelId="{35BC8714-9901-4ED0-AE18-97800502BF92}">
      <dsp:nvSpPr>
        <dsp:cNvPr id="0" name=""/>
        <dsp:cNvSpPr/>
      </dsp:nvSpPr>
      <dsp:spPr>
        <a:xfrm rot="10800000">
          <a:off x="1531309" y="1245184"/>
          <a:ext cx="209916" cy="29910"/>
        </a:xfrm>
        <a:custGeom>
          <a:avLst/>
          <a:gdLst/>
          <a:ahLst/>
          <a:cxnLst/>
          <a:rect l="0" t="0" r="0" b="0"/>
          <a:pathLst>
            <a:path>
              <a:moveTo>
                <a:pt x="0" y="14955"/>
              </a:moveTo>
              <a:lnTo>
                <a:pt x="209916" y="14955"/>
              </a:lnTo>
            </a:path>
          </a:pathLst>
        </a:custGeom>
        <a:noFill/>
        <a:ln w="25400" cap="flat" cmpd="sng" algn="ctr">
          <a:solidFill>
            <a:schemeClr val="dk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1631020" y="1254892"/>
        <a:ext cx="10495" cy="10495"/>
      </dsp:txXfrm>
    </dsp:sp>
    <dsp:sp modelId="{858E195D-9528-4A95-AC06-261C2104B7EC}">
      <dsp:nvSpPr>
        <dsp:cNvPr id="0" name=""/>
        <dsp:cNvSpPr/>
      </dsp:nvSpPr>
      <dsp:spPr>
        <a:xfrm>
          <a:off x="837298" y="913134"/>
          <a:ext cx="694011" cy="694011"/>
        </a:xfrm>
        <a:prstGeom prst="ellipse">
          <a:avLst/>
        </a:prstGeom>
        <a:solidFill>
          <a:schemeClr val="dk2">
            <a:hueOff val="0"/>
            <a:satOff val="0"/>
            <a:lumOff val="0"/>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PA</a:t>
          </a:r>
          <a:endParaRPr lang="en-US" sz="2800" kern="1200" dirty="0"/>
        </a:p>
      </dsp:txBody>
      <dsp:txXfrm>
        <a:off x="938934" y="1014770"/>
        <a:ext cx="490739" cy="490739"/>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23" name="Line 7"/>
          <p:cNvSpPr>
            <a:spLocks noChangeShapeType="1"/>
          </p:cNvSpPr>
          <p:nvPr/>
        </p:nvSpPr>
        <p:spPr bwMode="auto">
          <a:xfrm>
            <a:off x="475555" y="388743"/>
            <a:ext cx="5843392" cy="153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8093" tIns="44047" rIns="88093" bIns="44047"/>
          <a:lstStyle/>
          <a:p>
            <a:endParaRPr lang="en-GB"/>
          </a:p>
        </p:txBody>
      </p:sp>
      <p:sp>
        <p:nvSpPr>
          <p:cNvPr id="86026" name="Line 10"/>
          <p:cNvSpPr>
            <a:spLocks noChangeShapeType="1"/>
          </p:cNvSpPr>
          <p:nvPr/>
        </p:nvSpPr>
        <p:spPr bwMode="auto">
          <a:xfrm>
            <a:off x="475555" y="9223782"/>
            <a:ext cx="5843392" cy="153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8093" tIns="44047" rIns="88093" bIns="44047"/>
          <a:lstStyle/>
          <a:p>
            <a:endParaRPr lang="en-GB"/>
          </a:p>
        </p:txBody>
      </p:sp>
      <p:sp>
        <p:nvSpPr>
          <p:cNvPr id="86027" name="Rectangle 11"/>
          <p:cNvSpPr>
            <a:spLocks noGrp="1" noChangeArrowheads="1"/>
          </p:cNvSpPr>
          <p:nvPr>
            <p:ph type="hdr" sz="quarter"/>
          </p:nvPr>
        </p:nvSpPr>
        <p:spPr bwMode="auto">
          <a:xfrm>
            <a:off x="469478" y="149044"/>
            <a:ext cx="5841872" cy="173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defTabSz="952815">
              <a:spcBef>
                <a:spcPct val="0"/>
              </a:spcBef>
              <a:defRPr sz="1200">
                <a:cs typeface="Arial" charset="0"/>
              </a:defRPr>
            </a:lvl1pPr>
          </a:lstStyle>
          <a:p>
            <a:endParaRPr lang="en-US"/>
          </a:p>
        </p:txBody>
      </p:sp>
    </p:spTree>
    <p:extLst>
      <p:ext uri="{BB962C8B-B14F-4D97-AF65-F5344CB8AC3E}">
        <p14:creationId xmlns:p14="http://schemas.microsoft.com/office/powerpoint/2010/main" val="27987915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6" name="Rectangle 4"/>
          <p:cNvSpPr>
            <a:spLocks noGrp="1" noRot="1" noChangeAspect="1" noChangeArrowheads="1" noTextEdit="1"/>
          </p:cNvSpPr>
          <p:nvPr>
            <p:ph type="sldImg" idx="2"/>
          </p:nvPr>
        </p:nvSpPr>
        <p:spPr bwMode="auto">
          <a:xfrm>
            <a:off x="920750" y="742950"/>
            <a:ext cx="4953000" cy="371633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4997" name="Rectangle 5"/>
          <p:cNvSpPr>
            <a:spLocks noGrp="1" noChangeArrowheads="1"/>
          </p:cNvSpPr>
          <p:nvPr>
            <p:ph type="body" sz="quarter" idx="3"/>
          </p:nvPr>
        </p:nvSpPr>
        <p:spPr bwMode="auto">
          <a:xfrm>
            <a:off x="905528" y="4706387"/>
            <a:ext cx="4983444" cy="4455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423" tIns="47710" rIns="95423" bIns="4771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5011" name="Line 19"/>
          <p:cNvSpPr>
            <a:spLocks noChangeShapeType="1"/>
          </p:cNvSpPr>
          <p:nvPr/>
        </p:nvSpPr>
        <p:spPr bwMode="auto">
          <a:xfrm>
            <a:off x="475555" y="388743"/>
            <a:ext cx="5843392" cy="153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8093" tIns="44047" rIns="88093" bIns="44047"/>
          <a:lstStyle/>
          <a:p>
            <a:endParaRPr lang="en-GB"/>
          </a:p>
        </p:txBody>
      </p:sp>
      <p:sp>
        <p:nvSpPr>
          <p:cNvPr id="85012" name="Line 20"/>
          <p:cNvSpPr>
            <a:spLocks noChangeShapeType="1"/>
          </p:cNvSpPr>
          <p:nvPr/>
        </p:nvSpPr>
        <p:spPr bwMode="auto">
          <a:xfrm>
            <a:off x="475555" y="9223782"/>
            <a:ext cx="5843392" cy="153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8093" tIns="44047" rIns="88093" bIns="44047"/>
          <a:lstStyle/>
          <a:p>
            <a:endParaRPr lang="en-GB"/>
          </a:p>
        </p:txBody>
      </p:sp>
      <p:sp>
        <p:nvSpPr>
          <p:cNvPr id="85013" name="Rectangle 21"/>
          <p:cNvSpPr>
            <a:spLocks noGrp="1" noChangeArrowheads="1"/>
          </p:cNvSpPr>
          <p:nvPr>
            <p:ph type="hdr" sz="quarter"/>
          </p:nvPr>
        </p:nvSpPr>
        <p:spPr bwMode="auto">
          <a:xfrm>
            <a:off x="469478" y="149044"/>
            <a:ext cx="5841872" cy="173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defTabSz="952815">
              <a:spcBef>
                <a:spcPct val="0"/>
              </a:spcBef>
              <a:defRPr sz="1200">
                <a:cs typeface="Arial" charset="0"/>
              </a:defRPr>
            </a:lvl1pPr>
          </a:lstStyle>
          <a:p>
            <a:endParaRPr lang="en-US"/>
          </a:p>
        </p:txBody>
      </p:sp>
    </p:spTree>
    <p:extLst>
      <p:ext uri="{BB962C8B-B14F-4D97-AF65-F5344CB8AC3E}">
        <p14:creationId xmlns:p14="http://schemas.microsoft.com/office/powerpoint/2010/main" val="1441365520"/>
      </p:ext>
    </p:extLst>
  </p:cSld>
  <p:clrMap bg1="lt1" tx1="dk1" bg2="lt2" tx2="dk2" accent1="accent1" accent2="accent2" accent3="accent3" accent4="accent4" accent5="accent5" accent6="accent6" hlink="hlink" folHlink="folHlink"/>
  <p:hf ftr="0" dt="0"/>
  <p:notesStyle>
    <a:lvl1pPr marL="271463" indent="-271463" algn="l" rtl="0" fontAlgn="base">
      <a:spcBef>
        <a:spcPct val="30000"/>
      </a:spcBef>
      <a:spcAft>
        <a:spcPct val="0"/>
      </a:spcAft>
      <a:buChar char="•"/>
      <a:defRPr sz="1200" kern="1200">
        <a:solidFill>
          <a:schemeClr val="tx1"/>
        </a:solidFill>
        <a:latin typeface="Arial" charset="0"/>
        <a:ea typeface="+mn-ea"/>
        <a:cs typeface="Arial" charset="0"/>
      </a:defRPr>
    </a:lvl1pPr>
    <a:lvl2pPr marL="546100" indent="-273050" algn="l" rtl="0" fontAlgn="base">
      <a:spcBef>
        <a:spcPct val="30000"/>
      </a:spcBef>
      <a:spcAft>
        <a:spcPct val="0"/>
      </a:spcAft>
      <a:buChar char="•"/>
      <a:defRPr sz="1200" kern="1200">
        <a:solidFill>
          <a:schemeClr val="tx1"/>
        </a:solidFill>
        <a:latin typeface="Arial" charset="0"/>
        <a:ea typeface="+mn-ea"/>
        <a:cs typeface="Arial" charset="0"/>
      </a:defRPr>
    </a:lvl2pPr>
    <a:lvl3pPr marL="800100" indent="-252413" algn="l" rtl="0" fontAlgn="base">
      <a:spcBef>
        <a:spcPct val="30000"/>
      </a:spcBef>
      <a:spcAft>
        <a:spcPct val="0"/>
      </a:spcAft>
      <a:buChar char="•"/>
      <a:defRPr sz="1200" kern="1200">
        <a:solidFill>
          <a:schemeClr val="tx1"/>
        </a:solidFill>
        <a:latin typeface="Arial" charset="0"/>
        <a:ea typeface="+mn-ea"/>
        <a:cs typeface="Arial" charset="0"/>
      </a:defRPr>
    </a:lvl3pPr>
    <a:lvl4pPr marL="1073150" indent="-271463" algn="l" rtl="0" fontAlgn="base">
      <a:spcBef>
        <a:spcPct val="30000"/>
      </a:spcBef>
      <a:spcAft>
        <a:spcPct val="0"/>
      </a:spcAft>
      <a:buChar char="•"/>
      <a:defRPr sz="1200" kern="1200">
        <a:solidFill>
          <a:schemeClr val="tx1"/>
        </a:solidFill>
        <a:latin typeface="Arial" charset="0"/>
        <a:ea typeface="+mn-ea"/>
        <a:cs typeface="Arial" charset="0"/>
      </a:defRPr>
    </a:lvl4pPr>
    <a:lvl5pPr marL="1346200" indent="-271463" algn="l" rtl="0" fontAlgn="base">
      <a:spcBef>
        <a:spcPct val="30000"/>
      </a:spcBef>
      <a:spcAft>
        <a:spcPct val="0"/>
      </a:spcAft>
      <a:buChar char="•"/>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1"/>
          <p:cNvSpPr>
            <a:spLocks noGrp="1" noChangeArrowheads="1"/>
          </p:cNvSpPr>
          <p:nvPr>
            <p:ph type="hdr" sz="quarter"/>
          </p:nvPr>
        </p:nvSpPr>
        <p:spPr>
          <a:ln/>
        </p:spPr>
        <p:txBody>
          <a:bodyPr/>
          <a:lstStyle/>
          <a:p>
            <a:endParaRPr lang="en-US"/>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23895552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23895552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2"/>
          <p:cNvSpPr>
            <a:spLocks noGrp="1" noRot="1" noChangeAspect="1" noChangeArrowheads="1" noTextEdit="1"/>
          </p:cNvSpPr>
          <p:nvPr>
            <p:ph type="sldImg"/>
          </p:nvPr>
        </p:nvSpPr>
        <p:spPr bwMode="auto">
          <a:xfrm>
            <a:off x="922338" y="742950"/>
            <a:ext cx="4953000" cy="3714750"/>
          </a:xfrm>
          <a:noFill/>
          <a:ln>
            <a:solidFill>
              <a:srgbClr val="000000"/>
            </a:solidFill>
            <a:miter lim="800000"/>
            <a:headEnd/>
            <a:tailEnd/>
          </a:ln>
        </p:spPr>
      </p:sp>
      <p:sp>
        <p:nvSpPr>
          <p:cNvPr id="106498" name="Rectangle 3"/>
          <p:cNvSpPr>
            <a:spLocks noGrp="1" noChangeArrowheads="1"/>
          </p:cNvSpPr>
          <p:nvPr>
            <p:ph type="body" idx="1"/>
          </p:nvPr>
        </p:nvSpPr>
        <p:spPr bwMode="auto">
          <a:xfrm>
            <a:off x="906464" y="4705351"/>
            <a:ext cx="5318125" cy="4816475"/>
          </a:xfrm>
          <a:noFill/>
        </p:spPr>
        <p:txBody>
          <a:bodyPr wrap="square" lIns="91397" tIns="45698" rIns="91397" bIns="45698" numCol="1" anchor="t" anchorCtr="0" compatLnSpc="1">
            <a:prstTxWarp prst="textNoShape">
              <a:avLst/>
            </a:prstTxWarp>
          </a:bodyPr>
          <a:lstStyle/>
          <a:p>
            <a:pPr marL="193658" indent="-193658">
              <a:spcBef>
                <a:spcPct val="0"/>
              </a:spcBef>
              <a:tabLst>
                <a:tab pos="404777" algn="l"/>
              </a:tabLst>
            </a:pPr>
            <a:endParaRPr lang="en-US" sz="1400"/>
          </a:p>
        </p:txBody>
      </p:sp>
      <p:sp>
        <p:nvSpPr>
          <p:cNvPr id="2" name="Header Placeholder 1"/>
          <p:cNvSpPr>
            <a:spLocks noGrp="1"/>
          </p:cNvSpPr>
          <p:nvPr>
            <p:ph type="hdr" sz="quarter" idx="10"/>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23895552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1"/>
          <p:cNvSpPr>
            <a:spLocks noGrp="1" noChangeArrowheads="1"/>
          </p:cNvSpPr>
          <p:nvPr>
            <p:ph type="hdr" sz="quarter"/>
          </p:nvPr>
        </p:nvSpPr>
        <p:spPr>
          <a:ln/>
        </p:spPr>
        <p:txBody>
          <a:bodyPr/>
          <a:lstStyle/>
          <a:p>
            <a:endParaRPr lang="en-US"/>
          </a:p>
        </p:txBody>
      </p:sp>
      <p:sp>
        <p:nvSpPr>
          <p:cNvPr id="183298" name="Rectangle 2"/>
          <p:cNvSpPr>
            <a:spLocks noGrp="1" noRot="1" noChangeAspect="1" noChangeArrowheads="1" noTextEdit="1"/>
          </p:cNvSpPr>
          <p:nvPr>
            <p:ph type="sldImg"/>
          </p:nvPr>
        </p:nvSpPr>
        <p:spPr>
          <a:ln/>
        </p:spPr>
      </p:sp>
      <p:sp>
        <p:nvSpPr>
          <p:cNvPr id="18329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1"/>
          <p:cNvSpPr>
            <a:spLocks noGrp="1" noChangeArrowheads="1"/>
          </p:cNvSpPr>
          <p:nvPr>
            <p:ph type="hdr" sz="quarter"/>
          </p:nvPr>
        </p:nvSpPr>
        <p:spPr>
          <a:ln/>
        </p:spPr>
        <p:txBody>
          <a:bodyPr/>
          <a:lstStyle/>
          <a:p>
            <a:endParaRPr lang="en-US"/>
          </a:p>
        </p:txBody>
      </p:sp>
      <p:sp>
        <p:nvSpPr>
          <p:cNvPr id="183298" name="Rectangle 2"/>
          <p:cNvSpPr>
            <a:spLocks noGrp="1" noRot="1" noChangeAspect="1" noChangeArrowheads="1" noTextEdit="1"/>
          </p:cNvSpPr>
          <p:nvPr>
            <p:ph type="sldImg"/>
          </p:nvPr>
        </p:nvSpPr>
        <p:spPr>
          <a:ln/>
        </p:spPr>
      </p:sp>
      <p:sp>
        <p:nvSpPr>
          <p:cNvPr id="18329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1"/>
          <p:cNvSpPr>
            <a:spLocks noGrp="1" noChangeArrowheads="1"/>
          </p:cNvSpPr>
          <p:nvPr>
            <p:ph type="hdr" sz="quarter"/>
          </p:nvPr>
        </p:nvSpPr>
        <p:spPr>
          <a:ln/>
        </p:spPr>
        <p:txBody>
          <a:bodyPr/>
          <a:lstStyle/>
          <a:p>
            <a:endParaRPr lang="en-US"/>
          </a:p>
        </p:txBody>
      </p:sp>
      <p:sp>
        <p:nvSpPr>
          <p:cNvPr id="183298" name="Rectangle 2"/>
          <p:cNvSpPr>
            <a:spLocks noGrp="1" noRot="1" noChangeAspect="1" noChangeArrowheads="1" noTextEdit="1"/>
          </p:cNvSpPr>
          <p:nvPr>
            <p:ph type="sldImg"/>
          </p:nvPr>
        </p:nvSpPr>
        <p:spPr>
          <a:ln/>
        </p:spPr>
      </p:sp>
      <p:sp>
        <p:nvSpPr>
          <p:cNvPr id="18329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1"/>
          <p:cNvSpPr>
            <a:spLocks noGrp="1" noChangeArrowheads="1"/>
          </p:cNvSpPr>
          <p:nvPr>
            <p:ph type="hdr" sz="quarter"/>
          </p:nvPr>
        </p:nvSpPr>
        <p:spPr>
          <a:ln/>
        </p:spPr>
        <p:txBody>
          <a:bodyPr/>
          <a:lstStyle/>
          <a:p>
            <a:endParaRPr lang="en-US"/>
          </a:p>
        </p:txBody>
      </p:sp>
      <p:sp>
        <p:nvSpPr>
          <p:cNvPr id="183298" name="Rectangle 2"/>
          <p:cNvSpPr>
            <a:spLocks noGrp="1" noRot="1" noChangeAspect="1" noChangeArrowheads="1" noTextEdit="1"/>
          </p:cNvSpPr>
          <p:nvPr>
            <p:ph type="sldImg"/>
          </p:nvPr>
        </p:nvSpPr>
        <p:spPr>
          <a:ln/>
        </p:spPr>
      </p:sp>
      <p:sp>
        <p:nvSpPr>
          <p:cNvPr id="18329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1"/>
          <p:cNvSpPr>
            <a:spLocks noGrp="1" noChangeArrowheads="1"/>
          </p:cNvSpPr>
          <p:nvPr>
            <p:ph type="hdr" sz="quarter"/>
          </p:nvPr>
        </p:nvSpPr>
        <p:spPr>
          <a:ln/>
        </p:spPr>
        <p:txBody>
          <a:bodyPr/>
          <a:lstStyle/>
          <a:p>
            <a:endParaRPr lang="en-US"/>
          </a:p>
        </p:txBody>
      </p:sp>
      <p:sp>
        <p:nvSpPr>
          <p:cNvPr id="183298" name="Rectangle 2"/>
          <p:cNvSpPr>
            <a:spLocks noGrp="1" noRot="1" noChangeAspect="1" noChangeArrowheads="1" noTextEdit="1"/>
          </p:cNvSpPr>
          <p:nvPr>
            <p:ph type="sldImg"/>
          </p:nvPr>
        </p:nvSpPr>
        <p:spPr>
          <a:ln/>
        </p:spPr>
      </p:sp>
      <p:sp>
        <p:nvSpPr>
          <p:cNvPr id="18329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1"/>
          <p:cNvSpPr>
            <a:spLocks noGrp="1" noChangeArrowheads="1"/>
          </p:cNvSpPr>
          <p:nvPr>
            <p:ph type="hdr" sz="quarter"/>
          </p:nvPr>
        </p:nvSpPr>
        <p:spPr>
          <a:ln/>
        </p:spPr>
        <p:txBody>
          <a:bodyPr/>
          <a:lstStyle/>
          <a:p>
            <a:endParaRPr lang="en-US"/>
          </a:p>
        </p:txBody>
      </p:sp>
      <p:sp>
        <p:nvSpPr>
          <p:cNvPr id="183298" name="Rectangle 2"/>
          <p:cNvSpPr>
            <a:spLocks noGrp="1" noRot="1" noChangeAspect="1" noChangeArrowheads="1" noTextEdit="1"/>
          </p:cNvSpPr>
          <p:nvPr>
            <p:ph type="sldImg"/>
          </p:nvPr>
        </p:nvSpPr>
        <p:spPr>
          <a:ln/>
        </p:spPr>
      </p:sp>
      <p:sp>
        <p:nvSpPr>
          <p:cNvPr id="183299" name="Rectangle 3"/>
          <p:cNvSpPr>
            <a:spLocks noGrp="1" noChangeArrowheads="1"/>
          </p:cNvSpPr>
          <p:nvPr>
            <p:ph type="body" idx="1"/>
          </p:nvPr>
        </p:nvSpPr>
        <p:spPr/>
        <p:txBody>
          <a:bodyPr/>
          <a:lstStyle/>
          <a:p>
            <a:r>
              <a:rPr lang="en-IE" dirty="0" smtClean="0"/>
              <a:t>(</a:t>
            </a:r>
            <a:r>
              <a:rPr lang="en-IE" dirty="0" err="1" smtClean="0"/>
              <a:t>i</a:t>
            </a:r>
            <a:r>
              <a:rPr lang="en-IE" dirty="0" smtClean="0"/>
              <a:t>) For a verification period during the crediting period, the accumulated verified reductions in anthropogenic emissions by sources of greenhouse gases (GHGs) that have occurred as a result of a registered CDM project activity are negative (i.e. the seepage from the geological storage site of the CCS project activity exceeds the remainder of the emission reductions achieved by the CCS project activity);</a:t>
            </a:r>
            <a:endParaRPr lang="de-DE"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71463" marR="0" indent="-271463" algn="l" defTabSz="914400" rtl="0" eaLnBrk="1" fontAlgn="base" latinLnBrk="0" hangingPunct="1">
              <a:lnSpc>
                <a:spcPct val="100000"/>
              </a:lnSpc>
              <a:spcBef>
                <a:spcPct val="30000"/>
              </a:spcBef>
              <a:spcAft>
                <a:spcPct val="0"/>
              </a:spcAft>
              <a:buClrTx/>
              <a:buSzTx/>
              <a:buFontTx/>
              <a:buChar char="•"/>
              <a:tabLst/>
              <a:defRPr/>
            </a:pPr>
            <a:r>
              <a:rPr lang="en-IE" sz="1200" dirty="0" smtClean="0"/>
              <a:t> (as of 31 December 2010)</a:t>
            </a:r>
          </a:p>
          <a:p>
            <a:r>
              <a:rPr lang="en-IE" sz="1200" b="0" i="0" u="none" strike="noStrike" kern="1200" baseline="0" dirty="0" smtClean="0">
                <a:solidFill>
                  <a:schemeClr val="tx1"/>
                </a:solidFill>
                <a:latin typeface="Arial" charset="0"/>
                <a:ea typeface="+mn-ea"/>
                <a:cs typeface="Arial" charset="0"/>
              </a:rPr>
              <a:t>A national-level default value </a:t>
            </a:r>
            <a:r>
              <a:rPr lang="en-IE" sz="1200" b="0" i="0" u="none" strike="noStrike" kern="1200" baseline="0" dirty="0" smtClean="0">
                <a:solidFill>
                  <a:schemeClr val="tx1"/>
                </a:solidFill>
                <a:latin typeface="Arial" charset="0"/>
                <a:ea typeface="+mn-ea"/>
                <a:cs typeface="Arial" charset="0"/>
              </a:rPr>
              <a:t>for </a:t>
            </a:r>
            <a:r>
              <a:rPr lang="en-IE" sz="1200" b="0" i="0" u="none" strike="noStrike" kern="1200" baseline="0" dirty="0" err="1" smtClean="0">
                <a:solidFill>
                  <a:schemeClr val="tx1"/>
                </a:solidFill>
                <a:latin typeface="Arial" charset="0"/>
                <a:ea typeface="+mn-ea"/>
                <a:cs typeface="Arial" charset="0"/>
              </a:rPr>
              <a:t>fNRB</a:t>
            </a:r>
            <a:r>
              <a:rPr lang="en-IE" sz="1200" b="0" i="0" u="none" strike="noStrike" kern="1200" baseline="0" dirty="0" smtClean="0">
                <a:solidFill>
                  <a:schemeClr val="tx1"/>
                </a:solidFill>
                <a:latin typeface="Arial" charset="0"/>
                <a:ea typeface="+mn-ea"/>
                <a:cs typeface="Arial" charset="0"/>
              </a:rPr>
              <a:t> </a:t>
            </a:r>
            <a:r>
              <a:rPr lang="en-IE" sz="1200" b="0" i="0" u="none" strike="noStrike" kern="1200" baseline="0" dirty="0" smtClean="0">
                <a:solidFill>
                  <a:schemeClr val="tx1"/>
                </a:solidFill>
                <a:latin typeface="Arial" charset="0"/>
                <a:ea typeface="+mn-ea"/>
                <a:cs typeface="Arial" charset="0"/>
              </a:rPr>
              <a:t>can be derived by calculating Total Annual Biomass Removals (R) from each country as </a:t>
            </a:r>
            <a:r>
              <a:rPr lang="en-IE" sz="1200" b="0" i="0" u="none" strike="noStrike" kern="1200" baseline="0" dirty="0" smtClean="0">
                <a:solidFill>
                  <a:schemeClr val="tx1"/>
                </a:solidFill>
                <a:latin typeface="Arial" charset="0"/>
                <a:ea typeface="+mn-ea"/>
                <a:cs typeface="Arial" charset="0"/>
              </a:rPr>
              <a:t>a proxy </a:t>
            </a:r>
            <a:r>
              <a:rPr lang="en-IE" sz="1200" b="0" i="0" u="none" strike="noStrike" kern="1200" baseline="0" dirty="0" smtClean="0">
                <a:solidFill>
                  <a:schemeClr val="tx1"/>
                </a:solidFill>
                <a:latin typeface="Arial" charset="0"/>
                <a:ea typeface="+mn-ea"/>
                <a:cs typeface="Arial" charset="0"/>
              </a:rPr>
              <a:t>for By and estimating the proportion of R that is demonstrably renewable (DRB) and </a:t>
            </a:r>
            <a:r>
              <a:rPr lang="en-IE" sz="1200" b="0" i="0" u="none" strike="noStrike" kern="1200" baseline="0" dirty="0" err="1" smtClean="0">
                <a:solidFill>
                  <a:schemeClr val="tx1"/>
                </a:solidFill>
                <a:latin typeface="Arial" charset="0"/>
                <a:ea typeface="+mn-ea"/>
                <a:cs typeface="Arial" charset="0"/>
              </a:rPr>
              <a:t>nonrenewable</a:t>
            </a:r>
            <a:r>
              <a:rPr lang="en-IE" sz="1200" b="0" i="0" u="none" strike="noStrike" kern="1200" baseline="0" dirty="0" smtClean="0">
                <a:solidFill>
                  <a:schemeClr val="tx1"/>
                </a:solidFill>
                <a:latin typeface="Arial" charset="0"/>
                <a:ea typeface="+mn-ea"/>
                <a:cs typeface="Arial" charset="0"/>
              </a:rPr>
              <a:t> </a:t>
            </a:r>
            <a:r>
              <a:rPr lang="en-US" sz="1200" b="0" i="0" u="none" strike="noStrike" kern="1200" baseline="0" dirty="0" smtClean="0">
                <a:solidFill>
                  <a:schemeClr val="tx1"/>
                </a:solidFill>
                <a:latin typeface="Arial" charset="0"/>
                <a:ea typeface="+mn-ea"/>
                <a:cs typeface="Arial" charset="0"/>
              </a:rPr>
              <a:t>(NRB</a:t>
            </a:r>
            <a:r>
              <a:rPr lang="en-US" sz="1200" b="0" i="0" u="none" strike="noStrike" kern="1200" baseline="0" dirty="0" smtClean="0">
                <a:solidFill>
                  <a:schemeClr val="tx1"/>
                </a:solidFill>
                <a:latin typeface="Arial" charset="0"/>
                <a:ea typeface="+mn-ea"/>
                <a:cs typeface="Arial" charset="0"/>
              </a:rPr>
              <a:t>).</a:t>
            </a:r>
            <a:endParaRPr lang="en-IE" sz="1200" dirty="0" smtClean="0"/>
          </a:p>
          <a:p>
            <a:endParaRPr lang="en-US" dirty="0"/>
          </a:p>
        </p:txBody>
      </p:sp>
      <p:sp>
        <p:nvSpPr>
          <p:cNvPr id="4" name="Header Placeholder 3"/>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23496110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sp>
        <p:nvSpPr>
          <p:cNvPr id="3106" name="Rectangle 34"/>
          <p:cNvSpPr>
            <a:spLocks noChangeArrowheads="1"/>
          </p:cNvSpPr>
          <p:nvPr/>
        </p:nvSpPr>
        <p:spPr bwMode="auto">
          <a:xfrm>
            <a:off x="0" y="1265238"/>
            <a:ext cx="9144000" cy="4325937"/>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00" name="Rectangle 28"/>
          <p:cNvSpPr>
            <a:spLocks noGrp="1" noChangeArrowheads="1"/>
          </p:cNvSpPr>
          <p:nvPr>
            <p:ph type="ctrTitle"/>
          </p:nvPr>
        </p:nvSpPr>
        <p:spPr>
          <a:xfrm>
            <a:off x="627063" y="2205038"/>
            <a:ext cx="7881937" cy="1204912"/>
          </a:xfrm>
        </p:spPr>
        <p:txBody>
          <a:bodyPr anchor="b"/>
          <a:lstStyle>
            <a:lvl1pPr>
              <a:lnSpc>
                <a:spcPts val="3600"/>
              </a:lnSpc>
              <a:defRPr sz="3000">
                <a:solidFill>
                  <a:schemeClr val="bg1"/>
                </a:solidFill>
              </a:defRPr>
            </a:lvl1pPr>
          </a:lstStyle>
          <a:p>
            <a:pPr lvl="0"/>
            <a:r>
              <a:rPr lang="en-US" noProof="0" smtClean="0"/>
              <a:t>Click to edit Master title style</a:t>
            </a:r>
          </a:p>
        </p:txBody>
      </p:sp>
      <p:sp>
        <p:nvSpPr>
          <p:cNvPr id="3101" name="Rectangle 29"/>
          <p:cNvSpPr>
            <a:spLocks noGrp="1" noChangeArrowheads="1"/>
          </p:cNvSpPr>
          <p:nvPr>
            <p:ph type="subTitle" idx="1"/>
          </p:nvPr>
        </p:nvSpPr>
        <p:spPr>
          <a:xfrm>
            <a:off x="625475" y="3922713"/>
            <a:ext cx="7881938" cy="758825"/>
          </a:xfrm>
        </p:spPr>
        <p:txBody>
          <a:bodyPr/>
          <a:lstStyle>
            <a:lvl1pPr marL="0" indent="0">
              <a:buFontTx/>
              <a:buNone/>
              <a:defRPr>
                <a:solidFill>
                  <a:schemeClr val="bg1"/>
                </a:solidFill>
              </a:defRPr>
            </a:lvl1pPr>
          </a:lstStyle>
          <a:p>
            <a:pPr lvl="0"/>
            <a:r>
              <a:rPr lang="en-US" noProof="0" smtClean="0"/>
              <a:t>Click to edit Master subtitle style</a:t>
            </a:r>
          </a:p>
        </p:txBody>
      </p:sp>
      <p:sp>
        <p:nvSpPr>
          <p:cNvPr id="3108" name="Rectangle 36"/>
          <p:cNvSpPr>
            <a:spLocks noGrp="1" noChangeArrowheads="1"/>
          </p:cNvSpPr>
          <p:nvPr>
            <p:ph type="dt" sz="quarter" idx="2"/>
          </p:nvPr>
        </p:nvSpPr>
        <p:spPr bwMode="auto">
          <a:xfrm>
            <a:off x="3273425" y="6391275"/>
            <a:ext cx="5230813" cy="179388"/>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spcBef>
                <a:spcPct val="0"/>
              </a:spcBef>
              <a:defRPr sz="1200"/>
            </a:lvl1pPr>
          </a:lstStyle>
          <a:p>
            <a:endParaRPr lang="de-DE" dirty="0"/>
          </a:p>
        </p:txBody>
      </p:sp>
      <p:sp>
        <p:nvSpPr>
          <p:cNvPr id="3110" name="Line 38"/>
          <p:cNvSpPr>
            <a:spLocks noChangeShapeType="1"/>
          </p:cNvSpPr>
          <p:nvPr/>
        </p:nvSpPr>
        <p:spPr bwMode="auto">
          <a:xfrm>
            <a:off x="631825" y="777875"/>
            <a:ext cx="7875588" cy="1588"/>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11" name="Line 39"/>
          <p:cNvSpPr>
            <a:spLocks noChangeShapeType="1"/>
          </p:cNvSpPr>
          <p:nvPr/>
        </p:nvSpPr>
        <p:spPr bwMode="auto">
          <a:xfrm>
            <a:off x="631825" y="6078538"/>
            <a:ext cx="7875588" cy="1587"/>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3112" name="Picture 40" descr="unfccc_schriftzug_bi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7850" y="309563"/>
            <a:ext cx="7866063" cy="314325"/>
          </a:xfrm>
          <a:prstGeom prst="rect">
            <a:avLst/>
          </a:prstGeom>
          <a:noFill/>
          <a:extLst>
            <a:ext uri="{909E8E84-426E-40DD-AFC4-6F175D3DCCD1}">
              <a14:hiddenFill xmlns:a14="http://schemas.microsoft.com/office/drawing/2010/main">
                <a:solidFill>
                  <a:srgbClr val="FFFFFF"/>
                </a:solidFill>
              </a14:hiddenFill>
            </a:ext>
          </a:extLst>
        </p:spPr>
      </p:pic>
      <p:sp>
        <p:nvSpPr>
          <p:cNvPr id="3114" name="Rectangle 42"/>
          <p:cNvSpPr>
            <a:spLocks noGrp="1" noChangeArrowheads="1"/>
          </p:cNvSpPr>
          <p:nvPr>
            <p:ph type="sldNum" sz="quarter" idx="4"/>
          </p:nvPr>
        </p:nvSpPr>
        <p:spPr/>
        <p:txBody>
          <a:bodyPr/>
          <a:lstStyle>
            <a:lvl1pPr>
              <a:defRPr/>
            </a:lvl1pPr>
          </a:lstStyle>
          <a:p>
            <a:fld id="{0246C1CC-B834-4411-9DDD-0289CDAC70D7}" type="slidenum">
              <a:rPr lang="en-US"/>
              <a:pPr/>
              <a:t>‹#›</a:t>
            </a:fld>
            <a:endParaRPr lang="en-US"/>
          </a:p>
        </p:txBody>
      </p:sp>
      <p:sp>
        <p:nvSpPr>
          <p:cNvPr id="3116" name="Text Box 44"/>
          <p:cNvSpPr txBox="1">
            <a:spLocks noChangeArrowheads="1"/>
          </p:cNvSpPr>
          <p:nvPr userDrawn="1"/>
        </p:nvSpPr>
        <p:spPr bwMode="auto">
          <a:xfrm>
            <a:off x="3292475" y="6165850"/>
            <a:ext cx="424973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spcBef>
                <a:spcPct val="0"/>
              </a:spcBef>
            </a:pPr>
            <a:r>
              <a:rPr lang="de-DE" sz="1200" b="1" i="1" dirty="0" smtClean="0"/>
              <a:t>UNFCCC</a:t>
            </a:r>
            <a:endParaRPr lang="en-US" sz="1200" dirty="0"/>
          </a:p>
        </p:txBody>
      </p:sp>
      <p:pic>
        <p:nvPicPr>
          <p:cNvPr id="3118" name="Picture 46" descr="unfccc-letter-es-e-header"/>
          <p:cNvPicPr preferRelativeResize="0">
            <a:picLocks noChangeAspect="1" noChangeArrowheads="1"/>
          </p:cNvPicPr>
          <p:nvPr userDrawn="1"/>
        </p:nvPicPr>
        <p:blipFill>
          <a:blip r:embed="rId3" cstate="print">
            <a:extLst>
              <a:ext uri="{28A0092B-C50C-407E-A947-70E740481C1C}">
                <a14:useLocalDpi xmlns:a14="http://schemas.microsoft.com/office/drawing/2010/main" val="0"/>
              </a:ext>
            </a:extLst>
          </a:blip>
          <a:srcRect r="86363" b="44247"/>
          <a:stretch>
            <a:fillRect/>
          </a:stretch>
        </p:blipFill>
        <p:spPr bwMode="auto">
          <a:xfrm>
            <a:off x="619125" y="6105525"/>
            <a:ext cx="649288"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Slide Number Placeholder 4"/>
          <p:cNvSpPr>
            <a:spLocks noGrp="1"/>
          </p:cNvSpPr>
          <p:nvPr>
            <p:ph type="sldNum" sz="quarter" idx="11"/>
          </p:nvPr>
        </p:nvSpPr>
        <p:spPr/>
        <p:txBody>
          <a:bodyPr/>
          <a:lstStyle>
            <a:lvl1pPr>
              <a:defRPr/>
            </a:lvl1pPr>
          </a:lstStyle>
          <a:p>
            <a:fld id="{989EBC6A-14D0-466E-ADD7-3BBF0D4943CE}" type="slidenum">
              <a:rPr lang="en-US"/>
              <a:pPr/>
              <a:t>‹#›</a:t>
            </a:fld>
            <a:endParaRPr lang="en-US"/>
          </a:p>
        </p:txBody>
      </p:sp>
    </p:spTree>
    <p:extLst>
      <p:ext uri="{BB962C8B-B14F-4D97-AF65-F5344CB8AC3E}">
        <p14:creationId xmlns:p14="http://schemas.microsoft.com/office/powerpoint/2010/main" val="89889417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7325" y="309563"/>
            <a:ext cx="1966913" cy="528161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35000" y="309563"/>
            <a:ext cx="5749925" cy="52816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Slide Number Placeholder 4"/>
          <p:cNvSpPr>
            <a:spLocks noGrp="1"/>
          </p:cNvSpPr>
          <p:nvPr>
            <p:ph type="sldNum" sz="quarter" idx="11"/>
          </p:nvPr>
        </p:nvSpPr>
        <p:spPr/>
        <p:txBody>
          <a:bodyPr/>
          <a:lstStyle>
            <a:lvl1pPr>
              <a:defRPr/>
            </a:lvl1pPr>
          </a:lstStyle>
          <a:p>
            <a:fld id="{AE1C557E-8BC9-4E7C-83CA-DC4A91E6B4FA}" type="slidenum">
              <a:rPr lang="en-US"/>
              <a:pPr/>
              <a:t>‹#›</a:t>
            </a:fld>
            <a:endParaRPr lang="en-US"/>
          </a:p>
        </p:txBody>
      </p:sp>
    </p:spTree>
    <p:extLst>
      <p:ext uri="{BB962C8B-B14F-4D97-AF65-F5344CB8AC3E}">
        <p14:creationId xmlns:p14="http://schemas.microsoft.com/office/powerpoint/2010/main" val="2572385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lnSpc>
                <a:spcPct val="125000"/>
              </a:lnSpc>
              <a:defRPr sz="1800"/>
            </a:lvl1pPr>
            <a:lvl2pPr>
              <a:lnSpc>
                <a:spcPct val="125000"/>
              </a:lnSpc>
              <a:defRPr sz="1800"/>
            </a:lvl2pPr>
            <a:lvl3pPr>
              <a:lnSpc>
                <a:spcPct val="125000"/>
              </a:lnSpc>
              <a:defRPr sz="1800"/>
            </a:lvl3pPr>
            <a:lvl4pPr>
              <a:lnSpc>
                <a:spcPct val="125000"/>
              </a:lnSpc>
              <a:defRPr sz="1800"/>
            </a:lvl4pPr>
            <a:lvl5pPr>
              <a:lnSpc>
                <a:spcPct val="125000"/>
              </a:lnSpc>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Slide Number Placeholder 4"/>
          <p:cNvSpPr>
            <a:spLocks noGrp="1"/>
          </p:cNvSpPr>
          <p:nvPr>
            <p:ph type="sldNum" sz="quarter" idx="11"/>
          </p:nvPr>
        </p:nvSpPr>
        <p:spPr/>
        <p:txBody>
          <a:bodyPr/>
          <a:lstStyle>
            <a:lvl1pPr>
              <a:defRPr/>
            </a:lvl1pPr>
          </a:lstStyle>
          <a:p>
            <a:fld id="{2500AE61-B9E6-4104-A64B-A3F3D1EE44A0}" type="slidenum">
              <a:rPr lang="en-US"/>
              <a:pPr/>
              <a:t>‹#›</a:t>
            </a:fld>
            <a:endParaRPr lang="en-US"/>
          </a:p>
        </p:txBody>
      </p:sp>
    </p:spTree>
    <p:extLst>
      <p:ext uri="{BB962C8B-B14F-4D97-AF65-F5344CB8AC3E}">
        <p14:creationId xmlns:p14="http://schemas.microsoft.com/office/powerpoint/2010/main" val="379716677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Slide Number Placeholder 4"/>
          <p:cNvSpPr>
            <a:spLocks noGrp="1"/>
          </p:cNvSpPr>
          <p:nvPr>
            <p:ph type="sldNum" sz="quarter" idx="11"/>
          </p:nvPr>
        </p:nvSpPr>
        <p:spPr/>
        <p:txBody>
          <a:bodyPr/>
          <a:lstStyle>
            <a:lvl1pPr>
              <a:defRPr/>
            </a:lvl1pPr>
          </a:lstStyle>
          <a:p>
            <a:fld id="{3C71CB98-256A-46CE-A441-29C7C4345C7B}" type="slidenum">
              <a:rPr lang="en-US"/>
              <a:pPr/>
              <a:t>‹#›</a:t>
            </a:fld>
            <a:endParaRPr lang="en-US"/>
          </a:p>
        </p:txBody>
      </p:sp>
    </p:spTree>
    <p:extLst>
      <p:ext uri="{BB962C8B-B14F-4D97-AF65-F5344CB8AC3E}">
        <p14:creationId xmlns:p14="http://schemas.microsoft.com/office/powerpoint/2010/main" val="407552808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35000" y="1263650"/>
            <a:ext cx="3857625" cy="4327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5025" y="1263650"/>
            <a:ext cx="3857625" cy="4327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11"/>
          </p:nvPr>
        </p:nvSpPr>
        <p:spPr/>
        <p:txBody>
          <a:bodyPr/>
          <a:lstStyle>
            <a:lvl1pPr>
              <a:defRPr/>
            </a:lvl1pPr>
          </a:lstStyle>
          <a:p>
            <a:fld id="{078BE9DB-8C42-465F-AF5A-29A04D5BDEF6}" type="slidenum">
              <a:rPr lang="en-US"/>
              <a:pPr/>
              <a:t>‹#›</a:t>
            </a:fld>
            <a:endParaRPr lang="en-US"/>
          </a:p>
        </p:txBody>
      </p:sp>
    </p:spTree>
    <p:extLst>
      <p:ext uri="{BB962C8B-B14F-4D97-AF65-F5344CB8AC3E}">
        <p14:creationId xmlns:p14="http://schemas.microsoft.com/office/powerpoint/2010/main" val="240698539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Slide Number Placeholder 7"/>
          <p:cNvSpPr>
            <a:spLocks noGrp="1"/>
          </p:cNvSpPr>
          <p:nvPr>
            <p:ph type="sldNum" sz="quarter" idx="11"/>
          </p:nvPr>
        </p:nvSpPr>
        <p:spPr/>
        <p:txBody>
          <a:bodyPr/>
          <a:lstStyle>
            <a:lvl1pPr>
              <a:defRPr/>
            </a:lvl1pPr>
          </a:lstStyle>
          <a:p>
            <a:fld id="{31B21C3B-EF0D-4B1E-BE09-C202E7E0B742}" type="slidenum">
              <a:rPr lang="en-US"/>
              <a:pPr/>
              <a:t>‹#›</a:t>
            </a:fld>
            <a:endParaRPr lang="en-US"/>
          </a:p>
        </p:txBody>
      </p:sp>
    </p:spTree>
    <p:extLst>
      <p:ext uri="{BB962C8B-B14F-4D97-AF65-F5344CB8AC3E}">
        <p14:creationId xmlns:p14="http://schemas.microsoft.com/office/powerpoint/2010/main" val="170285543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4" name="Slide Number Placeholder 3"/>
          <p:cNvSpPr>
            <a:spLocks noGrp="1"/>
          </p:cNvSpPr>
          <p:nvPr>
            <p:ph type="sldNum" sz="quarter" idx="11"/>
          </p:nvPr>
        </p:nvSpPr>
        <p:spPr/>
        <p:txBody>
          <a:bodyPr/>
          <a:lstStyle>
            <a:lvl1pPr>
              <a:defRPr/>
            </a:lvl1pPr>
          </a:lstStyle>
          <a:p>
            <a:fld id="{C7690858-078A-4AF3-A1CB-85BAACEB656D}" type="slidenum">
              <a:rPr lang="en-US"/>
              <a:pPr/>
              <a:t>‹#›</a:t>
            </a:fld>
            <a:endParaRPr lang="en-US"/>
          </a:p>
        </p:txBody>
      </p:sp>
      <p:sp>
        <p:nvSpPr>
          <p:cNvPr id="3" name="Rectangle 2"/>
          <p:cNvSpPr/>
          <p:nvPr userDrawn="1"/>
        </p:nvSpPr>
        <p:spPr bwMode="auto">
          <a:xfrm>
            <a:off x="1331640" y="6165304"/>
            <a:ext cx="1440160" cy="288032"/>
          </a:xfrm>
          <a:prstGeom prst="rect">
            <a:avLst/>
          </a:prstGeom>
          <a:ln>
            <a:solidFill>
              <a:schemeClr val="bg1"/>
            </a:solidFill>
            <a:headEnd type="none" w="med" len="med"/>
            <a:tailEnd type="none" w="med" len="med"/>
          </a:ln>
          <a:extLst/>
        </p:spPr>
        <p:style>
          <a:lnRef idx="2">
            <a:schemeClr val="accent3"/>
          </a:lnRef>
          <a:fillRef idx="1">
            <a:schemeClr val="lt1"/>
          </a:fillRef>
          <a:effectRef idx="0">
            <a:schemeClr val="accent3"/>
          </a:effectRef>
          <a:fontRef idx="minor">
            <a:schemeClr val="dk1"/>
          </a:fontRef>
        </p:style>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5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44967566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lvl1pPr>
              <a:defRPr/>
            </a:lvl1pPr>
          </a:lstStyle>
          <a:p>
            <a:fld id="{90B86019-6B5F-49BC-96C0-E1585E845644}" type="slidenum">
              <a:rPr lang="en-US"/>
              <a:pPr/>
              <a:t>‹#›</a:t>
            </a:fld>
            <a:endParaRPr lang="en-US"/>
          </a:p>
        </p:txBody>
      </p:sp>
    </p:spTree>
    <p:extLst>
      <p:ext uri="{BB962C8B-B14F-4D97-AF65-F5344CB8AC3E}">
        <p14:creationId xmlns:p14="http://schemas.microsoft.com/office/powerpoint/2010/main" val="304207924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85F7B728-ABE1-471A-A9E1-2A90FC66A5BD}" type="slidenum">
              <a:rPr lang="en-US"/>
              <a:pPr/>
              <a:t>‹#›</a:t>
            </a:fld>
            <a:endParaRPr lang="en-US"/>
          </a:p>
        </p:txBody>
      </p:sp>
    </p:spTree>
    <p:extLst>
      <p:ext uri="{BB962C8B-B14F-4D97-AF65-F5344CB8AC3E}">
        <p14:creationId xmlns:p14="http://schemas.microsoft.com/office/powerpoint/2010/main" val="288191398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63688" y="530120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AC4ACA6C-DE5A-4335-9520-6777D5662268}" type="slidenum">
              <a:rPr lang="en-US"/>
              <a:pPr/>
              <a:t>‹#›</a:t>
            </a:fld>
            <a:endParaRPr lang="en-US"/>
          </a:p>
        </p:txBody>
      </p:sp>
    </p:spTree>
    <p:extLst>
      <p:ext uri="{BB962C8B-B14F-4D97-AF65-F5344CB8AC3E}">
        <p14:creationId xmlns:p14="http://schemas.microsoft.com/office/powerpoint/2010/main" val="82642460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1050" name="Rectangle 26"/>
          <p:cNvSpPr>
            <a:spLocks noChangeArrowheads="1"/>
          </p:cNvSpPr>
          <p:nvPr/>
        </p:nvSpPr>
        <p:spPr bwMode="auto">
          <a:xfrm>
            <a:off x="0" y="1263650"/>
            <a:ext cx="136525" cy="4325938"/>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1" name="Rectangle 27"/>
          <p:cNvSpPr>
            <a:spLocks noChangeArrowheads="1"/>
          </p:cNvSpPr>
          <p:nvPr/>
        </p:nvSpPr>
        <p:spPr bwMode="auto">
          <a:xfrm>
            <a:off x="9007475" y="1263650"/>
            <a:ext cx="136525" cy="4325938"/>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2" name="Rectangle 28"/>
          <p:cNvSpPr>
            <a:spLocks noGrp="1" noChangeArrowheads="1"/>
          </p:cNvSpPr>
          <p:nvPr>
            <p:ph type="title"/>
          </p:nvPr>
        </p:nvSpPr>
        <p:spPr bwMode="auto">
          <a:xfrm>
            <a:off x="635000" y="309563"/>
            <a:ext cx="7869238"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US" smtClean="0"/>
              <a:t>Click to edit Master title style</a:t>
            </a:r>
          </a:p>
        </p:txBody>
      </p:sp>
      <p:sp>
        <p:nvSpPr>
          <p:cNvPr id="1053" name="Rectangle 29"/>
          <p:cNvSpPr>
            <a:spLocks noGrp="1" noChangeArrowheads="1"/>
          </p:cNvSpPr>
          <p:nvPr>
            <p:ph type="body" idx="1"/>
          </p:nvPr>
        </p:nvSpPr>
        <p:spPr bwMode="auto">
          <a:xfrm>
            <a:off x="635000" y="1263650"/>
            <a:ext cx="7867650" cy="432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57" name="Line 33"/>
          <p:cNvSpPr>
            <a:spLocks noChangeShapeType="1"/>
          </p:cNvSpPr>
          <p:nvPr/>
        </p:nvSpPr>
        <p:spPr bwMode="auto">
          <a:xfrm>
            <a:off x="631825" y="777875"/>
            <a:ext cx="7875588" cy="1588"/>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58" name="Line 34"/>
          <p:cNvSpPr>
            <a:spLocks noChangeShapeType="1"/>
          </p:cNvSpPr>
          <p:nvPr/>
        </p:nvSpPr>
        <p:spPr bwMode="auto">
          <a:xfrm>
            <a:off x="631825" y="6078538"/>
            <a:ext cx="7875588" cy="1587"/>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73" name="Rectangle 49"/>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a:latin typeface="Times New Roman" pitchFamily="18" charset="0"/>
              </a:defRPr>
            </a:lvl1pPr>
          </a:lstStyle>
          <a:p>
            <a:fld id="{C0A731E6-F994-4CF6-92A3-7E6F0F14177E}" type="slidenum">
              <a:rPr lang="en-US"/>
              <a:pPr/>
              <a:t>‹#›</a:t>
            </a:fld>
            <a:endParaRPr lang="en-US"/>
          </a:p>
        </p:txBody>
      </p:sp>
      <p:pic>
        <p:nvPicPr>
          <p:cNvPr id="1074" name="Picture 50" descr="unfccc-letter-es-e-header"/>
          <p:cNvPicPr preferRelativeResize="0">
            <a:picLocks noChangeAspect="1" noChangeArrowheads="1"/>
          </p:cNvPicPr>
          <p:nvPr/>
        </p:nvPicPr>
        <p:blipFill>
          <a:blip r:embed="rId13" cstate="print">
            <a:extLst>
              <a:ext uri="{28A0092B-C50C-407E-A947-70E740481C1C}">
                <a14:useLocalDpi xmlns:a14="http://schemas.microsoft.com/office/drawing/2010/main" val="0"/>
              </a:ext>
            </a:extLst>
          </a:blip>
          <a:srcRect r="86363" b="44247"/>
          <a:stretch>
            <a:fillRect/>
          </a:stretch>
        </p:blipFill>
        <p:spPr bwMode="auto">
          <a:xfrm>
            <a:off x="619125" y="6105525"/>
            <a:ext cx="649288"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l" rtl="0" eaLnBrk="0" fontAlgn="base" hangingPunct="0">
        <a:lnSpc>
          <a:spcPts val="1500"/>
        </a:lnSpc>
        <a:spcBef>
          <a:spcPct val="0"/>
        </a:spcBef>
        <a:spcAft>
          <a:spcPct val="0"/>
        </a:spcAft>
        <a:defRPr sz="1200">
          <a:solidFill>
            <a:schemeClr val="tx2"/>
          </a:solidFill>
          <a:latin typeface="+mj-lt"/>
          <a:ea typeface="+mj-ea"/>
          <a:cs typeface="+mj-cs"/>
        </a:defRPr>
      </a:lvl1pPr>
      <a:lvl2pPr algn="l" rtl="0" eaLnBrk="0" fontAlgn="base" hangingPunct="0">
        <a:lnSpc>
          <a:spcPts val="1500"/>
        </a:lnSpc>
        <a:spcBef>
          <a:spcPct val="0"/>
        </a:spcBef>
        <a:spcAft>
          <a:spcPct val="0"/>
        </a:spcAft>
        <a:defRPr sz="1200">
          <a:solidFill>
            <a:schemeClr val="tx2"/>
          </a:solidFill>
          <a:latin typeface="Arial" charset="0"/>
        </a:defRPr>
      </a:lvl2pPr>
      <a:lvl3pPr algn="l" rtl="0" eaLnBrk="0" fontAlgn="base" hangingPunct="0">
        <a:lnSpc>
          <a:spcPts val="1500"/>
        </a:lnSpc>
        <a:spcBef>
          <a:spcPct val="0"/>
        </a:spcBef>
        <a:spcAft>
          <a:spcPct val="0"/>
        </a:spcAft>
        <a:defRPr sz="1200">
          <a:solidFill>
            <a:schemeClr val="tx2"/>
          </a:solidFill>
          <a:latin typeface="Arial" charset="0"/>
        </a:defRPr>
      </a:lvl3pPr>
      <a:lvl4pPr algn="l" rtl="0" eaLnBrk="0" fontAlgn="base" hangingPunct="0">
        <a:lnSpc>
          <a:spcPts val="1500"/>
        </a:lnSpc>
        <a:spcBef>
          <a:spcPct val="0"/>
        </a:spcBef>
        <a:spcAft>
          <a:spcPct val="0"/>
        </a:spcAft>
        <a:defRPr sz="1200">
          <a:solidFill>
            <a:schemeClr val="tx2"/>
          </a:solidFill>
          <a:latin typeface="Arial" charset="0"/>
        </a:defRPr>
      </a:lvl4pPr>
      <a:lvl5pPr algn="l" rtl="0" eaLnBrk="0" fontAlgn="base" hangingPunct="0">
        <a:lnSpc>
          <a:spcPts val="1500"/>
        </a:lnSpc>
        <a:spcBef>
          <a:spcPct val="0"/>
        </a:spcBef>
        <a:spcAft>
          <a:spcPct val="0"/>
        </a:spcAft>
        <a:defRPr sz="1200">
          <a:solidFill>
            <a:schemeClr val="tx2"/>
          </a:solidFill>
          <a:latin typeface="Arial" charset="0"/>
        </a:defRPr>
      </a:lvl5pPr>
      <a:lvl6pPr marL="457200" algn="l" rtl="0" eaLnBrk="0" fontAlgn="base" hangingPunct="0">
        <a:lnSpc>
          <a:spcPts val="1500"/>
        </a:lnSpc>
        <a:spcBef>
          <a:spcPct val="0"/>
        </a:spcBef>
        <a:spcAft>
          <a:spcPct val="0"/>
        </a:spcAft>
        <a:defRPr sz="1200">
          <a:solidFill>
            <a:schemeClr val="tx2"/>
          </a:solidFill>
          <a:latin typeface="Arial" charset="0"/>
        </a:defRPr>
      </a:lvl6pPr>
      <a:lvl7pPr marL="914400" algn="l" rtl="0" eaLnBrk="0" fontAlgn="base" hangingPunct="0">
        <a:lnSpc>
          <a:spcPts val="1500"/>
        </a:lnSpc>
        <a:spcBef>
          <a:spcPct val="0"/>
        </a:spcBef>
        <a:spcAft>
          <a:spcPct val="0"/>
        </a:spcAft>
        <a:defRPr sz="1200">
          <a:solidFill>
            <a:schemeClr val="tx2"/>
          </a:solidFill>
          <a:latin typeface="Arial" charset="0"/>
        </a:defRPr>
      </a:lvl7pPr>
      <a:lvl8pPr marL="1371600" algn="l" rtl="0" eaLnBrk="0" fontAlgn="base" hangingPunct="0">
        <a:lnSpc>
          <a:spcPts val="1500"/>
        </a:lnSpc>
        <a:spcBef>
          <a:spcPct val="0"/>
        </a:spcBef>
        <a:spcAft>
          <a:spcPct val="0"/>
        </a:spcAft>
        <a:defRPr sz="1200">
          <a:solidFill>
            <a:schemeClr val="tx2"/>
          </a:solidFill>
          <a:latin typeface="Arial" charset="0"/>
        </a:defRPr>
      </a:lvl8pPr>
      <a:lvl9pPr marL="1828800" algn="l" rtl="0" eaLnBrk="0" fontAlgn="base" hangingPunct="0">
        <a:lnSpc>
          <a:spcPts val="1500"/>
        </a:lnSpc>
        <a:spcBef>
          <a:spcPct val="0"/>
        </a:spcBef>
        <a:spcAft>
          <a:spcPct val="0"/>
        </a:spcAft>
        <a:defRPr sz="1200">
          <a:solidFill>
            <a:schemeClr val="tx2"/>
          </a:solidFill>
          <a:latin typeface="Arial" charset="0"/>
        </a:defRPr>
      </a:lvl9pPr>
    </p:titleStyle>
    <p:bodyStyle>
      <a:lvl1pPr marL="269875" indent="-269875" algn="l" rtl="0" eaLnBrk="0" fontAlgn="base" hangingPunct="0">
        <a:lnSpc>
          <a:spcPts val="2400"/>
        </a:lnSpc>
        <a:spcBef>
          <a:spcPct val="0"/>
        </a:spcBef>
        <a:spcAft>
          <a:spcPct val="0"/>
        </a:spcAft>
        <a:buClr>
          <a:schemeClr val="tx1"/>
        </a:buClr>
        <a:buChar char="•"/>
        <a:defRPr sz="1500">
          <a:solidFill>
            <a:schemeClr val="tx1"/>
          </a:solidFill>
          <a:latin typeface="+mn-lt"/>
          <a:ea typeface="+mn-ea"/>
          <a:cs typeface="+mn-cs"/>
        </a:defRPr>
      </a:lvl1pPr>
      <a:lvl2pPr marL="628650" indent="-357188" algn="l" rtl="0" eaLnBrk="0" fontAlgn="base" hangingPunct="0">
        <a:lnSpc>
          <a:spcPts val="2400"/>
        </a:lnSpc>
        <a:spcBef>
          <a:spcPct val="0"/>
        </a:spcBef>
        <a:spcAft>
          <a:spcPct val="0"/>
        </a:spcAft>
        <a:buClr>
          <a:schemeClr val="tx1"/>
        </a:buClr>
        <a:buAutoNum type="alphaLcParenR"/>
        <a:defRPr sz="1500">
          <a:solidFill>
            <a:schemeClr val="tx1"/>
          </a:solidFill>
          <a:latin typeface="+mn-lt"/>
        </a:defRPr>
      </a:lvl2pPr>
      <a:lvl3pPr marL="900113" indent="-269875" algn="l" rtl="0" eaLnBrk="0" fontAlgn="base" hangingPunct="0">
        <a:lnSpc>
          <a:spcPts val="2400"/>
        </a:lnSpc>
        <a:spcBef>
          <a:spcPct val="0"/>
        </a:spcBef>
        <a:spcAft>
          <a:spcPct val="0"/>
        </a:spcAft>
        <a:buClr>
          <a:schemeClr val="tx1"/>
        </a:buClr>
        <a:buChar char="•"/>
        <a:defRPr sz="1500">
          <a:solidFill>
            <a:schemeClr val="tx1"/>
          </a:solidFill>
          <a:latin typeface="+mn-lt"/>
        </a:defRPr>
      </a:lvl3pPr>
      <a:lvl4pPr marL="1169988" indent="-268288" algn="l" rtl="0" eaLnBrk="0" fontAlgn="base" hangingPunct="0">
        <a:lnSpc>
          <a:spcPts val="2400"/>
        </a:lnSpc>
        <a:spcBef>
          <a:spcPct val="0"/>
        </a:spcBef>
        <a:spcAft>
          <a:spcPct val="0"/>
        </a:spcAft>
        <a:buClr>
          <a:schemeClr val="tx1"/>
        </a:buClr>
        <a:buChar char="•"/>
        <a:defRPr sz="1500">
          <a:solidFill>
            <a:schemeClr val="tx1"/>
          </a:solidFill>
          <a:latin typeface="+mn-lt"/>
        </a:defRPr>
      </a:lvl4pPr>
      <a:lvl5pPr marL="14382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5pPr>
      <a:lvl6pPr marL="18954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6pPr>
      <a:lvl7pPr marL="23526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7pPr>
      <a:lvl8pPr marL="28098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8pPr>
      <a:lvl9pPr marL="32670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foo/cdm/Projects/DB/TUEV-SUED1245074838.6/view"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mailto:Moderator-DNA@unfccc.int"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ctrTitle"/>
          </p:nvPr>
        </p:nvSpPr>
        <p:spPr/>
        <p:txBody>
          <a:bodyPr/>
          <a:lstStyle/>
          <a:p>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smtClean="0"/>
              <a:t/>
            </a:r>
            <a:br>
              <a:rPr lang="en-GB" dirty="0" smtClean="0"/>
            </a:br>
            <a:r>
              <a:rPr lang="en-US" sz="2800" dirty="0"/>
              <a:t>Roles and structure of Designated National Authorities (DNAs) </a:t>
            </a:r>
            <a:endParaRPr lang="de-DE" sz="2800" dirty="0"/>
          </a:p>
        </p:txBody>
      </p:sp>
      <p:sp>
        <p:nvSpPr>
          <p:cNvPr id="161796" name="Rectangle 4"/>
          <p:cNvSpPr>
            <a:spLocks noChangeArrowheads="1"/>
          </p:cNvSpPr>
          <p:nvPr/>
        </p:nvSpPr>
        <p:spPr bwMode="auto">
          <a:xfrm>
            <a:off x="650875" y="1412875"/>
            <a:ext cx="7881938" cy="75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eaLnBrk="0" hangingPunct="0">
              <a:lnSpc>
                <a:spcPts val="2400"/>
              </a:lnSpc>
              <a:spcBef>
                <a:spcPct val="0"/>
              </a:spcBef>
              <a:buClr>
                <a:schemeClr val="tx1"/>
              </a:buClr>
            </a:pPr>
            <a:endParaRPr lang="de-DE" sz="2200" dirty="0">
              <a:solidFill>
                <a:schemeClr val="bg1"/>
              </a:solidFill>
            </a:endParaRPr>
          </a:p>
        </p:txBody>
      </p:sp>
      <p:sp>
        <p:nvSpPr>
          <p:cNvPr id="161798" name="Rectangle 6"/>
          <p:cNvSpPr>
            <a:spLocks noChangeArrowheads="1"/>
          </p:cNvSpPr>
          <p:nvPr/>
        </p:nvSpPr>
        <p:spPr bwMode="auto">
          <a:xfrm>
            <a:off x="630238" y="4077072"/>
            <a:ext cx="8190234" cy="11520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eaLnBrk="0" hangingPunct="0">
              <a:lnSpc>
                <a:spcPts val="2400"/>
              </a:lnSpc>
              <a:spcBef>
                <a:spcPct val="0"/>
              </a:spcBef>
              <a:buClr>
                <a:schemeClr val="tx1"/>
              </a:buClr>
            </a:pPr>
            <a:r>
              <a:rPr lang="en-US" sz="1600" dirty="0" smtClean="0">
                <a:solidFill>
                  <a:schemeClr val="bg1"/>
                </a:solidFill>
              </a:rPr>
              <a:t>Fabiana Rodrigues, </a:t>
            </a:r>
            <a:r>
              <a:rPr lang="en-US" sz="1600" dirty="0">
                <a:solidFill>
                  <a:schemeClr val="bg1"/>
                </a:solidFill>
              </a:rPr>
              <a:t>UNFCCC secretariat</a:t>
            </a:r>
          </a:p>
          <a:p>
            <a:pPr eaLnBrk="0" hangingPunct="0">
              <a:lnSpc>
                <a:spcPts val="2400"/>
              </a:lnSpc>
              <a:spcBef>
                <a:spcPct val="0"/>
              </a:spcBef>
              <a:buClr>
                <a:schemeClr val="tx1"/>
              </a:buClr>
            </a:pPr>
            <a:r>
              <a:rPr lang="en-IE" sz="1600" dirty="0" smtClean="0">
                <a:solidFill>
                  <a:schemeClr val="bg1"/>
                </a:solidFill>
              </a:rPr>
              <a:t>Regional Workshop - Latin America and the Caribbean </a:t>
            </a:r>
            <a:r>
              <a:rPr lang="en-US" sz="1600" dirty="0">
                <a:solidFill>
                  <a:schemeClr val="bg1"/>
                </a:solidFill>
              </a:rPr>
              <a:t> (31 August – 2 </a:t>
            </a:r>
            <a:r>
              <a:rPr lang="en-US" sz="1600" dirty="0" smtClean="0">
                <a:solidFill>
                  <a:schemeClr val="bg1"/>
                </a:solidFill>
              </a:rPr>
              <a:t>September)</a:t>
            </a:r>
          </a:p>
          <a:p>
            <a:pPr eaLnBrk="0" hangingPunct="0">
              <a:lnSpc>
                <a:spcPts val="2400"/>
              </a:lnSpc>
              <a:spcBef>
                <a:spcPct val="0"/>
              </a:spcBef>
              <a:buClr>
                <a:schemeClr val="tx1"/>
              </a:buClr>
            </a:pPr>
            <a:r>
              <a:rPr lang="en-US" sz="1600" dirty="0" smtClean="0">
                <a:solidFill>
                  <a:schemeClr val="bg1"/>
                </a:solidFill>
              </a:rPr>
              <a:t>Bogota, Colombia</a:t>
            </a:r>
            <a:endParaRPr lang="en-US" sz="1600" dirty="0">
              <a:solidFill>
                <a:schemeClr val="bg1"/>
              </a:solidFill>
            </a:endParaRPr>
          </a:p>
        </p:txBody>
      </p:sp>
      <p:sp>
        <p:nvSpPr>
          <p:cNvPr id="3" name="Slide Number Placeholder 2"/>
          <p:cNvSpPr>
            <a:spLocks noGrp="1"/>
          </p:cNvSpPr>
          <p:nvPr>
            <p:ph type="sldNum" sz="quarter" idx="4"/>
          </p:nvPr>
        </p:nvSpPr>
        <p:spPr/>
        <p:txBody>
          <a:bodyPr/>
          <a:lstStyle/>
          <a:p>
            <a:fld id="{0246C1CC-B834-4411-9DDD-0289CDAC70D7}"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000" y="332656"/>
            <a:ext cx="7869238" cy="314325"/>
          </a:xfrm>
        </p:spPr>
        <p:txBody>
          <a:bodyPr/>
          <a:lstStyle/>
          <a:p>
            <a:r>
              <a:rPr lang="en-GB" sz="2000" b="1" dirty="0" smtClean="0"/>
              <a:t>DOEs are to verify that the </a:t>
            </a:r>
            <a:r>
              <a:rPr lang="en-GB" sz="2000" b="1" dirty="0" err="1" smtClean="0"/>
              <a:t>LoA</a:t>
            </a:r>
            <a:endParaRPr lang="en-AU" b="1" dirty="0"/>
          </a:p>
        </p:txBody>
      </p:sp>
      <p:sp>
        <p:nvSpPr>
          <p:cNvPr id="3" name="Content Placeholder 2"/>
          <p:cNvSpPr>
            <a:spLocks noGrp="1"/>
          </p:cNvSpPr>
          <p:nvPr>
            <p:ph idx="1"/>
          </p:nvPr>
        </p:nvSpPr>
        <p:spPr>
          <a:xfrm>
            <a:off x="611560" y="908720"/>
            <a:ext cx="7867650" cy="5184576"/>
          </a:xfrm>
        </p:spPr>
        <p:txBody>
          <a:bodyPr/>
          <a:lstStyle/>
          <a:p>
            <a:pPr marL="0" indent="0">
              <a:buNone/>
            </a:pPr>
            <a:r>
              <a:rPr lang="en-AU" b="1" dirty="0" smtClean="0"/>
              <a:t>CDM VALIDATION</a:t>
            </a:r>
            <a:r>
              <a:rPr lang="en-US" sz="2000" dirty="0" smtClean="0"/>
              <a:t> </a:t>
            </a:r>
            <a:r>
              <a:rPr lang="en-AU" b="1" dirty="0" smtClean="0"/>
              <a:t>AND </a:t>
            </a:r>
            <a:r>
              <a:rPr lang="en-AU" b="1" dirty="0"/>
              <a:t>VERIFICATION </a:t>
            </a:r>
            <a:r>
              <a:rPr lang="en-AU" b="1" dirty="0" smtClean="0"/>
              <a:t>ST</a:t>
            </a:r>
            <a:r>
              <a:rPr lang="en-AU" b="1" dirty="0"/>
              <a:t>ANDARD</a:t>
            </a:r>
            <a:r>
              <a:rPr lang="en-US" dirty="0"/>
              <a:t> </a:t>
            </a:r>
            <a:r>
              <a:rPr lang="en-AU" b="1" dirty="0"/>
              <a:t>Version </a:t>
            </a:r>
            <a:r>
              <a:rPr lang="en-AU" b="1" dirty="0" smtClean="0"/>
              <a:t>07.0</a:t>
            </a:r>
          </a:p>
          <a:p>
            <a:pPr marL="0" indent="0">
              <a:buNone/>
            </a:pPr>
            <a:endParaRPr lang="en-AU" sz="1600" b="1" dirty="0" smtClean="0"/>
          </a:p>
          <a:p>
            <a:pPr marL="0" indent="0">
              <a:buNone/>
            </a:pPr>
            <a:r>
              <a:rPr lang="en-AU" sz="1600" b="1" dirty="0" smtClean="0"/>
              <a:t>7.6.2</a:t>
            </a:r>
            <a:r>
              <a:rPr lang="en-AU" sz="1600" b="1" dirty="0"/>
              <a:t>. Means of validation</a:t>
            </a:r>
            <a:endParaRPr lang="en-US" sz="1600" dirty="0"/>
          </a:p>
          <a:p>
            <a:pPr marL="0" indent="0">
              <a:buNone/>
            </a:pPr>
            <a:r>
              <a:rPr lang="en-AU" sz="1600" dirty="0" smtClean="0"/>
              <a:t>40. </a:t>
            </a:r>
            <a:r>
              <a:rPr lang="en-AU" sz="1600" dirty="0"/>
              <a:t>The DOE shall determine whether each letter confirms that:</a:t>
            </a:r>
            <a:endParaRPr lang="en-US" sz="1600" dirty="0"/>
          </a:p>
          <a:p>
            <a:pPr marL="0" indent="0">
              <a:buNone/>
            </a:pPr>
            <a:r>
              <a:rPr lang="en-AU" sz="1600" dirty="0"/>
              <a:t>(a) The Party is a Party to the Kyoto Protocol;</a:t>
            </a:r>
            <a:endParaRPr lang="en-US" sz="1600" dirty="0"/>
          </a:p>
          <a:p>
            <a:pPr marL="0" indent="0">
              <a:buNone/>
            </a:pPr>
            <a:r>
              <a:rPr lang="en-AU" sz="1600" dirty="0"/>
              <a:t>(b) Participation is voluntary;</a:t>
            </a:r>
            <a:endParaRPr lang="en-US" sz="1600" dirty="0"/>
          </a:p>
          <a:p>
            <a:pPr marL="0" indent="0">
              <a:buNone/>
            </a:pPr>
            <a:r>
              <a:rPr lang="en-AU" sz="1600" dirty="0"/>
              <a:t>(c) In the case of the host Party, the proposed project activity contributes to the</a:t>
            </a:r>
            <a:endParaRPr lang="en-US" sz="1600" dirty="0"/>
          </a:p>
          <a:p>
            <a:pPr marL="0" indent="0">
              <a:buNone/>
            </a:pPr>
            <a:r>
              <a:rPr lang="en-AU" sz="1600" dirty="0"/>
              <a:t>sustainable development of the country;</a:t>
            </a:r>
            <a:endParaRPr lang="en-US" sz="1600" dirty="0"/>
          </a:p>
          <a:p>
            <a:pPr marL="0" indent="0">
              <a:buNone/>
            </a:pPr>
            <a:r>
              <a:rPr lang="en-AU" sz="1600" dirty="0"/>
              <a:t>(d) It refers to the precise proposed project activity </a:t>
            </a:r>
            <a:r>
              <a:rPr lang="en-AU" sz="1600" b="1" u="sng" dirty="0"/>
              <a:t>title in the PDD being </a:t>
            </a:r>
            <a:r>
              <a:rPr lang="en-AU" sz="1600" b="1" u="sng" dirty="0" smtClean="0"/>
              <a:t>submitted</a:t>
            </a:r>
            <a:r>
              <a:rPr lang="en-US" sz="1600" b="1" u="sng" dirty="0"/>
              <a:t> </a:t>
            </a:r>
            <a:r>
              <a:rPr lang="en-AU" sz="1600" b="1" u="sng" dirty="0" smtClean="0"/>
              <a:t>for </a:t>
            </a:r>
            <a:r>
              <a:rPr lang="en-AU" sz="1600" b="1" u="sng" dirty="0"/>
              <a:t>registration.</a:t>
            </a:r>
            <a:endParaRPr lang="en-US" sz="1600" b="1" u="sng" dirty="0"/>
          </a:p>
          <a:p>
            <a:pPr marL="0" indent="0">
              <a:buNone/>
            </a:pPr>
            <a:r>
              <a:rPr lang="en-AU" sz="1600" dirty="0" smtClean="0"/>
              <a:t>41. </a:t>
            </a:r>
            <a:r>
              <a:rPr lang="en-AU" sz="1600" dirty="0"/>
              <a:t>The DOE shall determine whether the </a:t>
            </a:r>
            <a:r>
              <a:rPr lang="en-AU" sz="1600" u="sng" dirty="0"/>
              <a:t>letter(s) of approval is </a:t>
            </a:r>
            <a:r>
              <a:rPr lang="en-AU" sz="1600" b="1" u="sng" dirty="0"/>
              <a:t>unconditional with respect to 39</a:t>
            </a:r>
            <a:r>
              <a:rPr lang="en-AU" sz="1600" u="sng" dirty="0"/>
              <a:t> (a) to (d)</a:t>
            </a:r>
            <a:r>
              <a:rPr lang="en-AU" sz="1600" dirty="0"/>
              <a:t> above.</a:t>
            </a:r>
            <a:endParaRPr lang="en-US" sz="1600" dirty="0"/>
          </a:p>
          <a:p>
            <a:pPr marL="0" indent="0">
              <a:buNone/>
            </a:pPr>
            <a:r>
              <a:rPr lang="en-AU" sz="1600" dirty="0" smtClean="0"/>
              <a:t>42. </a:t>
            </a:r>
            <a:r>
              <a:rPr lang="en-AU" sz="1600" dirty="0"/>
              <a:t>The DOE shall determine whether the letter(s) of approval has </a:t>
            </a:r>
            <a:r>
              <a:rPr lang="en-AU" sz="1600" b="1" dirty="0"/>
              <a:t>been issued by the respective Party’s DNA </a:t>
            </a:r>
            <a:r>
              <a:rPr lang="en-AU" sz="1600" dirty="0"/>
              <a:t>and is valid for the proposed project activity under validation</a:t>
            </a:r>
            <a:r>
              <a:rPr lang="en-AU" sz="1600" dirty="0" smtClean="0"/>
              <a:t>.</a:t>
            </a:r>
            <a:endParaRPr lang="en-US" sz="1600" dirty="0"/>
          </a:p>
          <a:p>
            <a:pPr marL="0" indent="0">
              <a:buNone/>
            </a:pPr>
            <a:r>
              <a:rPr lang="en-AU" sz="1600" dirty="0" smtClean="0"/>
              <a:t>43. </a:t>
            </a:r>
            <a:r>
              <a:rPr lang="en-AU" sz="1600" dirty="0"/>
              <a:t>If the DOE doubts the </a:t>
            </a:r>
            <a:r>
              <a:rPr lang="en-AU" sz="1600" b="1" dirty="0"/>
              <a:t>authenticity</a:t>
            </a:r>
            <a:r>
              <a:rPr lang="en-AU" sz="1600" dirty="0"/>
              <a:t> of the letter of approval, the DOE shall verify with the DNA that the letter of approval is </a:t>
            </a:r>
            <a:r>
              <a:rPr lang="en-AU" sz="1600" dirty="0" smtClean="0"/>
              <a:t>authentic.</a:t>
            </a:r>
            <a:endParaRPr lang="en-AU" sz="1600" dirty="0"/>
          </a:p>
        </p:txBody>
      </p:sp>
      <p:sp>
        <p:nvSpPr>
          <p:cNvPr id="4" name="Slide Number Placeholder 3"/>
          <p:cNvSpPr>
            <a:spLocks noGrp="1"/>
          </p:cNvSpPr>
          <p:nvPr>
            <p:ph type="sldNum" sz="quarter" idx="11"/>
          </p:nvPr>
        </p:nvSpPr>
        <p:spPr/>
        <p:txBody>
          <a:bodyPr/>
          <a:lstStyle/>
          <a:p>
            <a:fld id="{2500AE61-B9E6-4104-A64B-A3F3D1EE44A0}" type="slidenum">
              <a:rPr lang="en-US" smtClean="0"/>
              <a:pPr/>
              <a:t>10</a:t>
            </a:fld>
            <a:endParaRPr lang="en-US"/>
          </a:p>
        </p:txBody>
      </p:sp>
    </p:spTree>
    <p:extLst>
      <p:ext uri="{BB962C8B-B14F-4D97-AF65-F5344CB8AC3E}">
        <p14:creationId xmlns:p14="http://schemas.microsoft.com/office/powerpoint/2010/main" val="10363081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smtClean="0"/>
              <a:t>Signature on the </a:t>
            </a:r>
            <a:r>
              <a:rPr lang="en-GB" sz="2000" dirty="0" err="1" smtClean="0"/>
              <a:t>LoA</a:t>
            </a:r>
            <a:endParaRPr lang="en-AU" dirty="0"/>
          </a:p>
        </p:txBody>
      </p:sp>
      <p:sp>
        <p:nvSpPr>
          <p:cNvPr id="3" name="Content Placeholder 2"/>
          <p:cNvSpPr>
            <a:spLocks noGrp="1"/>
          </p:cNvSpPr>
          <p:nvPr>
            <p:ph idx="1"/>
          </p:nvPr>
        </p:nvSpPr>
        <p:spPr>
          <a:xfrm>
            <a:off x="611560" y="1124744"/>
            <a:ext cx="7867650" cy="4327525"/>
          </a:xfrm>
        </p:spPr>
        <p:txBody>
          <a:bodyPr/>
          <a:lstStyle/>
          <a:p>
            <a:pPr marL="0" indent="0" algn="ctr">
              <a:buNone/>
            </a:pPr>
            <a:r>
              <a:rPr lang="en-AU" sz="2000" b="1" dirty="0" smtClean="0"/>
              <a:t>Signature on the </a:t>
            </a:r>
            <a:r>
              <a:rPr lang="en-AU" sz="2000" b="1" dirty="0" err="1" smtClean="0"/>
              <a:t>LoA</a:t>
            </a:r>
            <a:r>
              <a:rPr lang="en-AU" sz="2000" b="1" dirty="0" smtClean="0"/>
              <a:t> has to be same as one of the signatures submitted to the UNFCCC secretariat as sample of authorised signatures for the </a:t>
            </a:r>
            <a:r>
              <a:rPr lang="en-AU" sz="2000" b="1" dirty="0" err="1" smtClean="0"/>
              <a:t>LoA</a:t>
            </a:r>
            <a:r>
              <a:rPr lang="en-AU" sz="2000" b="1" dirty="0" smtClean="0"/>
              <a:t>.</a:t>
            </a:r>
          </a:p>
          <a:p>
            <a:pPr marL="0" indent="0" algn="ctr">
              <a:buNone/>
            </a:pPr>
            <a:r>
              <a:rPr lang="en-IE" sz="2000" dirty="0"/>
              <a:t>DNAs should update their </a:t>
            </a:r>
            <a:r>
              <a:rPr lang="en-IE" sz="2000" dirty="0" smtClean="0"/>
              <a:t>representatives details</a:t>
            </a:r>
            <a:r>
              <a:rPr lang="en-IE" sz="2000" dirty="0"/>
              <a:t>, </a:t>
            </a:r>
            <a:r>
              <a:rPr lang="en-IE" sz="2000" dirty="0" smtClean="0"/>
              <a:t>DNAs can </a:t>
            </a:r>
            <a:r>
              <a:rPr lang="en-IE" sz="2000" dirty="0"/>
              <a:t>have one primary and two alternate </a:t>
            </a:r>
            <a:r>
              <a:rPr lang="en-IE" sz="2000" dirty="0" smtClean="0"/>
              <a:t>representatives.</a:t>
            </a:r>
            <a:endParaRPr lang="en-AU" sz="2000" dirty="0"/>
          </a:p>
        </p:txBody>
      </p:sp>
      <p:sp>
        <p:nvSpPr>
          <p:cNvPr id="4" name="Slide Number Placeholder 3"/>
          <p:cNvSpPr>
            <a:spLocks noGrp="1"/>
          </p:cNvSpPr>
          <p:nvPr>
            <p:ph type="sldNum" sz="quarter" idx="11"/>
          </p:nvPr>
        </p:nvSpPr>
        <p:spPr/>
        <p:txBody>
          <a:bodyPr/>
          <a:lstStyle/>
          <a:p>
            <a:fld id="{2500AE61-B9E6-4104-A64B-A3F3D1EE44A0}" type="slidenum">
              <a:rPr lang="en-US" smtClean="0"/>
              <a:pPr/>
              <a:t>11</a:t>
            </a:fld>
            <a:endParaRPr lang="en-US"/>
          </a:p>
        </p:txBody>
      </p:sp>
      <p:pic>
        <p:nvPicPr>
          <p:cNvPr id="2050" name="Picture 2" descr="C:\Program Files (x86)\Microsoft Office\MEDIA\CAGCAT10\j0293236.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78696" y="3933056"/>
            <a:ext cx="2664296" cy="19655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2707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2000" b="1" dirty="0"/>
              <a:t>DNAs that withdraw approval/authorization</a:t>
            </a:r>
            <a:endParaRPr lang="en-US" sz="2000" dirty="0"/>
          </a:p>
        </p:txBody>
      </p:sp>
      <p:sp>
        <p:nvSpPr>
          <p:cNvPr id="3" name="Content Placeholder 2"/>
          <p:cNvSpPr>
            <a:spLocks noGrp="1"/>
          </p:cNvSpPr>
          <p:nvPr>
            <p:ph idx="1"/>
          </p:nvPr>
        </p:nvSpPr>
        <p:spPr>
          <a:xfrm>
            <a:off x="635000" y="1263650"/>
            <a:ext cx="8185472" cy="4327525"/>
          </a:xfrm>
        </p:spPr>
        <p:txBody>
          <a:bodyPr/>
          <a:lstStyle/>
          <a:p>
            <a:pPr marL="0" indent="0">
              <a:buNone/>
            </a:pPr>
            <a:r>
              <a:rPr lang="en-IE" b="1" dirty="0"/>
              <a:t>Process for dealing with letters from DNAs that </a:t>
            </a:r>
            <a:r>
              <a:rPr lang="en-IE" b="1" dirty="0" smtClean="0"/>
              <a:t>withdraw approval/authorization (</a:t>
            </a:r>
            <a:r>
              <a:rPr lang="en-IE" b="1" dirty="0"/>
              <a:t>adopted at EB 76</a:t>
            </a:r>
            <a:r>
              <a:rPr lang="en-IE" b="1" dirty="0" smtClean="0"/>
              <a:t>)</a:t>
            </a:r>
          </a:p>
          <a:p>
            <a:pPr marL="269875" lvl="1" indent="-269875">
              <a:buFontTx/>
              <a:buChar char="•"/>
            </a:pPr>
            <a:r>
              <a:rPr lang="en-GB" sz="2000" dirty="0" smtClean="0"/>
              <a:t>(a) Provide </a:t>
            </a:r>
            <a:r>
              <a:rPr lang="en-GB" sz="2000" dirty="0"/>
              <a:t>guidance to DNAs of Parties as to the procedures that the Board will follow in the absence of specific instructions from that DNA</a:t>
            </a:r>
            <a:r>
              <a:rPr lang="en-GB" sz="2000" dirty="0" smtClean="0"/>
              <a:t>.</a:t>
            </a:r>
          </a:p>
          <a:p>
            <a:pPr marL="269875" lvl="1" indent="-269875">
              <a:buFontTx/>
              <a:buChar char="•"/>
            </a:pPr>
            <a:r>
              <a:rPr lang="en-IE" sz="2000" dirty="0"/>
              <a:t>(b) Provide some clarity to stakeholders affected by withdrawals of approval/authorization as to the process that will be followed by the Board and secretariat;</a:t>
            </a:r>
          </a:p>
          <a:p>
            <a:pPr marL="269875" lvl="1" indent="-269875">
              <a:buFontTx/>
              <a:buChar char="•"/>
            </a:pPr>
            <a:r>
              <a:rPr lang="en-IE" sz="2000" dirty="0"/>
              <a:t>(c) Ensure consistency of treatment for all project activities and programmes of activities affected where the DNA does not specify particular implications.</a:t>
            </a:r>
            <a:endParaRPr lang="en-GB" sz="2000" dirty="0" smtClean="0"/>
          </a:p>
          <a:p>
            <a:endParaRPr lang="en-US" b="1" dirty="0"/>
          </a:p>
        </p:txBody>
      </p:sp>
      <p:sp>
        <p:nvSpPr>
          <p:cNvPr id="4" name="Slide Number Placeholder 3"/>
          <p:cNvSpPr>
            <a:spLocks noGrp="1"/>
          </p:cNvSpPr>
          <p:nvPr>
            <p:ph type="sldNum" sz="quarter" idx="11"/>
          </p:nvPr>
        </p:nvSpPr>
        <p:spPr/>
        <p:txBody>
          <a:bodyPr/>
          <a:lstStyle/>
          <a:p>
            <a:fld id="{2500AE61-B9E6-4104-A64B-A3F3D1EE44A0}" type="slidenum">
              <a:rPr lang="en-US" smtClean="0"/>
              <a:pPr/>
              <a:t>12</a:t>
            </a:fld>
            <a:endParaRPr lang="en-US"/>
          </a:p>
        </p:txBody>
      </p:sp>
    </p:spTree>
    <p:extLst>
      <p:ext uri="{BB962C8B-B14F-4D97-AF65-F5344CB8AC3E}">
        <p14:creationId xmlns:p14="http://schemas.microsoft.com/office/powerpoint/2010/main" val="9191908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000" y="309563"/>
            <a:ext cx="8041456" cy="314325"/>
          </a:xfrm>
        </p:spPr>
        <p:txBody>
          <a:bodyPr/>
          <a:lstStyle/>
          <a:p>
            <a:r>
              <a:rPr lang="en-US" sz="2000" dirty="0" smtClean="0"/>
              <a:t>Procedure says that letter withdrawing approval/authorization should…</a:t>
            </a:r>
            <a:endParaRPr lang="en-GB" sz="2000" dirty="0"/>
          </a:p>
        </p:txBody>
      </p:sp>
      <p:sp>
        <p:nvSpPr>
          <p:cNvPr id="3" name="Content Placeholder 2"/>
          <p:cNvSpPr>
            <a:spLocks noGrp="1"/>
          </p:cNvSpPr>
          <p:nvPr>
            <p:ph idx="1"/>
          </p:nvPr>
        </p:nvSpPr>
        <p:spPr>
          <a:xfrm>
            <a:off x="635000" y="836712"/>
            <a:ext cx="7867650" cy="5184576"/>
          </a:xfrm>
        </p:spPr>
        <p:txBody>
          <a:bodyPr/>
          <a:lstStyle/>
          <a:p>
            <a:r>
              <a:rPr lang="en-GB" dirty="0" smtClean="0"/>
              <a:t>Be </a:t>
            </a:r>
            <a:r>
              <a:rPr lang="en-GB" dirty="0"/>
              <a:t>addressed to the Executive </a:t>
            </a:r>
            <a:r>
              <a:rPr lang="en-GB" dirty="0" smtClean="0"/>
              <a:t>Board; </a:t>
            </a:r>
            <a:endParaRPr lang="en-GB" dirty="0"/>
          </a:p>
          <a:p>
            <a:r>
              <a:rPr lang="en-GB" dirty="0" smtClean="0"/>
              <a:t>Be </a:t>
            </a:r>
            <a:r>
              <a:rPr lang="en-GB" dirty="0"/>
              <a:t>sent by the DNA </a:t>
            </a:r>
            <a:r>
              <a:rPr lang="en-GB" dirty="0" smtClean="0"/>
              <a:t>(rather than another agency/ministry) </a:t>
            </a:r>
            <a:r>
              <a:rPr lang="en-GB" dirty="0"/>
              <a:t>to the secretariat;</a:t>
            </a:r>
          </a:p>
          <a:p>
            <a:r>
              <a:rPr lang="en-GB" dirty="0" smtClean="0"/>
              <a:t>Identify </a:t>
            </a:r>
            <a:r>
              <a:rPr lang="en-GB" dirty="0"/>
              <a:t>the Affected project participants (namely, the project participant(s) to which the Withdrawal Letter </a:t>
            </a:r>
            <a:r>
              <a:rPr lang="en-GB" dirty="0" smtClean="0"/>
              <a:t>applies) </a:t>
            </a:r>
          </a:p>
          <a:p>
            <a:r>
              <a:rPr lang="en-GB" dirty="0" smtClean="0"/>
              <a:t>Identify </a:t>
            </a:r>
            <a:r>
              <a:rPr lang="en-GB" dirty="0"/>
              <a:t>the project activity(</a:t>
            </a:r>
            <a:r>
              <a:rPr lang="en-GB" dirty="0" err="1"/>
              <a:t>ies</a:t>
            </a:r>
            <a:r>
              <a:rPr lang="en-GB" dirty="0"/>
              <a:t>) or </a:t>
            </a:r>
            <a:r>
              <a:rPr lang="en-GB" dirty="0" err="1"/>
              <a:t>PoA</a:t>
            </a:r>
            <a:r>
              <a:rPr lang="en-GB" dirty="0"/>
              <a:t> to which the Withdrawal Letter applies;</a:t>
            </a:r>
          </a:p>
          <a:p>
            <a:r>
              <a:rPr lang="en-GB" dirty="0" smtClean="0"/>
              <a:t>State </a:t>
            </a:r>
            <a:r>
              <a:rPr lang="en-GB" dirty="0"/>
              <a:t>the date of the original Letter of Approval;</a:t>
            </a:r>
          </a:p>
          <a:p>
            <a:r>
              <a:rPr lang="en-GB" dirty="0" smtClean="0"/>
              <a:t>Specify </a:t>
            </a:r>
            <a:r>
              <a:rPr lang="en-GB" dirty="0"/>
              <a:t>the Effective </a:t>
            </a:r>
            <a:r>
              <a:rPr lang="en-GB" dirty="0" smtClean="0"/>
              <a:t>Date (NB MANDATORY);</a:t>
            </a:r>
            <a:endParaRPr lang="en-GB" dirty="0"/>
          </a:p>
          <a:p>
            <a:r>
              <a:rPr lang="en-GB" dirty="0" smtClean="0"/>
              <a:t>Set </a:t>
            </a:r>
            <a:r>
              <a:rPr lang="en-GB" dirty="0"/>
              <a:t>out the implications of the </a:t>
            </a:r>
            <a:r>
              <a:rPr lang="en-GB" dirty="0" smtClean="0"/>
              <a:t>withdrawal;</a:t>
            </a:r>
          </a:p>
          <a:p>
            <a:r>
              <a:rPr lang="en-GB" dirty="0" smtClean="0"/>
              <a:t>Include </a:t>
            </a:r>
            <a:r>
              <a:rPr lang="en-GB" dirty="0"/>
              <a:t>the reasons for the </a:t>
            </a:r>
            <a:r>
              <a:rPr lang="en-GB" dirty="0" smtClean="0"/>
              <a:t>withdrawal;</a:t>
            </a:r>
            <a:endParaRPr lang="en-GB" dirty="0"/>
          </a:p>
          <a:p>
            <a:r>
              <a:rPr lang="en-GB" dirty="0" smtClean="0"/>
              <a:t>Contain </a:t>
            </a:r>
            <a:r>
              <a:rPr lang="en-GB" dirty="0"/>
              <a:t>all other relevant information considered necessary by the DNA;</a:t>
            </a:r>
          </a:p>
          <a:p>
            <a:r>
              <a:rPr lang="en-GB" dirty="0" smtClean="0"/>
              <a:t>Be </a:t>
            </a:r>
            <a:r>
              <a:rPr lang="en-GB" dirty="0"/>
              <a:t>dated and duly signed or stamped;</a:t>
            </a:r>
          </a:p>
          <a:p>
            <a:r>
              <a:rPr lang="en-GB" dirty="0" smtClean="0"/>
              <a:t>If </a:t>
            </a:r>
            <a:r>
              <a:rPr lang="en-GB" dirty="0"/>
              <a:t>possible, be copied to all other project participant(s) currently participating in the project activity or </a:t>
            </a:r>
            <a:r>
              <a:rPr lang="en-GB" dirty="0" err="1"/>
              <a:t>PoA</a:t>
            </a:r>
            <a:r>
              <a:rPr lang="en-GB" dirty="0" smtClean="0"/>
              <a:t>.</a:t>
            </a:r>
          </a:p>
          <a:p>
            <a:endParaRPr lang="en-GB" sz="1600" dirty="0"/>
          </a:p>
          <a:p>
            <a:endParaRPr lang="en-GB" dirty="0"/>
          </a:p>
        </p:txBody>
      </p:sp>
      <p:sp>
        <p:nvSpPr>
          <p:cNvPr id="4" name="Slide Number Placeholder 3"/>
          <p:cNvSpPr>
            <a:spLocks noGrp="1"/>
          </p:cNvSpPr>
          <p:nvPr>
            <p:ph type="sldNum" sz="quarter" idx="11"/>
          </p:nvPr>
        </p:nvSpPr>
        <p:spPr/>
        <p:txBody>
          <a:bodyPr/>
          <a:lstStyle/>
          <a:p>
            <a:fld id="{2500AE61-B9E6-4104-A64B-A3F3D1EE44A0}" type="slidenum">
              <a:rPr lang="en-US" smtClean="0"/>
              <a:pPr/>
              <a:t>13</a:t>
            </a:fld>
            <a:endParaRPr lang="en-US"/>
          </a:p>
        </p:txBody>
      </p:sp>
      <p:sp>
        <p:nvSpPr>
          <p:cNvPr id="5" name="Rectangle 4"/>
          <p:cNvSpPr/>
          <p:nvPr/>
        </p:nvSpPr>
        <p:spPr bwMode="auto">
          <a:xfrm>
            <a:off x="179512" y="1124744"/>
            <a:ext cx="8568952" cy="756084"/>
          </a:xfrm>
          <a:prstGeom prst="rect">
            <a:avLst/>
          </a:prstGeom>
          <a:noFill/>
          <a:ln w="38100">
            <a:solidFill>
              <a:srgbClr val="FF0000"/>
            </a:solidFill>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500" b="0" i="0" u="none" strike="noStrike" cap="none" normalizeH="0" baseline="0" smtClean="0">
              <a:ln>
                <a:noFill/>
              </a:ln>
              <a:solidFill>
                <a:schemeClr val="tx1"/>
              </a:solidFill>
              <a:effectLst/>
              <a:latin typeface="Arial" charset="0"/>
            </a:endParaRPr>
          </a:p>
        </p:txBody>
      </p:sp>
      <p:sp>
        <p:nvSpPr>
          <p:cNvPr id="6" name="Rectangle 5"/>
          <p:cNvSpPr/>
          <p:nvPr/>
        </p:nvSpPr>
        <p:spPr bwMode="auto">
          <a:xfrm>
            <a:off x="179512" y="3861048"/>
            <a:ext cx="8568952" cy="756084"/>
          </a:xfrm>
          <a:prstGeom prst="rect">
            <a:avLst/>
          </a:prstGeom>
          <a:noFill/>
          <a:ln w="38100">
            <a:solidFill>
              <a:srgbClr val="FF0000"/>
            </a:solidFill>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5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35514064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err="1" smtClean="0"/>
              <a:t>PoAs</a:t>
            </a:r>
            <a:r>
              <a:rPr lang="en-US" sz="2000" dirty="0" smtClean="0"/>
              <a:t> with more than one Host Party</a:t>
            </a:r>
            <a:endParaRPr lang="en-GB" sz="2000" dirty="0"/>
          </a:p>
        </p:txBody>
      </p:sp>
      <p:sp>
        <p:nvSpPr>
          <p:cNvPr id="3" name="Content Placeholder 2"/>
          <p:cNvSpPr>
            <a:spLocks noGrp="1"/>
          </p:cNvSpPr>
          <p:nvPr>
            <p:ph idx="1"/>
          </p:nvPr>
        </p:nvSpPr>
        <p:spPr>
          <a:xfrm>
            <a:off x="611560" y="1268760"/>
            <a:ext cx="7867650" cy="1512167"/>
          </a:xfrm>
        </p:spPr>
        <p:txBody>
          <a:bodyPr/>
          <a:lstStyle/>
          <a:p>
            <a:pPr marL="0" indent="0">
              <a:buNone/>
            </a:pPr>
            <a:r>
              <a:rPr lang="en-US" dirty="0" smtClean="0"/>
              <a:t>Host Party B withdraws approval/authorization, only CPAs in Host Party B are affected. As </a:t>
            </a:r>
            <a:r>
              <a:rPr lang="en-US" dirty="0" err="1" smtClean="0"/>
              <a:t>CERs</a:t>
            </a:r>
            <a:r>
              <a:rPr lang="en-US" dirty="0" smtClean="0"/>
              <a:t> are issued by Host Party, </a:t>
            </a:r>
            <a:r>
              <a:rPr lang="en-US" dirty="0" err="1" smtClean="0"/>
              <a:t>CDM</a:t>
            </a:r>
            <a:r>
              <a:rPr lang="en-US" dirty="0" smtClean="0"/>
              <a:t> registry/</a:t>
            </a:r>
            <a:r>
              <a:rPr lang="en-US" dirty="0" err="1" smtClean="0"/>
              <a:t>ITL</a:t>
            </a:r>
            <a:r>
              <a:rPr lang="en-US" dirty="0" smtClean="0"/>
              <a:t> can distinguish </a:t>
            </a:r>
            <a:r>
              <a:rPr lang="en-US" dirty="0" err="1" smtClean="0"/>
              <a:t>CERs</a:t>
            </a:r>
            <a:r>
              <a:rPr lang="en-US" dirty="0" smtClean="0"/>
              <a:t> from CPAs in Host Party A from </a:t>
            </a:r>
            <a:r>
              <a:rPr lang="en-US" dirty="0" err="1" smtClean="0"/>
              <a:t>CERs</a:t>
            </a:r>
            <a:r>
              <a:rPr lang="en-US" dirty="0" smtClean="0"/>
              <a:t> from CPAs in Host Party B.</a:t>
            </a:r>
          </a:p>
          <a:p>
            <a:pPr marL="0" indent="0">
              <a:buNone/>
            </a:pPr>
            <a:endParaRPr lang="en-GB" dirty="0"/>
          </a:p>
        </p:txBody>
      </p:sp>
      <p:sp>
        <p:nvSpPr>
          <p:cNvPr id="4" name="Slide Number Placeholder 3"/>
          <p:cNvSpPr>
            <a:spLocks noGrp="1"/>
          </p:cNvSpPr>
          <p:nvPr>
            <p:ph type="sldNum" sz="quarter" idx="11"/>
          </p:nvPr>
        </p:nvSpPr>
        <p:spPr/>
        <p:txBody>
          <a:bodyPr/>
          <a:lstStyle/>
          <a:p>
            <a:fld id="{2500AE61-B9E6-4104-A64B-A3F3D1EE44A0}" type="slidenum">
              <a:rPr lang="en-US" smtClean="0"/>
              <a:pPr/>
              <a:t>14</a:t>
            </a:fld>
            <a:endParaRPr lang="en-US"/>
          </a:p>
        </p:txBody>
      </p:sp>
    </p:spTree>
    <p:extLst>
      <p:ext uri="{BB962C8B-B14F-4D97-AF65-F5344CB8AC3E}">
        <p14:creationId xmlns:p14="http://schemas.microsoft.com/office/powerpoint/2010/main" val="13326076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71600" y="2492896"/>
            <a:ext cx="7867650" cy="1661294"/>
          </a:xfrm>
        </p:spPr>
        <p:txBody>
          <a:bodyPr/>
          <a:lstStyle/>
          <a:p>
            <a:pPr marL="0" indent="0">
              <a:buNone/>
            </a:pPr>
            <a:r>
              <a:rPr lang="en-GB" sz="3600" dirty="0" smtClean="0"/>
              <a:t>2. Default </a:t>
            </a:r>
            <a:r>
              <a:rPr lang="en-GB" sz="3600" dirty="0"/>
              <a:t>values of fraction of non-renewable biomass</a:t>
            </a:r>
          </a:p>
          <a:p>
            <a:endParaRPr lang="en-US" sz="3600" dirty="0"/>
          </a:p>
        </p:txBody>
      </p:sp>
      <p:sp>
        <p:nvSpPr>
          <p:cNvPr id="4" name="Slide Number Placeholder 3"/>
          <p:cNvSpPr>
            <a:spLocks noGrp="1"/>
          </p:cNvSpPr>
          <p:nvPr>
            <p:ph type="sldNum" sz="quarter" idx="11"/>
          </p:nvPr>
        </p:nvSpPr>
        <p:spPr/>
        <p:txBody>
          <a:bodyPr/>
          <a:lstStyle/>
          <a:p>
            <a:fld id="{2500AE61-B9E6-4104-A64B-A3F3D1EE44A0}" type="slidenum">
              <a:rPr lang="en-US" smtClean="0"/>
              <a:pPr/>
              <a:t>15</a:t>
            </a:fld>
            <a:endParaRPr lang="en-US"/>
          </a:p>
        </p:txBody>
      </p:sp>
    </p:spTree>
    <p:extLst>
      <p:ext uri="{BB962C8B-B14F-4D97-AF65-F5344CB8AC3E}">
        <p14:creationId xmlns:p14="http://schemas.microsoft.com/office/powerpoint/2010/main" val="289760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1800" b="1" dirty="0"/>
              <a:t>Default values of fraction of non-renewable </a:t>
            </a:r>
            <a:r>
              <a:rPr lang="en-GB" sz="1800" b="1" dirty="0" smtClean="0"/>
              <a:t>biomass</a:t>
            </a:r>
            <a:endParaRPr lang="en-US" sz="1800" b="1" dirty="0"/>
          </a:p>
        </p:txBody>
      </p:sp>
      <p:sp>
        <p:nvSpPr>
          <p:cNvPr id="4" name="Slide Number Placeholder 3"/>
          <p:cNvSpPr>
            <a:spLocks noGrp="1"/>
          </p:cNvSpPr>
          <p:nvPr>
            <p:ph type="sldNum" sz="quarter" idx="11"/>
          </p:nvPr>
        </p:nvSpPr>
        <p:spPr/>
        <p:txBody>
          <a:bodyPr/>
          <a:lstStyle/>
          <a:p>
            <a:fld id="{2500AE61-B9E6-4104-A64B-A3F3D1EE44A0}" type="slidenum">
              <a:rPr lang="en-US" smtClean="0"/>
              <a:pPr/>
              <a:t>16</a:t>
            </a:fld>
            <a:endParaRPr lang="en-US"/>
          </a:p>
        </p:txBody>
      </p:sp>
      <p:sp>
        <p:nvSpPr>
          <p:cNvPr id="5" name="Rectangle 4"/>
          <p:cNvSpPr/>
          <p:nvPr/>
        </p:nvSpPr>
        <p:spPr>
          <a:xfrm>
            <a:off x="323528" y="1052736"/>
            <a:ext cx="8820472" cy="3139321"/>
          </a:xfrm>
          <a:prstGeom prst="rect">
            <a:avLst/>
          </a:prstGeom>
        </p:spPr>
        <p:txBody>
          <a:bodyPr wrap="square">
            <a:spAutoFit/>
          </a:bodyPr>
          <a:lstStyle/>
          <a:p>
            <a:r>
              <a:rPr lang="en-IE" sz="1800" dirty="0"/>
              <a:t>The CDM Executive </a:t>
            </a:r>
            <a:r>
              <a:rPr lang="en-IE" sz="1800" dirty="0" smtClean="0"/>
              <a:t>Board </a:t>
            </a:r>
            <a:r>
              <a:rPr lang="en-IE" sz="1800" dirty="0"/>
              <a:t>approved the approach to calculate the values of fraction of non-renewable biomass (</a:t>
            </a:r>
            <a:r>
              <a:rPr lang="en-IE" sz="1800" dirty="0" err="1"/>
              <a:t>fNRB</a:t>
            </a:r>
            <a:r>
              <a:rPr lang="en-IE" sz="1800" dirty="0"/>
              <a:t>) </a:t>
            </a:r>
            <a:r>
              <a:rPr lang="en-IE" sz="1800" dirty="0" smtClean="0"/>
              <a:t>for:</a:t>
            </a:r>
          </a:p>
          <a:p>
            <a:endParaRPr lang="en-IE" sz="1800" dirty="0" smtClean="0"/>
          </a:p>
          <a:p>
            <a:pPr marL="285750" indent="-285750">
              <a:buFont typeface="Arial" panose="020B0604020202020204" pitchFamily="34" charset="0"/>
              <a:buChar char="•"/>
            </a:pPr>
            <a:r>
              <a:rPr lang="en-IE" sz="1800" dirty="0" smtClean="0"/>
              <a:t>least </a:t>
            </a:r>
            <a:r>
              <a:rPr lang="en-IE" sz="1800" dirty="0"/>
              <a:t>developed countries (LDC</a:t>
            </a:r>
            <a:r>
              <a:rPr lang="en-IE" sz="1800" dirty="0" smtClean="0"/>
              <a:t>)</a:t>
            </a:r>
          </a:p>
          <a:p>
            <a:pPr marL="285750" indent="-285750">
              <a:buFont typeface="Arial" panose="020B0604020202020204" pitchFamily="34" charset="0"/>
              <a:buChar char="•"/>
            </a:pPr>
            <a:r>
              <a:rPr lang="en-IE" sz="1800" dirty="0" smtClean="0"/>
              <a:t>small </a:t>
            </a:r>
            <a:r>
              <a:rPr lang="en-IE" sz="1800" dirty="0"/>
              <a:t>island developing states (SIDs) </a:t>
            </a:r>
            <a:endParaRPr lang="en-IE" sz="1800" dirty="0" smtClean="0"/>
          </a:p>
          <a:p>
            <a:pPr marL="285750" indent="-285750">
              <a:buFont typeface="Arial" panose="020B0604020202020204" pitchFamily="34" charset="0"/>
              <a:buChar char="•"/>
            </a:pPr>
            <a:r>
              <a:rPr lang="en-IE" sz="1800" dirty="0" smtClean="0"/>
              <a:t>10 </a:t>
            </a:r>
            <a:r>
              <a:rPr lang="en-IE" sz="1800" dirty="0"/>
              <a:t>or less registered CDM project </a:t>
            </a:r>
          </a:p>
          <a:p>
            <a:r>
              <a:rPr lang="en-IE" sz="1800" dirty="0" smtClean="0"/>
              <a:t>    </a:t>
            </a:r>
            <a:endParaRPr lang="en-IE" sz="1800" b="1" dirty="0">
              <a:solidFill>
                <a:srgbClr val="FF0000"/>
              </a:solidFill>
            </a:endParaRPr>
          </a:p>
          <a:p>
            <a:endParaRPr lang="en-IE" sz="1800" b="1" dirty="0" smtClean="0">
              <a:solidFill>
                <a:srgbClr val="FF0000"/>
              </a:solidFill>
            </a:endParaRPr>
          </a:p>
        </p:txBody>
      </p:sp>
      <p:pic>
        <p:nvPicPr>
          <p:cNvPr id="3074" name="Picture 2" descr="C:\Program Files (x86)\Microsoft Office\MEDIA\OFFICE14\Bullets\BD21301_.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9458" y="2531905"/>
            <a:ext cx="339514" cy="339514"/>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5292080" y="1916832"/>
            <a:ext cx="3600400" cy="1569660"/>
          </a:xfrm>
          <a:prstGeom prst="rect">
            <a:avLst/>
          </a:prstGeom>
          <a:solidFill>
            <a:srgbClr val="92D050"/>
          </a:solidFill>
          <a:ln>
            <a:noFill/>
          </a:ln>
          <a:effectLst>
            <a:outerShdw blurRad="107950" dist="12700" dir="5400000" algn="ctr">
              <a:srgbClr val="000000"/>
            </a:outerShdw>
            <a:softEdge rad="12700"/>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IE" sz="1600" b="1" dirty="0">
                <a:solidFill>
                  <a:schemeClr val="tx1"/>
                </a:solidFill>
              </a:rPr>
              <a:t>When acceptance is received from DNAs, the default values can be applied in small-scale CDM project activities and programme of activities in the respective host countries</a:t>
            </a:r>
            <a:r>
              <a:rPr lang="en-IE" sz="1600" b="1" dirty="0" smtClean="0">
                <a:solidFill>
                  <a:schemeClr val="tx1"/>
                </a:solidFill>
              </a:rPr>
              <a:t>.</a:t>
            </a:r>
            <a:endParaRPr lang="en-IE" sz="1600" b="1" dirty="0">
              <a:solidFill>
                <a:schemeClr val="tx1"/>
              </a:solidFill>
            </a:endParaRPr>
          </a:p>
        </p:txBody>
      </p:sp>
      <p:sp>
        <p:nvSpPr>
          <p:cNvPr id="9" name="Rectangle 8"/>
          <p:cNvSpPr/>
          <p:nvPr/>
        </p:nvSpPr>
        <p:spPr>
          <a:xfrm>
            <a:off x="408329" y="3933056"/>
            <a:ext cx="8316416" cy="954107"/>
          </a:xfrm>
          <a:prstGeom prst="rect">
            <a:avLst/>
          </a:prstGeom>
        </p:spPr>
        <p:txBody>
          <a:bodyPr wrap="square">
            <a:spAutoFit/>
          </a:bodyPr>
          <a:lstStyle/>
          <a:p>
            <a:endParaRPr lang="en-IE" sz="1600" b="1" dirty="0">
              <a:solidFill>
                <a:srgbClr val="FF0000"/>
              </a:solidFill>
            </a:endParaRPr>
          </a:p>
          <a:p>
            <a:r>
              <a:rPr lang="en-IE" sz="1600" b="1" dirty="0"/>
              <a:t>DNAs are requested to </a:t>
            </a:r>
            <a:r>
              <a:rPr lang="en-IE" sz="1600" b="1" dirty="0" smtClean="0"/>
              <a:t>submit a form</a:t>
            </a:r>
            <a:r>
              <a:rPr lang="en-IE" sz="1600" b="1" dirty="0"/>
              <a:t> to indicate their acceptance of the proposed default </a:t>
            </a:r>
            <a:r>
              <a:rPr lang="en-IE" sz="1600" b="1" dirty="0" err="1"/>
              <a:t>fNRB</a:t>
            </a:r>
            <a:r>
              <a:rPr lang="en-IE" sz="1600" b="1" dirty="0"/>
              <a:t> values, and send via email to secretariat@unfccc.int.</a:t>
            </a:r>
          </a:p>
        </p:txBody>
      </p:sp>
      <p:sp>
        <p:nvSpPr>
          <p:cNvPr id="11" name="Rectangle 10"/>
          <p:cNvSpPr/>
          <p:nvPr/>
        </p:nvSpPr>
        <p:spPr bwMode="auto">
          <a:xfrm>
            <a:off x="251520" y="4221088"/>
            <a:ext cx="8568952" cy="756084"/>
          </a:xfrm>
          <a:prstGeom prst="rect">
            <a:avLst/>
          </a:prstGeom>
          <a:noFill/>
          <a:ln w="38100">
            <a:solidFill>
              <a:srgbClr val="FF0000"/>
            </a:solidFill>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5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5539798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1"/>
          </p:nvPr>
        </p:nvSpPr>
        <p:spPr/>
        <p:txBody>
          <a:bodyPr/>
          <a:lstStyle/>
          <a:p>
            <a:fld id="{2500AE61-B9E6-4104-A64B-A3F3D1EE44A0}" type="slidenum">
              <a:rPr lang="en-US" smtClean="0"/>
              <a:pPr/>
              <a:t>17</a:t>
            </a:fld>
            <a:endParaRPr lang="en-US"/>
          </a:p>
        </p:txBody>
      </p:sp>
      <p:sp>
        <p:nvSpPr>
          <p:cNvPr id="5" name="Rectangle 4"/>
          <p:cNvSpPr/>
          <p:nvPr/>
        </p:nvSpPr>
        <p:spPr>
          <a:xfrm>
            <a:off x="1043608" y="2536448"/>
            <a:ext cx="7272808" cy="1200329"/>
          </a:xfrm>
          <a:prstGeom prst="rect">
            <a:avLst/>
          </a:prstGeom>
        </p:spPr>
        <p:txBody>
          <a:bodyPr wrap="square">
            <a:spAutoFit/>
          </a:bodyPr>
          <a:lstStyle/>
          <a:p>
            <a:r>
              <a:rPr lang="en-GB" sz="3600" dirty="0" smtClean="0"/>
              <a:t>3. Automatic </a:t>
            </a:r>
            <a:r>
              <a:rPr lang="en-GB" sz="3600" dirty="0" err="1"/>
              <a:t>additionality</a:t>
            </a:r>
            <a:r>
              <a:rPr lang="en-GB" sz="3600" dirty="0"/>
              <a:t> on </a:t>
            </a:r>
            <a:r>
              <a:rPr lang="en-GB" sz="3600" dirty="0" err="1"/>
              <a:t>microscale</a:t>
            </a:r>
            <a:r>
              <a:rPr lang="en-GB" sz="3600" dirty="0"/>
              <a:t> CDM project activities</a:t>
            </a:r>
          </a:p>
        </p:txBody>
      </p:sp>
    </p:spTree>
    <p:extLst>
      <p:ext uri="{BB962C8B-B14F-4D97-AF65-F5344CB8AC3E}">
        <p14:creationId xmlns:p14="http://schemas.microsoft.com/office/powerpoint/2010/main" val="31339352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1600" b="1" dirty="0"/>
              <a:t>Guidelines for Demonstrating Additionality of Certain Small-Scale Project Activities</a:t>
            </a:r>
            <a:endParaRPr lang="en-US" sz="1600" dirty="0"/>
          </a:p>
        </p:txBody>
      </p:sp>
      <p:sp>
        <p:nvSpPr>
          <p:cNvPr id="3" name="Content Placeholder 2"/>
          <p:cNvSpPr>
            <a:spLocks noGrp="1"/>
          </p:cNvSpPr>
          <p:nvPr>
            <p:ph idx="1"/>
          </p:nvPr>
        </p:nvSpPr>
        <p:spPr>
          <a:xfrm>
            <a:off x="635000" y="1263650"/>
            <a:ext cx="7867650" cy="4685630"/>
          </a:xfrm>
        </p:spPr>
        <p:txBody>
          <a:bodyPr/>
          <a:lstStyle/>
          <a:p>
            <a:r>
              <a:rPr lang="en-IE" sz="2000" dirty="0" smtClean="0"/>
              <a:t>Certain </a:t>
            </a:r>
            <a:r>
              <a:rPr lang="en-IE" sz="2000" dirty="0"/>
              <a:t>grid-connected renewable electricity generation technologies are automatically considered as additional. </a:t>
            </a:r>
            <a:endParaRPr lang="en-IE" sz="2000" dirty="0" smtClean="0"/>
          </a:p>
          <a:p>
            <a:pPr marL="0" indent="0">
              <a:buNone/>
            </a:pPr>
            <a:r>
              <a:rPr lang="en-IE" sz="2000" dirty="0" smtClean="0"/>
              <a:t>The </a:t>
            </a:r>
            <a:r>
              <a:rPr lang="en-IE" sz="2000" dirty="0"/>
              <a:t>positive list includes the </a:t>
            </a:r>
            <a:r>
              <a:rPr lang="en-IE" sz="2000" dirty="0" smtClean="0"/>
              <a:t>following: </a:t>
            </a:r>
          </a:p>
          <a:p>
            <a:pPr marL="0" indent="0">
              <a:buNone/>
            </a:pPr>
            <a:r>
              <a:rPr lang="en-IE" sz="2000" dirty="0" smtClean="0"/>
              <a:t>(installed </a:t>
            </a:r>
            <a:r>
              <a:rPr lang="en-IE" sz="2000" dirty="0"/>
              <a:t>capacity up to 15 </a:t>
            </a:r>
            <a:r>
              <a:rPr lang="en-IE" sz="2000" dirty="0" smtClean="0"/>
              <a:t>MW):</a:t>
            </a:r>
          </a:p>
          <a:p>
            <a:pPr marL="400050" indent="-400050">
              <a:buFont typeface="+mj-lt"/>
              <a:buAutoNum type="romanUcPeriod"/>
            </a:pPr>
            <a:r>
              <a:rPr lang="en-IE" sz="2000" dirty="0" smtClean="0"/>
              <a:t>Solar technologies;</a:t>
            </a:r>
          </a:p>
          <a:p>
            <a:pPr marL="400050" indent="-400050">
              <a:buFont typeface="+mj-lt"/>
              <a:buAutoNum type="romanUcPeriod"/>
            </a:pPr>
            <a:r>
              <a:rPr lang="en-IE" sz="2000" dirty="0" smtClean="0"/>
              <a:t>Off-shore </a:t>
            </a:r>
            <a:r>
              <a:rPr lang="en-IE" sz="2000" dirty="0"/>
              <a:t>wind </a:t>
            </a:r>
            <a:r>
              <a:rPr lang="en-IE" sz="2000" dirty="0" smtClean="0"/>
              <a:t>technologies;</a:t>
            </a:r>
          </a:p>
          <a:p>
            <a:pPr marL="400050" indent="-400050">
              <a:buFont typeface="+mj-lt"/>
              <a:buAutoNum type="romanUcPeriod"/>
            </a:pPr>
            <a:r>
              <a:rPr lang="en-IE" sz="2000" dirty="0" smtClean="0"/>
              <a:t>Marine technologies;</a:t>
            </a:r>
          </a:p>
          <a:p>
            <a:pPr marL="400050" indent="-400050">
              <a:buFont typeface="+mj-lt"/>
              <a:buAutoNum type="romanUcPeriod"/>
            </a:pPr>
            <a:r>
              <a:rPr lang="en-IE" sz="2000" dirty="0" smtClean="0"/>
              <a:t>Building-integrated </a:t>
            </a:r>
            <a:r>
              <a:rPr lang="en-IE" sz="2000" dirty="0"/>
              <a:t>wind turbines </a:t>
            </a:r>
            <a:r>
              <a:rPr lang="en-IE" sz="2000" dirty="0" smtClean="0"/>
              <a:t>(size </a:t>
            </a:r>
            <a:r>
              <a:rPr lang="en-IE" sz="2000" dirty="0"/>
              <a:t>up to 100 </a:t>
            </a:r>
            <a:r>
              <a:rPr lang="en-IE" sz="2000" dirty="0" smtClean="0"/>
              <a:t>kW);</a:t>
            </a:r>
          </a:p>
          <a:p>
            <a:pPr lvl="1"/>
            <a:endParaRPr lang="en-IE" sz="2000" dirty="0"/>
          </a:p>
          <a:p>
            <a:r>
              <a:rPr lang="en-US" sz="2000" dirty="0"/>
              <a:t>Off-grid electricity generation </a:t>
            </a:r>
            <a:r>
              <a:rPr lang="en-US" sz="2000" dirty="0" smtClean="0"/>
              <a:t>technology</a:t>
            </a:r>
          </a:p>
          <a:p>
            <a:r>
              <a:rPr lang="en-IE" sz="2000" dirty="0"/>
              <a:t>Project </a:t>
            </a:r>
            <a:r>
              <a:rPr lang="en-IE" sz="2000" dirty="0" smtClean="0"/>
              <a:t>activities </a:t>
            </a:r>
            <a:r>
              <a:rPr lang="en-IE" sz="2000" dirty="0"/>
              <a:t>solely composed of isolated </a:t>
            </a:r>
            <a:r>
              <a:rPr lang="en-IE" sz="2000" dirty="0" smtClean="0"/>
              <a:t>units.</a:t>
            </a:r>
          </a:p>
        </p:txBody>
      </p:sp>
      <p:sp>
        <p:nvSpPr>
          <p:cNvPr id="4" name="Slide Number Placeholder 3"/>
          <p:cNvSpPr>
            <a:spLocks noGrp="1"/>
          </p:cNvSpPr>
          <p:nvPr>
            <p:ph type="sldNum" sz="quarter" idx="11"/>
          </p:nvPr>
        </p:nvSpPr>
        <p:spPr/>
        <p:txBody>
          <a:bodyPr/>
          <a:lstStyle/>
          <a:p>
            <a:fld id="{2500AE61-B9E6-4104-A64B-A3F3D1EE44A0}" type="slidenum">
              <a:rPr lang="en-US" smtClean="0"/>
              <a:pPr/>
              <a:t>18</a:t>
            </a:fld>
            <a:endParaRPr lang="en-US"/>
          </a:p>
        </p:txBody>
      </p:sp>
    </p:spTree>
    <p:extLst>
      <p:ext uri="{BB962C8B-B14F-4D97-AF65-F5344CB8AC3E}">
        <p14:creationId xmlns:p14="http://schemas.microsoft.com/office/powerpoint/2010/main" val="26670196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2400" b="1" dirty="0" smtClean="0"/>
              <a:t>Automatic </a:t>
            </a:r>
            <a:r>
              <a:rPr lang="en-IE" sz="2400" b="1" dirty="0" err="1"/>
              <a:t>additionality</a:t>
            </a:r>
            <a:endParaRPr lang="en-US" sz="2400" b="1" dirty="0"/>
          </a:p>
        </p:txBody>
      </p:sp>
      <p:sp>
        <p:nvSpPr>
          <p:cNvPr id="3" name="Content Placeholder 2"/>
          <p:cNvSpPr>
            <a:spLocks noGrp="1"/>
          </p:cNvSpPr>
          <p:nvPr>
            <p:ph idx="1"/>
          </p:nvPr>
        </p:nvSpPr>
        <p:spPr>
          <a:xfrm>
            <a:off x="611560" y="980728"/>
            <a:ext cx="7867650" cy="5877272"/>
          </a:xfrm>
        </p:spPr>
        <p:txBody>
          <a:bodyPr/>
          <a:lstStyle/>
          <a:p>
            <a:r>
              <a:rPr lang="en-IE" sz="2000" dirty="0" smtClean="0"/>
              <a:t>A DNA </a:t>
            </a:r>
            <a:r>
              <a:rPr lang="en-IE" sz="2000" dirty="0"/>
              <a:t>may propose specific micro-scale renewable energy </a:t>
            </a:r>
            <a:r>
              <a:rPr lang="en-IE" sz="2000" dirty="0" smtClean="0"/>
              <a:t>technologies </a:t>
            </a:r>
            <a:r>
              <a:rPr lang="en-IE" sz="2000" dirty="0"/>
              <a:t>to the </a:t>
            </a:r>
            <a:r>
              <a:rPr lang="en-IE" sz="2000" dirty="0" smtClean="0"/>
              <a:t>EB to </a:t>
            </a:r>
            <a:r>
              <a:rPr lang="en-IE" sz="2000" dirty="0"/>
              <a:t>qualify them for automatic </a:t>
            </a:r>
            <a:r>
              <a:rPr lang="en-IE" sz="2000" dirty="0" err="1"/>
              <a:t>additionality</a:t>
            </a:r>
            <a:r>
              <a:rPr lang="en-IE" sz="2000" dirty="0"/>
              <a:t> status. </a:t>
            </a:r>
            <a:endParaRPr lang="en-IE" sz="2000" dirty="0" smtClean="0"/>
          </a:p>
          <a:p>
            <a:endParaRPr lang="en-IE" sz="2000" dirty="0" smtClean="0"/>
          </a:p>
          <a:p>
            <a:r>
              <a:rPr lang="en-IE" sz="2000" dirty="0" smtClean="0"/>
              <a:t>The </a:t>
            </a:r>
            <a:r>
              <a:rPr lang="en-IE" sz="2000" dirty="0"/>
              <a:t>process which the DNA must undertake is set out in the Procedure for Submissions and Consideration of </a:t>
            </a:r>
            <a:r>
              <a:rPr lang="en-IE" sz="2000" dirty="0" err="1"/>
              <a:t>Microscale</a:t>
            </a:r>
            <a:r>
              <a:rPr lang="en-IE" sz="2000" dirty="0"/>
              <a:t> Renewable Energy Technologies for Automatic </a:t>
            </a:r>
            <a:r>
              <a:rPr lang="en-IE" sz="2000" dirty="0" smtClean="0"/>
              <a:t>Additionality.</a:t>
            </a:r>
            <a:endParaRPr lang="en-US" sz="2000" dirty="0"/>
          </a:p>
        </p:txBody>
      </p:sp>
      <p:sp>
        <p:nvSpPr>
          <p:cNvPr id="4" name="Slide Number Placeholder 3"/>
          <p:cNvSpPr>
            <a:spLocks noGrp="1"/>
          </p:cNvSpPr>
          <p:nvPr>
            <p:ph type="sldNum" sz="quarter" idx="11"/>
          </p:nvPr>
        </p:nvSpPr>
        <p:spPr/>
        <p:txBody>
          <a:bodyPr/>
          <a:lstStyle/>
          <a:p>
            <a:fld id="{2500AE61-B9E6-4104-A64B-A3F3D1EE44A0}" type="slidenum">
              <a:rPr lang="en-US" smtClean="0"/>
              <a:pPr/>
              <a:t>19</a:t>
            </a:fld>
            <a:endParaRPr lang="en-US"/>
          </a:p>
        </p:txBody>
      </p:sp>
      <p:pic>
        <p:nvPicPr>
          <p:cNvPr id="6" name="Picture 2" descr="C:\Users\rodrigues\Pictures\2014-06-Namibia\2014-07-06 Namibia\for X drive\Namibia 319.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71800" y="4005064"/>
            <a:ext cx="2669103" cy="17794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165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2000" b="1" dirty="0" smtClean="0"/>
              <a:t>CONTENT</a:t>
            </a:r>
            <a:endParaRPr lang="en-US" sz="2000" b="1" dirty="0"/>
          </a:p>
        </p:txBody>
      </p:sp>
      <p:sp>
        <p:nvSpPr>
          <p:cNvPr id="4" name="Slide Number Placeholder 3"/>
          <p:cNvSpPr>
            <a:spLocks noGrp="1"/>
          </p:cNvSpPr>
          <p:nvPr>
            <p:ph type="sldNum" sz="quarter" idx="11"/>
          </p:nvPr>
        </p:nvSpPr>
        <p:spPr/>
        <p:txBody>
          <a:bodyPr/>
          <a:lstStyle/>
          <a:p>
            <a:fld id="{2500AE61-B9E6-4104-A64B-A3F3D1EE44A0}" type="slidenum">
              <a:rPr lang="en-US" smtClean="0"/>
              <a:pPr/>
              <a:t>2</a:t>
            </a:fld>
            <a:endParaRPr lang="en-US"/>
          </a:p>
        </p:txBody>
      </p:sp>
      <p:sp>
        <p:nvSpPr>
          <p:cNvPr id="5" name="Rectangle 4"/>
          <p:cNvSpPr/>
          <p:nvPr/>
        </p:nvSpPr>
        <p:spPr>
          <a:xfrm>
            <a:off x="539552" y="1124744"/>
            <a:ext cx="7920880" cy="4339650"/>
          </a:xfrm>
          <a:prstGeom prst="rect">
            <a:avLst/>
          </a:prstGeom>
        </p:spPr>
        <p:txBody>
          <a:bodyPr wrap="square">
            <a:spAutoFit/>
          </a:bodyPr>
          <a:lstStyle/>
          <a:p>
            <a:pPr marL="457200" lvl="2" indent="-457200">
              <a:buFont typeface="+mj-lt"/>
              <a:buAutoNum type="arabicPeriod"/>
            </a:pPr>
            <a:r>
              <a:rPr lang="en-IE" sz="2400" dirty="0"/>
              <a:t>Role of the </a:t>
            </a:r>
            <a:r>
              <a:rPr lang="en-IE" sz="2400" dirty="0" smtClean="0"/>
              <a:t>DNA</a:t>
            </a:r>
          </a:p>
          <a:p>
            <a:pPr marL="1257300" lvl="4" indent="-342900">
              <a:buFont typeface="Arial" panose="020B0604020202020204" pitchFamily="34" charset="0"/>
              <a:buChar char="•"/>
            </a:pPr>
            <a:r>
              <a:rPr lang="en-IE" sz="2000" i="1" dirty="0" err="1" smtClean="0"/>
              <a:t>LoA</a:t>
            </a:r>
            <a:r>
              <a:rPr lang="en-IE" sz="2000" i="1" dirty="0" smtClean="0"/>
              <a:t> issuance</a:t>
            </a:r>
          </a:p>
          <a:p>
            <a:pPr marL="1257300" lvl="2" indent="-342900">
              <a:buFont typeface="Arial" panose="020B0604020202020204" pitchFamily="34" charset="0"/>
              <a:buChar char="•"/>
            </a:pPr>
            <a:r>
              <a:rPr lang="en-GB" sz="2000" i="1" dirty="0" smtClean="0"/>
              <a:t>Current requirements</a:t>
            </a:r>
          </a:p>
          <a:p>
            <a:pPr marL="1257300" lvl="2" indent="-342900">
              <a:buFont typeface="Arial" panose="020B0604020202020204" pitchFamily="34" charset="0"/>
              <a:buChar char="•"/>
            </a:pPr>
            <a:r>
              <a:rPr lang="en-GB" sz="2000" i="1" dirty="0" smtClean="0"/>
              <a:t>Withdrawal of </a:t>
            </a:r>
            <a:r>
              <a:rPr lang="en-GB" sz="2000" i="1" dirty="0" err="1" smtClean="0"/>
              <a:t>LoA</a:t>
            </a:r>
            <a:endParaRPr lang="en-GB" sz="2000" i="1" dirty="0" smtClean="0"/>
          </a:p>
          <a:p>
            <a:pPr marL="1257300" lvl="2" indent="-342900">
              <a:buFont typeface="Arial" panose="020B0604020202020204" pitchFamily="34" charset="0"/>
              <a:buChar char="•"/>
            </a:pPr>
            <a:endParaRPr lang="en-GB" sz="2000" i="1" dirty="0" smtClean="0"/>
          </a:p>
          <a:p>
            <a:pPr marL="457200" indent="-457200">
              <a:buFont typeface="+mj-lt"/>
              <a:buAutoNum type="arabicPeriod" startAt="2"/>
            </a:pPr>
            <a:r>
              <a:rPr lang="en-GB" sz="2400" dirty="0" smtClean="0"/>
              <a:t>Default </a:t>
            </a:r>
            <a:r>
              <a:rPr lang="en-GB" sz="2400" dirty="0"/>
              <a:t>values of fraction of non-renewable </a:t>
            </a:r>
            <a:r>
              <a:rPr lang="en-GB" sz="2400" dirty="0" smtClean="0"/>
              <a:t>biomass</a:t>
            </a:r>
          </a:p>
          <a:p>
            <a:pPr marL="457200" indent="-457200">
              <a:buFont typeface="+mj-lt"/>
              <a:buAutoNum type="arabicPeriod" startAt="2"/>
            </a:pPr>
            <a:endParaRPr lang="en-GB" sz="2400" dirty="0" smtClean="0"/>
          </a:p>
          <a:p>
            <a:pPr marL="457200" indent="-457200">
              <a:buFont typeface="+mj-lt"/>
              <a:buAutoNum type="arabicPeriod" startAt="2"/>
            </a:pPr>
            <a:r>
              <a:rPr lang="en-GB" sz="2400" dirty="0" smtClean="0"/>
              <a:t>Automatic </a:t>
            </a:r>
            <a:r>
              <a:rPr lang="en-GB" sz="2400" dirty="0" err="1"/>
              <a:t>additionality</a:t>
            </a:r>
            <a:r>
              <a:rPr lang="en-GB" sz="2400" dirty="0"/>
              <a:t> on </a:t>
            </a:r>
            <a:r>
              <a:rPr lang="en-GB" sz="2400" dirty="0" err="1"/>
              <a:t>microscale</a:t>
            </a:r>
            <a:r>
              <a:rPr lang="en-GB" sz="2400" dirty="0"/>
              <a:t> CDM project </a:t>
            </a:r>
            <a:r>
              <a:rPr lang="en-GB" sz="2400" dirty="0" smtClean="0"/>
              <a:t>activities</a:t>
            </a:r>
          </a:p>
        </p:txBody>
      </p:sp>
      <p:pic>
        <p:nvPicPr>
          <p:cNvPr id="1026" name="Picture 2" descr="C:\Program Files (x86)\Microsoft Office\MEDIA\CAGCAT10\j0233018.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2160" y="1124744"/>
            <a:ext cx="1641532" cy="1667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40806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4294967295"/>
          </p:nvPr>
        </p:nvSpPr>
        <p:spPr>
          <a:xfrm>
            <a:off x="6553200" y="6245225"/>
            <a:ext cx="2133600" cy="476250"/>
          </a:xfrm>
          <a:prstGeom prst="rect">
            <a:avLst/>
          </a:prstGeom>
          <a:noFill/>
        </p:spPr>
        <p:txBody>
          <a:bodyPr/>
          <a:lstStyle>
            <a:lvl1pPr eaLnBrk="0" hangingPunct="0">
              <a:defRPr sz="3000">
                <a:solidFill>
                  <a:schemeClr val="bg1"/>
                </a:solidFill>
                <a:latin typeface="Arial" charset="0"/>
                <a:cs typeface="Arial" charset="0"/>
              </a:defRPr>
            </a:lvl1pPr>
            <a:lvl2pPr marL="742950" indent="-285750" eaLnBrk="0" hangingPunct="0">
              <a:defRPr sz="3000">
                <a:solidFill>
                  <a:schemeClr val="bg1"/>
                </a:solidFill>
                <a:latin typeface="Arial" charset="0"/>
                <a:cs typeface="Arial" charset="0"/>
              </a:defRPr>
            </a:lvl2pPr>
            <a:lvl3pPr marL="1143000" indent="-228600" eaLnBrk="0" hangingPunct="0">
              <a:defRPr sz="3000">
                <a:solidFill>
                  <a:schemeClr val="bg1"/>
                </a:solidFill>
                <a:latin typeface="Arial" charset="0"/>
                <a:cs typeface="Arial" charset="0"/>
              </a:defRPr>
            </a:lvl3pPr>
            <a:lvl4pPr marL="1600200" indent="-228600" eaLnBrk="0" hangingPunct="0">
              <a:defRPr sz="3000">
                <a:solidFill>
                  <a:schemeClr val="bg1"/>
                </a:solidFill>
                <a:latin typeface="Arial" charset="0"/>
                <a:cs typeface="Arial" charset="0"/>
              </a:defRPr>
            </a:lvl4pPr>
            <a:lvl5pPr marL="2057400" indent="-228600" eaLnBrk="0" hangingPunct="0">
              <a:defRPr sz="3000">
                <a:solidFill>
                  <a:schemeClr val="bg1"/>
                </a:solidFill>
                <a:latin typeface="Arial" charset="0"/>
                <a:cs typeface="Arial" charset="0"/>
              </a:defRPr>
            </a:lvl5pPr>
            <a:lvl6pPr marL="2514600" indent="-228600" eaLnBrk="0" fontAlgn="base" hangingPunct="0">
              <a:lnSpc>
                <a:spcPts val="5600"/>
              </a:lnSpc>
              <a:spcBef>
                <a:spcPct val="0"/>
              </a:spcBef>
              <a:spcAft>
                <a:spcPct val="0"/>
              </a:spcAft>
              <a:defRPr sz="3000">
                <a:solidFill>
                  <a:schemeClr val="bg1"/>
                </a:solidFill>
                <a:latin typeface="Arial" charset="0"/>
                <a:cs typeface="Arial" charset="0"/>
              </a:defRPr>
            </a:lvl6pPr>
            <a:lvl7pPr marL="2971800" indent="-228600" eaLnBrk="0" fontAlgn="base" hangingPunct="0">
              <a:lnSpc>
                <a:spcPts val="5600"/>
              </a:lnSpc>
              <a:spcBef>
                <a:spcPct val="0"/>
              </a:spcBef>
              <a:spcAft>
                <a:spcPct val="0"/>
              </a:spcAft>
              <a:defRPr sz="3000">
                <a:solidFill>
                  <a:schemeClr val="bg1"/>
                </a:solidFill>
                <a:latin typeface="Arial" charset="0"/>
                <a:cs typeface="Arial" charset="0"/>
              </a:defRPr>
            </a:lvl7pPr>
            <a:lvl8pPr marL="3429000" indent="-228600" eaLnBrk="0" fontAlgn="base" hangingPunct="0">
              <a:lnSpc>
                <a:spcPts val="5600"/>
              </a:lnSpc>
              <a:spcBef>
                <a:spcPct val="0"/>
              </a:spcBef>
              <a:spcAft>
                <a:spcPct val="0"/>
              </a:spcAft>
              <a:defRPr sz="3000">
                <a:solidFill>
                  <a:schemeClr val="bg1"/>
                </a:solidFill>
                <a:latin typeface="Arial" charset="0"/>
                <a:cs typeface="Arial" charset="0"/>
              </a:defRPr>
            </a:lvl8pPr>
            <a:lvl9pPr marL="3886200" indent="-228600" eaLnBrk="0" fontAlgn="base" hangingPunct="0">
              <a:lnSpc>
                <a:spcPts val="5600"/>
              </a:lnSpc>
              <a:spcBef>
                <a:spcPct val="0"/>
              </a:spcBef>
              <a:spcAft>
                <a:spcPct val="0"/>
              </a:spcAft>
              <a:defRPr sz="3000">
                <a:solidFill>
                  <a:schemeClr val="bg1"/>
                </a:solidFill>
                <a:latin typeface="Arial" charset="0"/>
                <a:cs typeface="Arial" charset="0"/>
              </a:defRPr>
            </a:lvl9pPr>
          </a:lstStyle>
          <a:p>
            <a:pPr eaLnBrk="1" hangingPunct="1"/>
            <a:fld id="{FF2975FB-D611-4C73-BA22-66D5A9AC8CEA}" type="slidenum">
              <a:rPr lang="en-US" sz="1400" smtClean="0">
                <a:solidFill>
                  <a:schemeClr val="tx1"/>
                </a:solidFill>
                <a:latin typeface="Times New Roman" pitchFamily="18" charset="0"/>
              </a:rPr>
              <a:pPr eaLnBrk="1" hangingPunct="1"/>
              <a:t>20</a:t>
            </a:fld>
            <a:endParaRPr lang="en-US" sz="1400" smtClean="0">
              <a:solidFill>
                <a:schemeClr val="tx1"/>
              </a:solidFill>
              <a:latin typeface="Times New Roman" pitchFamily="18" charset="0"/>
            </a:endParaRPr>
          </a:p>
        </p:txBody>
      </p:sp>
      <p:sp>
        <p:nvSpPr>
          <p:cNvPr id="19459" name="Rectangle 2"/>
          <p:cNvSpPr>
            <a:spLocks noGrp="1" noChangeArrowheads="1"/>
          </p:cNvSpPr>
          <p:nvPr>
            <p:ph type="title"/>
          </p:nvPr>
        </p:nvSpPr>
        <p:spPr/>
        <p:txBody>
          <a:bodyPr/>
          <a:lstStyle/>
          <a:p>
            <a:pPr marL="457200" indent="-457200"/>
            <a:r>
              <a:rPr lang="en-IE" sz="2000" b="1" dirty="0" err="1"/>
              <a:t>Microsale</a:t>
            </a:r>
            <a:r>
              <a:rPr lang="en-IE" sz="2000" b="1" dirty="0"/>
              <a:t> Project Activities</a:t>
            </a:r>
            <a:endParaRPr lang="en-GB" sz="2000" dirty="0"/>
          </a:p>
        </p:txBody>
      </p:sp>
      <p:sp>
        <p:nvSpPr>
          <p:cNvPr id="19460" name="Rectangle 3"/>
          <p:cNvSpPr>
            <a:spLocks noGrp="1" noChangeArrowheads="1"/>
          </p:cNvSpPr>
          <p:nvPr>
            <p:ph type="body" idx="1"/>
          </p:nvPr>
        </p:nvSpPr>
        <p:spPr>
          <a:xfrm>
            <a:off x="635000" y="1045691"/>
            <a:ext cx="7867650" cy="4327525"/>
          </a:xfrm>
        </p:spPr>
        <p:txBody>
          <a:bodyPr/>
          <a:lstStyle/>
          <a:p>
            <a:pPr marL="0" indent="0">
              <a:buNone/>
            </a:pPr>
            <a:r>
              <a:rPr lang="en-IE" sz="2000" dirty="0" smtClean="0"/>
              <a:t>Project </a:t>
            </a:r>
            <a:r>
              <a:rPr lang="en-IE" sz="2000" dirty="0"/>
              <a:t>activities up to 5 MW that employ renewable energy as their primary technology are additional if any one of the conditions below is satisfied</a:t>
            </a:r>
            <a:r>
              <a:rPr lang="en-IE" sz="2000" dirty="0" smtClean="0"/>
              <a:t>:</a:t>
            </a:r>
          </a:p>
          <a:p>
            <a:pPr marL="0" indent="0">
              <a:buNone/>
            </a:pPr>
            <a:endParaRPr lang="en-IE" sz="2000" dirty="0"/>
          </a:p>
          <a:p>
            <a:r>
              <a:rPr lang="en-IE" sz="2000" dirty="0" smtClean="0"/>
              <a:t>LDCs/SIDs </a:t>
            </a:r>
            <a:r>
              <a:rPr lang="en-IE" sz="2000" dirty="0"/>
              <a:t>or in a </a:t>
            </a:r>
            <a:r>
              <a:rPr lang="en-IE" sz="2000" b="1" dirty="0"/>
              <a:t>special underdeveloped zone (</a:t>
            </a:r>
            <a:r>
              <a:rPr lang="en-IE" sz="2000" b="1" dirty="0" smtClean="0"/>
              <a:t>SUZ);</a:t>
            </a:r>
            <a:endParaRPr lang="en-IE" sz="2000" b="1" dirty="0"/>
          </a:p>
          <a:p>
            <a:r>
              <a:rPr lang="en-IE" sz="2000" dirty="0" smtClean="0"/>
              <a:t>off </a:t>
            </a:r>
            <a:r>
              <a:rPr lang="en-IE" sz="2000" dirty="0"/>
              <a:t>grid activity supplying energy to </a:t>
            </a:r>
            <a:r>
              <a:rPr lang="en-IE" sz="2000" dirty="0" smtClean="0"/>
              <a:t>households/communities;</a:t>
            </a:r>
            <a:endParaRPr lang="en-IE" sz="2000" dirty="0"/>
          </a:p>
          <a:p>
            <a:r>
              <a:rPr lang="en-IE" sz="2000" dirty="0" smtClean="0"/>
              <a:t>not </a:t>
            </a:r>
            <a:r>
              <a:rPr lang="en-IE" sz="2000" dirty="0"/>
              <a:t>connected to a national </a:t>
            </a:r>
            <a:r>
              <a:rPr lang="en-IE" sz="2000" dirty="0" smtClean="0"/>
              <a:t>grid</a:t>
            </a:r>
            <a:r>
              <a:rPr lang="en-IE" sz="2000" dirty="0"/>
              <a:t>;</a:t>
            </a:r>
          </a:p>
          <a:p>
            <a:r>
              <a:rPr lang="en-IE" sz="2000" b="1" dirty="0" smtClean="0"/>
              <a:t>Recommended </a:t>
            </a:r>
            <a:r>
              <a:rPr lang="en-IE" sz="2000" b="1" dirty="0"/>
              <a:t>by the </a:t>
            </a:r>
            <a:r>
              <a:rPr lang="en-IE" sz="2000" b="1" dirty="0" smtClean="0"/>
              <a:t>DNA </a:t>
            </a:r>
            <a:r>
              <a:rPr lang="en-IE" sz="2000" b="1" dirty="0"/>
              <a:t>and approved by the </a:t>
            </a:r>
            <a:r>
              <a:rPr lang="en-IE" sz="2000" b="1" dirty="0" smtClean="0"/>
              <a:t>Board (remain </a:t>
            </a:r>
            <a:r>
              <a:rPr lang="en-IE" sz="2000" b="1" dirty="0"/>
              <a:t>valid for three years from the date of </a:t>
            </a:r>
            <a:r>
              <a:rPr lang="en-IE" sz="2000" b="1" dirty="0" smtClean="0"/>
              <a:t>approval)</a:t>
            </a:r>
          </a:p>
        </p:txBody>
      </p:sp>
    </p:spTree>
    <p:extLst>
      <p:ext uri="{BB962C8B-B14F-4D97-AF65-F5344CB8AC3E}">
        <p14:creationId xmlns:p14="http://schemas.microsoft.com/office/powerpoint/2010/main" val="193214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4294967295"/>
          </p:nvPr>
        </p:nvSpPr>
        <p:spPr>
          <a:xfrm>
            <a:off x="6553200" y="6245225"/>
            <a:ext cx="2133600" cy="476250"/>
          </a:xfrm>
          <a:prstGeom prst="rect">
            <a:avLst/>
          </a:prstGeom>
          <a:noFill/>
        </p:spPr>
        <p:txBody>
          <a:bodyPr/>
          <a:lstStyle>
            <a:lvl1pPr eaLnBrk="0" hangingPunct="0">
              <a:defRPr sz="3000">
                <a:solidFill>
                  <a:schemeClr val="bg1"/>
                </a:solidFill>
                <a:latin typeface="Arial" charset="0"/>
                <a:cs typeface="Arial" charset="0"/>
              </a:defRPr>
            </a:lvl1pPr>
            <a:lvl2pPr marL="742950" indent="-285750" eaLnBrk="0" hangingPunct="0">
              <a:defRPr sz="3000">
                <a:solidFill>
                  <a:schemeClr val="bg1"/>
                </a:solidFill>
                <a:latin typeface="Arial" charset="0"/>
                <a:cs typeface="Arial" charset="0"/>
              </a:defRPr>
            </a:lvl2pPr>
            <a:lvl3pPr marL="1143000" indent="-228600" eaLnBrk="0" hangingPunct="0">
              <a:defRPr sz="3000">
                <a:solidFill>
                  <a:schemeClr val="bg1"/>
                </a:solidFill>
                <a:latin typeface="Arial" charset="0"/>
                <a:cs typeface="Arial" charset="0"/>
              </a:defRPr>
            </a:lvl3pPr>
            <a:lvl4pPr marL="1600200" indent="-228600" eaLnBrk="0" hangingPunct="0">
              <a:defRPr sz="3000">
                <a:solidFill>
                  <a:schemeClr val="bg1"/>
                </a:solidFill>
                <a:latin typeface="Arial" charset="0"/>
                <a:cs typeface="Arial" charset="0"/>
              </a:defRPr>
            </a:lvl4pPr>
            <a:lvl5pPr marL="2057400" indent="-228600" eaLnBrk="0" hangingPunct="0">
              <a:defRPr sz="3000">
                <a:solidFill>
                  <a:schemeClr val="bg1"/>
                </a:solidFill>
                <a:latin typeface="Arial" charset="0"/>
                <a:cs typeface="Arial" charset="0"/>
              </a:defRPr>
            </a:lvl5pPr>
            <a:lvl6pPr marL="2514600" indent="-228600" eaLnBrk="0" fontAlgn="base" hangingPunct="0">
              <a:lnSpc>
                <a:spcPts val="5600"/>
              </a:lnSpc>
              <a:spcBef>
                <a:spcPct val="0"/>
              </a:spcBef>
              <a:spcAft>
                <a:spcPct val="0"/>
              </a:spcAft>
              <a:defRPr sz="3000">
                <a:solidFill>
                  <a:schemeClr val="bg1"/>
                </a:solidFill>
                <a:latin typeface="Arial" charset="0"/>
                <a:cs typeface="Arial" charset="0"/>
              </a:defRPr>
            </a:lvl6pPr>
            <a:lvl7pPr marL="2971800" indent="-228600" eaLnBrk="0" fontAlgn="base" hangingPunct="0">
              <a:lnSpc>
                <a:spcPts val="5600"/>
              </a:lnSpc>
              <a:spcBef>
                <a:spcPct val="0"/>
              </a:spcBef>
              <a:spcAft>
                <a:spcPct val="0"/>
              </a:spcAft>
              <a:defRPr sz="3000">
                <a:solidFill>
                  <a:schemeClr val="bg1"/>
                </a:solidFill>
                <a:latin typeface="Arial" charset="0"/>
                <a:cs typeface="Arial" charset="0"/>
              </a:defRPr>
            </a:lvl7pPr>
            <a:lvl8pPr marL="3429000" indent="-228600" eaLnBrk="0" fontAlgn="base" hangingPunct="0">
              <a:lnSpc>
                <a:spcPts val="5600"/>
              </a:lnSpc>
              <a:spcBef>
                <a:spcPct val="0"/>
              </a:spcBef>
              <a:spcAft>
                <a:spcPct val="0"/>
              </a:spcAft>
              <a:defRPr sz="3000">
                <a:solidFill>
                  <a:schemeClr val="bg1"/>
                </a:solidFill>
                <a:latin typeface="Arial" charset="0"/>
                <a:cs typeface="Arial" charset="0"/>
              </a:defRPr>
            </a:lvl8pPr>
            <a:lvl9pPr marL="3886200" indent="-228600" eaLnBrk="0" fontAlgn="base" hangingPunct="0">
              <a:lnSpc>
                <a:spcPts val="5600"/>
              </a:lnSpc>
              <a:spcBef>
                <a:spcPct val="0"/>
              </a:spcBef>
              <a:spcAft>
                <a:spcPct val="0"/>
              </a:spcAft>
              <a:defRPr sz="3000">
                <a:solidFill>
                  <a:schemeClr val="bg1"/>
                </a:solidFill>
                <a:latin typeface="Arial" charset="0"/>
                <a:cs typeface="Arial" charset="0"/>
              </a:defRPr>
            </a:lvl9pPr>
          </a:lstStyle>
          <a:p>
            <a:pPr eaLnBrk="1" hangingPunct="1"/>
            <a:fld id="{7CB91355-5937-4D5D-B654-46D0E1F4D850}" type="slidenum">
              <a:rPr lang="en-US" sz="1400" smtClean="0">
                <a:solidFill>
                  <a:schemeClr val="tx1"/>
                </a:solidFill>
                <a:latin typeface="Times New Roman" pitchFamily="18" charset="0"/>
              </a:rPr>
              <a:pPr eaLnBrk="1" hangingPunct="1"/>
              <a:t>21</a:t>
            </a:fld>
            <a:endParaRPr lang="en-US" sz="1400" smtClean="0">
              <a:solidFill>
                <a:schemeClr val="tx1"/>
              </a:solidFill>
              <a:latin typeface="Times New Roman" pitchFamily="18" charset="0"/>
            </a:endParaRPr>
          </a:p>
        </p:txBody>
      </p:sp>
      <p:sp>
        <p:nvSpPr>
          <p:cNvPr id="17411" name="Rectangle 2"/>
          <p:cNvSpPr>
            <a:spLocks noGrp="1" noChangeArrowheads="1"/>
          </p:cNvSpPr>
          <p:nvPr>
            <p:ph type="title"/>
          </p:nvPr>
        </p:nvSpPr>
        <p:spPr/>
        <p:txBody>
          <a:bodyPr/>
          <a:lstStyle/>
          <a:p>
            <a:r>
              <a:rPr lang="en-US" sz="2000" dirty="0" smtClean="0">
                <a:solidFill>
                  <a:srgbClr val="3366FF"/>
                </a:solidFill>
              </a:rPr>
              <a:t>Special underdeveloped zones (SUZ)</a:t>
            </a:r>
          </a:p>
        </p:txBody>
      </p:sp>
      <p:sp>
        <p:nvSpPr>
          <p:cNvPr id="17412" name="Rectangle 3"/>
          <p:cNvSpPr>
            <a:spLocks noGrp="1" noChangeArrowheads="1"/>
          </p:cNvSpPr>
          <p:nvPr>
            <p:ph type="body" idx="1"/>
          </p:nvPr>
        </p:nvSpPr>
        <p:spPr>
          <a:xfrm>
            <a:off x="635000" y="908720"/>
            <a:ext cx="7867650" cy="4032448"/>
          </a:xfrm>
        </p:spPr>
        <p:txBody>
          <a:bodyPr/>
          <a:lstStyle/>
          <a:p>
            <a:pPr algn="ctr">
              <a:buFontTx/>
              <a:buNone/>
            </a:pPr>
            <a:r>
              <a:rPr lang="en-GB" sz="2000" dirty="0" smtClean="0"/>
              <a:t>“Geographic location is in a special underdeveloped zone (SUZ) of the host country” </a:t>
            </a:r>
          </a:p>
          <a:p>
            <a:pPr algn="ctr">
              <a:buFontTx/>
              <a:buNone/>
            </a:pPr>
            <a:endParaRPr lang="en-US" sz="1800" dirty="0" smtClean="0"/>
          </a:p>
          <a:p>
            <a:pPr marL="358775" lvl="1" indent="0">
              <a:buNone/>
            </a:pPr>
            <a:endParaRPr lang="en-GB" sz="1000" dirty="0" smtClean="0"/>
          </a:p>
          <a:p>
            <a:pPr marL="973138" lvl="2" indent="-342900">
              <a:buFont typeface="+mj-lt"/>
              <a:buAutoNum type="alphaLcPeriod"/>
            </a:pPr>
            <a:r>
              <a:rPr lang="en-US" sz="1600" dirty="0" smtClean="0"/>
              <a:t>Proportion of population with income of </a:t>
            </a:r>
            <a:r>
              <a:rPr lang="en-US" sz="1600" dirty="0" smtClean="0">
                <a:solidFill>
                  <a:srgbClr val="3366FF"/>
                </a:solidFill>
              </a:rPr>
              <a:t>less than USD 2 per day is</a:t>
            </a:r>
            <a:r>
              <a:rPr lang="en-US" sz="1600" dirty="0" smtClean="0"/>
              <a:t> </a:t>
            </a:r>
            <a:r>
              <a:rPr lang="en-US" sz="1600" dirty="0" smtClean="0">
                <a:solidFill>
                  <a:srgbClr val="3366FF"/>
                </a:solidFill>
              </a:rPr>
              <a:t>greater than 50%;</a:t>
            </a:r>
            <a:r>
              <a:rPr lang="en-US" sz="1600" dirty="0" smtClean="0"/>
              <a:t> or</a:t>
            </a:r>
            <a:endParaRPr lang="en-US" sz="1600" dirty="0" smtClean="0">
              <a:solidFill>
                <a:srgbClr val="3366FF"/>
              </a:solidFill>
            </a:endParaRPr>
          </a:p>
          <a:p>
            <a:pPr marL="973138" lvl="2" indent="-342900">
              <a:buFont typeface="+mj-lt"/>
              <a:buAutoNum type="alphaLcPeriod"/>
            </a:pPr>
            <a:r>
              <a:rPr lang="en-US" sz="1600" dirty="0" smtClean="0"/>
              <a:t>Gross National Income (GNI) in the country is </a:t>
            </a:r>
            <a:r>
              <a:rPr lang="en-US" sz="1600" dirty="0" smtClean="0">
                <a:solidFill>
                  <a:srgbClr val="3366FF"/>
                </a:solidFill>
              </a:rPr>
              <a:t>less than USD 3,000 </a:t>
            </a:r>
            <a:r>
              <a:rPr lang="en-US" sz="1600" dirty="0" smtClean="0"/>
              <a:t>and the population of the region is </a:t>
            </a:r>
            <a:r>
              <a:rPr lang="en-US" sz="1600" dirty="0" smtClean="0">
                <a:solidFill>
                  <a:srgbClr val="3366FF"/>
                </a:solidFill>
              </a:rPr>
              <a:t>among the poorest 20% </a:t>
            </a:r>
            <a:r>
              <a:rPr lang="en-US" sz="1600" dirty="0" smtClean="0"/>
              <a:t>in the country as per official policies.</a:t>
            </a:r>
          </a:p>
          <a:p>
            <a:endParaRPr lang="en-US" sz="1600" dirty="0"/>
          </a:p>
          <a:p>
            <a:r>
              <a:rPr lang="en-US" sz="2000" b="1" u="sng" dirty="0" smtClean="0"/>
              <a:t>DNAs can submit their recommendation on SUZ</a:t>
            </a:r>
            <a:r>
              <a:rPr lang="en-US" sz="2000" b="1" dirty="0" smtClean="0"/>
              <a:t> to the Board for approval.</a:t>
            </a:r>
          </a:p>
          <a:p>
            <a:pPr algn="ctr">
              <a:buFontTx/>
              <a:buNone/>
            </a:pPr>
            <a:endParaRPr lang="en-GB" sz="1600" dirty="0" smtClean="0"/>
          </a:p>
        </p:txBody>
      </p:sp>
      <p:sp>
        <p:nvSpPr>
          <p:cNvPr id="17413" name="TextBox 1"/>
          <p:cNvSpPr txBox="1">
            <a:spLocks noChangeArrowheads="1"/>
          </p:cNvSpPr>
          <p:nvPr/>
        </p:nvSpPr>
        <p:spPr bwMode="auto">
          <a:xfrm>
            <a:off x="3851920" y="5254921"/>
            <a:ext cx="19446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000">
                <a:solidFill>
                  <a:schemeClr val="bg1"/>
                </a:solidFill>
                <a:latin typeface="Arial" charset="0"/>
                <a:cs typeface="Arial" charset="0"/>
              </a:defRPr>
            </a:lvl1pPr>
            <a:lvl2pPr marL="742950" indent="-285750" eaLnBrk="0" hangingPunct="0">
              <a:defRPr sz="3000">
                <a:solidFill>
                  <a:schemeClr val="bg1"/>
                </a:solidFill>
                <a:latin typeface="Arial" charset="0"/>
                <a:cs typeface="Arial" charset="0"/>
              </a:defRPr>
            </a:lvl2pPr>
            <a:lvl3pPr marL="1143000" indent="-228600" eaLnBrk="0" hangingPunct="0">
              <a:defRPr sz="3000">
                <a:solidFill>
                  <a:schemeClr val="bg1"/>
                </a:solidFill>
                <a:latin typeface="Arial" charset="0"/>
                <a:cs typeface="Arial" charset="0"/>
              </a:defRPr>
            </a:lvl3pPr>
            <a:lvl4pPr marL="1600200" indent="-228600" eaLnBrk="0" hangingPunct="0">
              <a:defRPr sz="3000">
                <a:solidFill>
                  <a:schemeClr val="bg1"/>
                </a:solidFill>
                <a:latin typeface="Arial" charset="0"/>
                <a:cs typeface="Arial" charset="0"/>
              </a:defRPr>
            </a:lvl4pPr>
            <a:lvl5pPr marL="2057400" indent="-228600" eaLnBrk="0" hangingPunct="0">
              <a:defRPr sz="3000">
                <a:solidFill>
                  <a:schemeClr val="bg1"/>
                </a:solidFill>
                <a:latin typeface="Arial" charset="0"/>
                <a:cs typeface="Arial" charset="0"/>
              </a:defRPr>
            </a:lvl5pPr>
            <a:lvl6pPr marL="2514600" indent="-228600" eaLnBrk="0" fontAlgn="base" hangingPunct="0">
              <a:lnSpc>
                <a:spcPts val="5600"/>
              </a:lnSpc>
              <a:spcBef>
                <a:spcPct val="0"/>
              </a:spcBef>
              <a:spcAft>
                <a:spcPct val="0"/>
              </a:spcAft>
              <a:defRPr sz="3000">
                <a:solidFill>
                  <a:schemeClr val="bg1"/>
                </a:solidFill>
                <a:latin typeface="Arial" charset="0"/>
                <a:cs typeface="Arial" charset="0"/>
              </a:defRPr>
            </a:lvl6pPr>
            <a:lvl7pPr marL="2971800" indent="-228600" eaLnBrk="0" fontAlgn="base" hangingPunct="0">
              <a:lnSpc>
                <a:spcPts val="5600"/>
              </a:lnSpc>
              <a:spcBef>
                <a:spcPct val="0"/>
              </a:spcBef>
              <a:spcAft>
                <a:spcPct val="0"/>
              </a:spcAft>
              <a:defRPr sz="3000">
                <a:solidFill>
                  <a:schemeClr val="bg1"/>
                </a:solidFill>
                <a:latin typeface="Arial" charset="0"/>
                <a:cs typeface="Arial" charset="0"/>
              </a:defRPr>
            </a:lvl7pPr>
            <a:lvl8pPr marL="3429000" indent="-228600" eaLnBrk="0" fontAlgn="base" hangingPunct="0">
              <a:lnSpc>
                <a:spcPts val="5600"/>
              </a:lnSpc>
              <a:spcBef>
                <a:spcPct val="0"/>
              </a:spcBef>
              <a:spcAft>
                <a:spcPct val="0"/>
              </a:spcAft>
              <a:defRPr sz="3000">
                <a:solidFill>
                  <a:schemeClr val="bg1"/>
                </a:solidFill>
                <a:latin typeface="Arial" charset="0"/>
                <a:cs typeface="Arial" charset="0"/>
              </a:defRPr>
            </a:lvl8pPr>
            <a:lvl9pPr marL="3886200" indent="-228600" eaLnBrk="0" fontAlgn="base" hangingPunct="0">
              <a:lnSpc>
                <a:spcPts val="5600"/>
              </a:lnSpc>
              <a:spcBef>
                <a:spcPct val="0"/>
              </a:spcBef>
              <a:spcAft>
                <a:spcPct val="0"/>
              </a:spcAft>
              <a:defRPr sz="3000">
                <a:solidFill>
                  <a:schemeClr val="bg1"/>
                </a:solidFill>
                <a:latin typeface="Arial" charset="0"/>
                <a:cs typeface="Arial" charset="0"/>
              </a:defRPr>
            </a:lvl9pPr>
          </a:lstStyle>
          <a:p>
            <a:pPr eaLnBrk="1" hangingPunct="1">
              <a:lnSpc>
                <a:spcPct val="100000"/>
              </a:lnSpc>
            </a:pPr>
            <a:r>
              <a:rPr lang="en-GB" sz="500" dirty="0">
                <a:solidFill>
                  <a:srgbClr val="92D050"/>
                </a:solidFill>
              </a:rPr>
              <a:t>Photographer: </a:t>
            </a:r>
            <a:r>
              <a:rPr lang="en-GB" sz="500" dirty="0" err="1">
                <a:solidFill>
                  <a:srgbClr val="92D050"/>
                </a:solidFill>
              </a:rPr>
              <a:t>Eiji</a:t>
            </a:r>
            <a:r>
              <a:rPr lang="en-GB" sz="500" dirty="0">
                <a:solidFill>
                  <a:srgbClr val="92D050"/>
                </a:solidFill>
              </a:rPr>
              <a:t> Matsubara</a:t>
            </a:r>
          </a:p>
          <a:p>
            <a:pPr eaLnBrk="1" hangingPunct="1">
              <a:lnSpc>
                <a:spcPct val="100000"/>
              </a:lnSpc>
            </a:pPr>
            <a:r>
              <a:rPr lang="en-GB" sz="500" dirty="0">
                <a:solidFill>
                  <a:srgbClr val="92D050"/>
                </a:solidFill>
              </a:rPr>
              <a:t>Title: Cultivating the reforested parcel for pineapple production (agroforestry) </a:t>
            </a:r>
          </a:p>
          <a:p>
            <a:pPr eaLnBrk="1" hangingPunct="1">
              <a:lnSpc>
                <a:spcPct val="100000"/>
              </a:lnSpc>
            </a:pPr>
            <a:r>
              <a:rPr lang="en-GB" sz="500" dirty="0">
                <a:solidFill>
                  <a:srgbClr val="92D050"/>
                </a:solidFill>
              </a:rPr>
              <a:t>CDM Project: </a:t>
            </a:r>
            <a:r>
              <a:rPr lang="en-GB" sz="500" dirty="0">
                <a:solidFill>
                  <a:srgbClr val="92D050"/>
                </a:solidFill>
                <a:hlinkClick r:id="rId2"/>
              </a:rPr>
              <a:t>2694: Reforestation of croplands and grasslands in low income communities of Paraguarí Department, Paraguay</a:t>
            </a:r>
            <a:r>
              <a:rPr lang="en-GB" sz="500" dirty="0">
                <a:solidFill>
                  <a:srgbClr val="92D050"/>
                </a:solidFill>
              </a:rPr>
              <a:t> </a:t>
            </a:r>
          </a:p>
          <a:p>
            <a:pPr eaLnBrk="1" hangingPunct="1">
              <a:lnSpc>
                <a:spcPct val="100000"/>
              </a:lnSpc>
            </a:pPr>
            <a:r>
              <a:rPr lang="en-GB" sz="500" dirty="0">
                <a:solidFill>
                  <a:srgbClr val="92D050"/>
                </a:solidFill>
              </a:rPr>
              <a:t>Country: Paraguay</a:t>
            </a:r>
          </a:p>
          <a:p>
            <a:pPr eaLnBrk="1" hangingPunct="1">
              <a:lnSpc>
                <a:spcPct val="100000"/>
              </a:lnSpc>
            </a:pPr>
            <a:endParaRPr lang="en-GB" sz="500" dirty="0">
              <a:solidFill>
                <a:srgbClr val="92D050"/>
              </a:solidFill>
            </a:endParaRPr>
          </a:p>
        </p:txBody>
      </p:sp>
      <p:pic>
        <p:nvPicPr>
          <p:cNvPr id="17414" name="Picture 8" descr="G:\SDM\Public Information &amp; Communication (PIC)\PIC06-Public Information and Outreach\CDM Photo Contest\2010\Photo Submissions\Top20\1G8LD62MJZ7UO5YXRPBWSHFCNVT3I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0152" y="4651070"/>
            <a:ext cx="1799804" cy="135051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212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7412">
                                            <p:txEl>
                                              <p:pRg st="6" end="6"/>
                                            </p:txEl>
                                          </p:spTgt>
                                        </p:tgtEl>
                                        <p:attrNameLst>
                                          <p:attrName>style.visibility</p:attrName>
                                        </p:attrNameLst>
                                      </p:cBhvr>
                                      <p:to>
                                        <p:strVal val="visible"/>
                                      </p:to>
                                    </p:set>
                                    <p:animEffect transition="in" filter="fade">
                                      <p:cBhvr>
                                        <p:cTn id="15" dur="500"/>
                                        <p:tgtEl>
                                          <p:spTgt spid="1741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4294967295"/>
          </p:nvPr>
        </p:nvSpPr>
        <p:spPr>
          <a:xfrm>
            <a:off x="6553200" y="6245225"/>
            <a:ext cx="2133600" cy="476250"/>
          </a:xfrm>
          <a:prstGeom prst="rect">
            <a:avLst/>
          </a:prstGeom>
          <a:noFill/>
        </p:spPr>
        <p:txBody>
          <a:bodyPr/>
          <a:lstStyle>
            <a:lvl1pPr eaLnBrk="0" hangingPunct="0">
              <a:defRPr sz="3000">
                <a:solidFill>
                  <a:schemeClr val="bg1"/>
                </a:solidFill>
                <a:latin typeface="Arial" charset="0"/>
                <a:cs typeface="Arial" charset="0"/>
              </a:defRPr>
            </a:lvl1pPr>
            <a:lvl2pPr marL="742950" indent="-285750" eaLnBrk="0" hangingPunct="0">
              <a:defRPr sz="3000">
                <a:solidFill>
                  <a:schemeClr val="bg1"/>
                </a:solidFill>
                <a:latin typeface="Arial" charset="0"/>
                <a:cs typeface="Arial" charset="0"/>
              </a:defRPr>
            </a:lvl2pPr>
            <a:lvl3pPr marL="1143000" indent="-228600" eaLnBrk="0" hangingPunct="0">
              <a:defRPr sz="3000">
                <a:solidFill>
                  <a:schemeClr val="bg1"/>
                </a:solidFill>
                <a:latin typeface="Arial" charset="0"/>
                <a:cs typeface="Arial" charset="0"/>
              </a:defRPr>
            </a:lvl3pPr>
            <a:lvl4pPr marL="1600200" indent="-228600" eaLnBrk="0" hangingPunct="0">
              <a:defRPr sz="3000">
                <a:solidFill>
                  <a:schemeClr val="bg1"/>
                </a:solidFill>
                <a:latin typeface="Arial" charset="0"/>
                <a:cs typeface="Arial" charset="0"/>
              </a:defRPr>
            </a:lvl4pPr>
            <a:lvl5pPr marL="2057400" indent="-228600" eaLnBrk="0" hangingPunct="0">
              <a:defRPr sz="3000">
                <a:solidFill>
                  <a:schemeClr val="bg1"/>
                </a:solidFill>
                <a:latin typeface="Arial" charset="0"/>
                <a:cs typeface="Arial" charset="0"/>
              </a:defRPr>
            </a:lvl5pPr>
            <a:lvl6pPr marL="2514600" indent="-228600" eaLnBrk="0" fontAlgn="base" hangingPunct="0">
              <a:lnSpc>
                <a:spcPts val="5600"/>
              </a:lnSpc>
              <a:spcBef>
                <a:spcPct val="0"/>
              </a:spcBef>
              <a:spcAft>
                <a:spcPct val="0"/>
              </a:spcAft>
              <a:defRPr sz="3000">
                <a:solidFill>
                  <a:schemeClr val="bg1"/>
                </a:solidFill>
                <a:latin typeface="Arial" charset="0"/>
                <a:cs typeface="Arial" charset="0"/>
              </a:defRPr>
            </a:lvl6pPr>
            <a:lvl7pPr marL="2971800" indent="-228600" eaLnBrk="0" fontAlgn="base" hangingPunct="0">
              <a:lnSpc>
                <a:spcPts val="5600"/>
              </a:lnSpc>
              <a:spcBef>
                <a:spcPct val="0"/>
              </a:spcBef>
              <a:spcAft>
                <a:spcPct val="0"/>
              </a:spcAft>
              <a:defRPr sz="3000">
                <a:solidFill>
                  <a:schemeClr val="bg1"/>
                </a:solidFill>
                <a:latin typeface="Arial" charset="0"/>
                <a:cs typeface="Arial" charset="0"/>
              </a:defRPr>
            </a:lvl7pPr>
            <a:lvl8pPr marL="3429000" indent="-228600" eaLnBrk="0" fontAlgn="base" hangingPunct="0">
              <a:lnSpc>
                <a:spcPts val="5600"/>
              </a:lnSpc>
              <a:spcBef>
                <a:spcPct val="0"/>
              </a:spcBef>
              <a:spcAft>
                <a:spcPct val="0"/>
              </a:spcAft>
              <a:defRPr sz="3000">
                <a:solidFill>
                  <a:schemeClr val="bg1"/>
                </a:solidFill>
                <a:latin typeface="Arial" charset="0"/>
                <a:cs typeface="Arial" charset="0"/>
              </a:defRPr>
            </a:lvl8pPr>
            <a:lvl9pPr marL="3886200" indent="-228600" eaLnBrk="0" fontAlgn="base" hangingPunct="0">
              <a:lnSpc>
                <a:spcPts val="5600"/>
              </a:lnSpc>
              <a:spcBef>
                <a:spcPct val="0"/>
              </a:spcBef>
              <a:spcAft>
                <a:spcPct val="0"/>
              </a:spcAft>
              <a:defRPr sz="3000">
                <a:solidFill>
                  <a:schemeClr val="bg1"/>
                </a:solidFill>
                <a:latin typeface="Arial" charset="0"/>
                <a:cs typeface="Arial" charset="0"/>
              </a:defRPr>
            </a:lvl9pPr>
          </a:lstStyle>
          <a:p>
            <a:pPr eaLnBrk="1" hangingPunct="1"/>
            <a:fld id="{FF2975FB-D611-4C73-BA22-66D5A9AC8CEA}" type="slidenum">
              <a:rPr lang="en-US" sz="1400" smtClean="0">
                <a:solidFill>
                  <a:schemeClr val="tx1"/>
                </a:solidFill>
                <a:latin typeface="Times New Roman" pitchFamily="18" charset="0"/>
              </a:rPr>
              <a:pPr eaLnBrk="1" hangingPunct="1"/>
              <a:t>22</a:t>
            </a:fld>
            <a:endParaRPr lang="en-US" sz="1400" smtClean="0">
              <a:solidFill>
                <a:schemeClr val="tx1"/>
              </a:solidFill>
              <a:latin typeface="Times New Roman" pitchFamily="18" charset="0"/>
            </a:endParaRPr>
          </a:p>
        </p:txBody>
      </p:sp>
      <p:sp>
        <p:nvSpPr>
          <p:cNvPr id="19459" name="Rectangle 2"/>
          <p:cNvSpPr>
            <a:spLocks noGrp="1" noChangeArrowheads="1"/>
          </p:cNvSpPr>
          <p:nvPr>
            <p:ph type="title"/>
          </p:nvPr>
        </p:nvSpPr>
        <p:spPr/>
        <p:txBody>
          <a:bodyPr/>
          <a:lstStyle/>
          <a:p>
            <a:pPr marL="457200" indent="-457200"/>
            <a:r>
              <a:rPr lang="en-GB" sz="2000" dirty="0"/>
              <a:t>Automatic </a:t>
            </a:r>
            <a:r>
              <a:rPr lang="en-GB" sz="2000" dirty="0" err="1"/>
              <a:t>additionality</a:t>
            </a:r>
            <a:r>
              <a:rPr lang="en-GB" sz="2000" dirty="0"/>
              <a:t> on </a:t>
            </a:r>
            <a:r>
              <a:rPr lang="en-GB" sz="2000" dirty="0" err="1"/>
              <a:t>microscale</a:t>
            </a:r>
            <a:r>
              <a:rPr lang="en-GB" sz="2000" dirty="0"/>
              <a:t> CDM project activities</a:t>
            </a:r>
          </a:p>
        </p:txBody>
      </p:sp>
      <p:sp>
        <p:nvSpPr>
          <p:cNvPr id="19460" name="Rectangle 3"/>
          <p:cNvSpPr>
            <a:spLocks noGrp="1" noChangeArrowheads="1"/>
          </p:cNvSpPr>
          <p:nvPr>
            <p:ph type="body" idx="1"/>
          </p:nvPr>
        </p:nvSpPr>
        <p:spPr>
          <a:xfrm>
            <a:off x="635000" y="1045691"/>
            <a:ext cx="7867650" cy="4327525"/>
          </a:xfrm>
        </p:spPr>
        <p:txBody>
          <a:bodyPr/>
          <a:lstStyle/>
          <a:p>
            <a:pPr marL="0" indent="0">
              <a:buNone/>
            </a:pPr>
            <a:r>
              <a:rPr lang="en-US" sz="2000" b="1" dirty="0" smtClean="0">
                <a:solidFill>
                  <a:srgbClr val="3366FF"/>
                </a:solidFill>
              </a:rPr>
              <a:t>DNAs from non-LDCs/non-SIDS </a:t>
            </a:r>
          </a:p>
          <a:p>
            <a:pPr>
              <a:lnSpc>
                <a:spcPct val="100000"/>
              </a:lnSpc>
            </a:pPr>
            <a:endParaRPr lang="en-US" sz="600" dirty="0" smtClean="0">
              <a:solidFill>
                <a:srgbClr val="3366FF"/>
              </a:solidFill>
            </a:endParaRPr>
          </a:p>
          <a:p>
            <a:pPr marL="1087438" lvl="2" indent="-457200">
              <a:lnSpc>
                <a:spcPct val="100000"/>
              </a:lnSpc>
              <a:buFont typeface="+mj-lt"/>
              <a:buAutoNum type="arabicPeriod"/>
            </a:pPr>
            <a:r>
              <a:rPr lang="en-US" sz="1800" dirty="0" smtClean="0"/>
              <a:t>Proposing specific renewable energy technologies for automatic </a:t>
            </a:r>
            <a:r>
              <a:rPr lang="en-US" sz="1800" dirty="0" err="1" smtClean="0"/>
              <a:t>additionality</a:t>
            </a:r>
            <a:r>
              <a:rPr lang="en-US" sz="1800" dirty="0" smtClean="0"/>
              <a:t>; and </a:t>
            </a:r>
          </a:p>
          <a:p>
            <a:pPr marL="858838" lvl="2" indent="-228600">
              <a:lnSpc>
                <a:spcPct val="100000"/>
              </a:lnSpc>
              <a:buFont typeface="+mj-lt"/>
              <a:buAutoNum type="arabicPeriod"/>
            </a:pPr>
            <a:endParaRPr lang="en-US" sz="900" dirty="0" smtClean="0"/>
          </a:p>
          <a:p>
            <a:pPr marL="1087438" lvl="2" indent="-457200">
              <a:lnSpc>
                <a:spcPct val="100000"/>
              </a:lnSpc>
              <a:buFont typeface="+mj-lt"/>
              <a:buAutoNum type="arabicPeriod"/>
            </a:pPr>
            <a:r>
              <a:rPr lang="en-US" sz="1800" dirty="0" smtClean="0"/>
              <a:t>Recommending special underdeveloped zones.</a:t>
            </a:r>
          </a:p>
          <a:p>
            <a:pPr>
              <a:lnSpc>
                <a:spcPct val="100000"/>
              </a:lnSpc>
            </a:pPr>
            <a:endParaRPr lang="en-US" sz="1800" dirty="0" smtClean="0"/>
          </a:p>
          <a:p>
            <a:pPr marL="0" indent="0">
              <a:lnSpc>
                <a:spcPct val="100000"/>
              </a:lnSpc>
              <a:buNone/>
            </a:pPr>
            <a:r>
              <a:rPr lang="en-US" sz="2000" b="1" dirty="0" smtClean="0">
                <a:solidFill>
                  <a:srgbClr val="3366FF"/>
                </a:solidFill>
              </a:rPr>
              <a:t>DNAs from LDCs/SIDS </a:t>
            </a:r>
          </a:p>
          <a:p>
            <a:pPr>
              <a:lnSpc>
                <a:spcPct val="100000"/>
              </a:lnSpc>
            </a:pPr>
            <a:endParaRPr lang="en-US" sz="600" dirty="0"/>
          </a:p>
          <a:p>
            <a:pPr marL="1087438" lvl="2" indent="-457200">
              <a:lnSpc>
                <a:spcPct val="100000"/>
              </a:lnSpc>
              <a:buFont typeface="+mj-lt"/>
              <a:buAutoNum type="arabicPeriod"/>
            </a:pPr>
            <a:r>
              <a:rPr lang="en-US" sz="1800" dirty="0" smtClean="0"/>
              <a:t>Promoting the use of the </a:t>
            </a:r>
            <a:r>
              <a:rPr lang="en-US" sz="1800" dirty="0" err="1" smtClean="0"/>
              <a:t>microscale</a:t>
            </a:r>
            <a:r>
              <a:rPr lang="en-US" sz="1800" dirty="0" smtClean="0"/>
              <a:t> and small-scale </a:t>
            </a:r>
            <a:r>
              <a:rPr lang="en-US" sz="1800" dirty="0" err="1" smtClean="0"/>
              <a:t>additionality</a:t>
            </a:r>
            <a:r>
              <a:rPr lang="en-US" sz="1800" dirty="0" smtClean="0"/>
              <a:t> guidelines among project developers in your country</a:t>
            </a:r>
          </a:p>
          <a:p>
            <a:pPr>
              <a:lnSpc>
                <a:spcPct val="100000"/>
              </a:lnSpc>
            </a:pPr>
            <a:endParaRPr lang="en-US" sz="1800" dirty="0" smtClean="0"/>
          </a:p>
          <a:p>
            <a:pPr marL="0" indent="0">
              <a:lnSpc>
                <a:spcPct val="100000"/>
              </a:lnSpc>
              <a:buNone/>
            </a:pPr>
            <a:r>
              <a:rPr lang="en-US" sz="1800" dirty="0" smtClean="0">
                <a:solidFill>
                  <a:srgbClr val="3366FF"/>
                </a:solidFill>
              </a:rPr>
              <a:t>All DNAs </a:t>
            </a:r>
            <a:r>
              <a:rPr lang="en-US" sz="1800" dirty="0" smtClean="0"/>
              <a:t>should provide input when calls for input are opened by the CDM Executive Board,  </a:t>
            </a:r>
            <a:r>
              <a:rPr lang="en-US" sz="1800" dirty="0" smtClean="0">
                <a:solidFill>
                  <a:srgbClr val="3366FF"/>
                </a:solidFill>
              </a:rPr>
              <a:t>your views are important!</a:t>
            </a:r>
          </a:p>
        </p:txBody>
      </p:sp>
      <p:pic>
        <p:nvPicPr>
          <p:cNvPr id="19461" name="Picture 5" descr="G:\SDM\Public Information &amp; Communication (PIC)\PIC06-Public Information and Outreach\CDM Photo Contest\2009\Photo Submissions\Top25 Pictures\Windmills And Electricit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0606" y="4464050"/>
            <a:ext cx="2376487" cy="15843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214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9460">
                                            <p:txEl>
                                              <p:pRg st="2" end="2"/>
                                            </p:txEl>
                                          </p:spTgt>
                                        </p:tgtEl>
                                        <p:attrNameLst>
                                          <p:attrName>style.visibility</p:attrName>
                                        </p:attrNameLst>
                                      </p:cBhvr>
                                      <p:to>
                                        <p:strVal val="visible"/>
                                      </p:to>
                                    </p:set>
                                    <p:animEffect transition="in" filter="wipe(down)">
                                      <p:cBhvr>
                                        <p:cTn id="7" dur="500"/>
                                        <p:tgtEl>
                                          <p:spTgt spid="19460">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9460">
                                            <p:txEl>
                                              <p:pRg st="4" end="4"/>
                                            </p:txEl>
                                          </p:spTgt>
                                        </p:tgtEl>
                                        <p:attrNameLst>
                                          <p:attrName>style.visibility</p:attrName>
                                        </p:attrNameLst>
                                      </p:cBhvr>
                                      <p:to>
                                        <p:strVal val="visible"/>
                                      </p:to>
                                    </p:set>
                                    <p:animEffect transition="in" filter="wipe(down)">
                                      <p:cBhvr>
                                        <p:cTn id="12" dur="500"/>
                                        <p:tgtEl>
                                          <p:spTgt spid="19460">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9460">
                                            <p:txEl>
                                              <p:pRg st="6" end="6"/>
                                            </p:txEl>
                                          </p:spTgt>
                                        </p:tgtEl>
                                        <p:attrNameLst>
                                          <p:attrName>style.visibility</p:attrName>
                                        </p:attrNameLst>
                                      </p:cBhvr>
                                      <p:to>
                                        <p:strVal val="visible"/>
                                      </p:to>
                                    </p:set>
                                    <p:anim calcmode="lin" valueType="num">
                                      <p:cBhvr additive="base">
                                        <p:cTn id="17" dur="500" fill="hold"/>
                                        <p:tgtEl>
                                          <p:spTgt spid="19460">
                                            <p:txEl>
                                              <p:pRg st="6" end="6"/>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946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19460">
                                            <p:txEl>
                                              <p:pRg st="8" end="8"/>
                                            </p:txEl>
                                          </p:spTgt>
                                        </p:tgtEl>
                                        <p:attrNameLst>
                                          <p:attrName>style.visibility</p:attrName>
                                        </p:attrNameLst>
                                      </p:cBhvr>
                                      <p:to>
                                        <p:strVal val="visible"/>
                                      </p:to>
                                    </p:set>
                                    <p:animEffect transition="in" filter="wipe(down)">
                                      <p:cBhvr>
                                        <p:cTn id="23" dur="500"/>
                                        <p:tgtEl>
                                          <p:spTgt spid="19460">
                                            <p:txEl>
                                              <p:pRg st="8" end="8"/>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9460">
                                            <p:txEl>
                                              <p:pRg st="10" end="10"/>
                                            </p:txEl>
                                          </p:spTgt>
                                        </p:tgtEl>
                                        <p:attrNameLst>
                                          <p:attrName>style.visibility</p:attrName>
                                        </p:attrNameLst>
                                      </p:cBhvr>
                                      <p:to>
                                        <p:strVal val="visible"/>
                                      </p:to>
                                    </p:set>
                                    <p:anim calcmode="lin" valueType="num">
                                      <p:cBhvr additive="base">
                                        <p:cTn id="28" dur="500" fill="hold"/>
                                        <p:tgtEl>
                                          <p:spTgt spid="19460">
                                            <p:txEl>
                                              <p:pRg st="10" end="1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9460">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dirty="0"/>
              <a:t>Submission of Standardized Baselines</a:t>
            </a:r>
          </a:p>
        </p:txBody>
      </p:sp>
      <p:sp>
        <p:nvSpPr>
          <p:cNvPr id="4" name="Slide Number Placeholder 3"/>
          <p:cNvSpPr>
            <a:spLocks noGrp="1"/>
          </p:cNvSpPr>
          <p:nvPr>
            <p:ph type="sldNum" sz="quarter" idx="11"/>
          </p:nvPr>
        </p:nvSpPr>
        <p:spPr/>
        <p:txBody>
          <a:bodyPr/>
          <a:lstStyle/>
          <a:p>
            <a:fld id="{2500AE61-B9E6-4104-A64B-A3F3D1EE44A0}" type="slidenum">
              <a:rPr lang="en-US" smtClean="0"/>
              <a:pPr/>
              <a:t>23</a:t>
            </a:fld>
            <a:endParaRPr lang="en-US"/>
          </a:p>
        </p:txBody>
      </p:sp>
      <p:sp>
        <p:nvSpPr>
          <p:cNvPr id="5" name="Rectangle 4"/>
          <p:cNvSpPr/>
          <p:nvPr/>
        </p:nvSpPr>
        <p:spPr>
          <a:xfrm>
            <a:off x="539552" y="1316375"/>
            <a:ext cx="7920880" cy="2092881"/>
          </a:xfrm>
          <a:prstGeom prst="rect">
            <a:avLst/>
          </a:prstGeom>
        </p:spPr>
        <p:txBody>
          <a:bodyPr wrap="square">
            <a:spAutoFit/>
          </a:bodyPr>
          <a:lstStyle/>
          <a:p>
            <a:pPr algn="just"/>
            <a:r>
              <a:rPr lang="en-IE" sz="2000" dirty="0" smtClean="0"/>
              <a:t>The CMP, </a:t>
            </a:r>
            <a:r>
              <a:rPr lang="en-IE" sz="2000" dirty="0"/>
              <a:t>decided that Parties, project participants, as well as international industry organizations or admitted observer organizations through the </a:t>
            </a:r>
            <a:r>
              <a:rPr lang="en-IE" sz="2000" dirty="0" smtClean="0"/>
              <a:t>DNA, </a:t>
            </a:r>
            <a:r>
              <a:rPr lang="en-IE" sz="2000" dirty="0"/>
              <a:t>may submit proposals for standardized baselines applicable to new or existing methodologies, for consideration by the </a:t>
            </a:r>
            <a:r>
              <a:rPr lang="en-IE" sz="2000" dirty="0" smtClean="0"/>
              <a:t>Board. </a:t>
            </a:r>
            <a:endParaRPr lang="en-IE" sz="2000" dirty="0"/>
          </a:p>
          <a:p>
            <a:pPr algn="just"/>
            <a:endParaRPr lang="en-GB" sz="2000" dirty="0" smtClean="0"/>
          </a:p>
        </p:txBody>
      </p:sp>
    </p:spTree>
    <p:extLst>
      <p:ext uri="{BB962C8B-B14F-4D97-AF65-F5344CB8AC3E}">
        <p14:creationId xmlns:p14="http://schemas.microsoft.com/office/powerpoint/2010/main" val="21838963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dirty="0" smtClean="0"/>
              <a:t>What was achieved in this session</a:t>
            </a:r>
            <a:endParaRPr lang="en-US" sz="2000" b="1" dirty="0"/>
          </a:p>
        </p:txBody>
      </p:sp>
      <p:sp>
        <p:nvSpPr>
          <p:cNvPr id="4" name="Slide Number Placeholder 3"/>
          <p:cNvSpPr>
            <a:spLocks noGrp="1"/>
          </p:cNvSpPr>
          <p:nvPr>
            <p:ph type="sldNum" sz="quarter" idx="11"/>
          </p:nvPr>
        </p:nvSpPr>
        <p:spPr/>
        <p:txBody>
          <a:bodyPr/>
          <a:lstStyle/>
          <a:p>
            <a:fld id="{2500AE61-B9E6-4104-A64B-A3F3D1EE44A0}" type="slidenum">
              <a:rPr lang="en-US" smtClean="0"/>
              <a:pPr/>
              <a:t>24</a:t>
            </a:fld>
            <a:endParaRPr lang="en-US"/>
          </a:p>
        </p:txBody>
      </p:sp>
      <p:sp>
        <p:nvSpPr>
          <p:cNvPr id="5" name="Rectangle 4"/>
          <p:cNvSpPr/>
          <p:nvPr/>
        </p:nvSpPr>
        <p:spPr>
          <a:xfrm>
            <a:off x="539552" y="836712"/>
            <a:ext cx="7920880" cy="4997522"/>
          </a:xfrm>
          <a:prstGeom prst="rect">
            <a:avLst/>
          </a:prstGeom>
        </p:spPr>
        <p:txBody>
          <a:bodyPr wrap="square">
            <a:spAutoFit/>
          </a:bodyPr>
          <a:lstStyle/>
          <a:p>
            <a:pPr marL="457200" lvl="2" indent="-457200">
              <a:buFont typeface="+mj-lt"/>
              <a:buAutoNum type="arabicPeriod"/>
            </a:pPr>
            <a:r>
              <a:rPr lang="en-IE" sz="2400" dirty="0"/>
              <a:t>Role of the </a:t>
            </a:r>
            <a:r>
              <a:rPr lang="en-IE" sz="2400" dirty="0" smtClean="0"/>
              <a:t>DNA</a:t>
            </a:r>
          </a:p>
          <a:p>
            <a:pPr marL="1257300" lvl="4" indent="-342900">
              <a:buFont typeface="Arial" panose="020B0604020202020204" pitchFamily="34" charset="0"/>
              <a:buChar char="•"/>
            </a:pPr>
            <a:r>
              <a:rPr lang="en-IE" sz="2000" i="1" dirty="0" err="1" smtClean="0"/>
              <a:t>LoA</a:t>
            </a:r>
            <a:r>
              <a:rPr lang="en-IE" sz="2000" i="1" dirty="0" smtClean="0"/>
              <a:t> issuance</a:t>
            </a:r>
          </a:p>
          <a:p>
            <a:pPr marL="1257300" lvl="2" indent="-342900">
              <a:buFont typeface="Arial" panose="020B0604020202020204" pitchFamily="34" charset="0"/>
              <a:buChar char="•"/>
            </a:pPr>
            <a:r>
              <a:rPr lang="en-GB" sz="2000" i="1" dirty="0" smtClean="0"/>
              <a:t>Current requirements</a:t>
            </a:r>
          </a:p>
          <a:p>
            <a:pPr marL="1257300" lvl="2" indent="-342900">
              <a:buFont typeface="Arial" panose="020B0604020202020204" pitchFamily="34" charset="0"/>
              <a:buChar char="•"/>
            </a:pPr>
            <a:r>
              <a:rPr lang="en-GB" sz="2000" i="1" dirty="0" smtClean="0"/>
              <a:t>Withdrawal of </a:t>
            </a:r>
            <a:r>
              <a:rPr lang="en-GB" sz="2000" i="1" dirty="0" err="1" smtClean="0"/>
              <a:t>LoA</a:t>
            </a:r>
            <a:endParaRPr lang="en-GB" sz="2000" i="1" dirty="0" smtClean="0"/>
          </a:p>
          <a:p>
            <a:pPr marL="1257300" lvl="2" indent="-342900">
              <a:buFont typeface="Arial" panose="020B0604020202020204" pitchFamily="34" charset="0"/>
              <a:buChar char="•"/>
            </a:pPr>
            <a:endParaRPr lang="en-GB" sz="2000" i="1" dirty="0" smtClean="0"/>
          </a:p>
          <a:p>
            <a:pPr marL="457200" indent="-457200">
              <a:buFont typeface="+mj-lt"/>
              <a:buAutoNum type="arabicPeriod" startAt="2"/>
            </a:pPr>
            <a:r>
              <a:rPr lang="en-GB" sz="2400" dirty="0" smtClean="0"/>
              <a:t>Default </a:t>
            </a:r>
            <a:r>
              <a:rPr lang="en-GB" sz="2400" dirty="0"/>
              <a:t>values of fraction of non-renewable </a:t>
            </a:r>
            <a:r>
              <a:rPr lang="en-GB" sz="2400" dirty="0" smtClean="0"/>
              <a:t>biomass</a:t>
            </a:r>
          </a:p>
          <a:p>
            <a:endParaRPr lang="en-GB" sz="1050" dirty="0" smtClean="0"/>
          </a:p>
          <a:p>
            <a:pPr marL="457200" indent="-457200">
              <a:buFont typeface="+mj-lt"/>
              <a:buAutoNum type="arabicPeriod" startAt="3"/>
            </a:pPr>
            <a:r>
              <a:rPr lang="en-GB" sz="2400" dirty="0"/>
              <a:t>A</a:t>
            </a:r>
            <a:r>
              <a:rPr lang="en-GB" sz="2400" dirty="0" smtClean="0"/>
              <a:t>utomatic </a:t>
            </a:r>
            <a:r>
              <a:rPr lang="en-GB" sz="2400" dirty="0" err="1"/>
              <a:t>additionality</a:t>
            </a:r>
            <a:r>
              <a:rPr lang="en-GB" sz="2400" dirty="0"/>
              <a:t> on </a:t>
            </a:r>
            <a:r>
              <a:rPr lang="en-GB" sz="2400" dirty="0" err="1"/>
              <a:t>microscale</a:t>
            </a:r>
            <a:r>
              <a:rPr lang="en-GB" sz="2400" dirty="0"/>
              <a:t> CDM project </a:t>
            </a:r>
            <a:r>
              <a:rPr lang="en-GB" sz="2400" dirty="0" smtClean="0"/>
              <a:t>activities</a:t>
            </a:r>
          </a:p>
          <a:p>
            <a:pPr marL="457200" indent="-457200">
              <a:buFont typeface="+mj-lt"/>
              <a:buAutoNum type="arabicPeriod" startAt="3"/>
            </a:pPr>
            <a:endParaRPr lang="en-GB" sz="1100" dirty="0" smtClean="0"/>
          </a:p>
          <a:p>
            <a:pPr marL="457200" indent="-457200">
              <a:buFont typeface="+mj-lt"/>
              <a:buAutoNum type="arabicPeriod" startAt="3"/>
            </a:pPr>
            <a:r>
              <a:rPr lang="en-GB" sz="2400" dirty="0" smtClean="0"/>
              <a:t>Submission of Standardized Baselines</a:t>
            </a:r>
            <a:endParaRPr lang="en-GB" sz="2400" dirty="0" smtClean="0"/>
          </a:p>
        </p:txBody>
      </p:sp>
      <p:pic>
        <p:nvPicPr>
          <p:cNvPr id="1026" name="Picture 2" descr="C:\Program Files (x86)\Microsoft Office\MEDIA\CAGCAT10\j0233018.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2160" y="1124744"/>
            <a:ext cx="1641532" cy="1667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15419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body" idx="1"/>
          </p:nvPr>
        </p:nvSpPr>
        <p:spPr>
          <a:xfrm>
            <a:off x="304800" y="3573016"/>
            <a:ext cx="8402638" cy="1728192"/>
          </a:xfrm>
        </p:spPr>
        <p:txBody>
          <a:bodyPr/>
          <a:lstStyle/>
          <a:p>
            <a:pPr marL="285750" indent="-285750" algn="ctr">
              <a:spcBef>
                <a:spcPct val="50000"/>
              </a:spcBef>
              <a:buFontTx/>
              <a:buNone/>
              <a:tabLst>
                <a:tab pos="571500" algn="l"/>
              </a:tabLst>
            </a:pPr>
            <a:endParaRPr lang="en-US" sz="3000" dirty="0" smtClean="0">
              <a:latin typeface="Verdana" pitchFamily="34" charset="0"/>
            </a:endParaRPr>
          </a:p>
          <a:p>
            <a:pPr marL="285750" indent="-285750" algn="ctr">
              <a:spcBef>
                <a:spcPct val="50000"/>
              </a:spcBef>
              <a:buFontTx/>
              <a:buNone/>
              <a:tabLst>
                <a:tab pos="571500" algn="l"/>
              </a:tabLst>
            </a:pPr>
            <a:endParaRPr lang="en-US" sz="3000" dirty="0" smtClean="0">
              <a:latin typeface="Verdana" pitchFamily="34" charset="0"/>
            </a:endParaRPr>
          </a:p>
          <a:p>
            <a:pPr marL="285750" indent="-285750" algn="ctr">
              <a:spcBef>
                <a:spcPct val="50000"/>
              </a:spcBef>
              <a:buFontTx/>
              <a:buNone/>
              <a:tabLst>
                <a:tab pos="571500" algn="l"/>
              </a:tabLst>
            </a:pPr>
            <a:endParaRPr lang="en-US" sz="2200" dirty="0" smtClean="0">
              <a:latin typeface="Verdana" pitchFamily="34" charset="0"/>
            </a:endParaRPr>
          </a:p>
        </p:txBody>
      </p:sp>
      <p:pic>
        <p:nvPicPr>
          <p:cNvPr id="105475" name="Picture 9"/>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483768" y="1237110"/>
            <a:ext cx="3571411" cy="2380941"/>
          </a:xfrm>
          <a:prstGeom prst="rect">
            <a:avLst/>
          </a:prstGeom>
          <a:noFill/>
          <a:ln w="9525">
            <a:noFill/>
            <a:miter lim="800000"/>
            <a:headEnd/>
            <a:tailEnd/>
          </a:ln>
        </p:spPr>
      </p:pic>
      <p:sp>
        <p:nvSpPr>
          <p:cNvPr id="105476" name="Text Box 10"/>
          <p:cNvSpPr txBox="1">
            <a:spLocks noChangeArrowheads="1"/>
          </p:cNvSpPr>
          <p:nvPr/>
        </p:nvSpPr>
        <p:spPr bwMode="auto">
          <a:xfrm>
            <a:off x="635000" y="260648"/>
            <a:ext cx="7869238" cy="1011238"/>
          </a:xfrm>
          <a:prstGeom prst="rect">
            <a:avLst/>
          </a:prstGeom>
          <a:noFill/>
          <a:ln w="9525">
            <a:noFill/>
            <a:miter lim="800000"/>
            <a:headEnd/>
            <a:tailEnd/>
          </a:ln>
        </p:spPr>
        <p:txBody>
          <a:bodyPr lIns="0" tIns="0" rIns="0" bIns="0"/>
          <a:lstStyle/>
          <a:p>
            <a:pPr algn="ctr">
              <a:lnSpc>
                <a:spcPts val="3200"/>
              </a:lnSpc>
              <a:spcBef>
                <a:spcPct val="0"/>
              </a:spcBef>
            </a:pPr>
            <a:r>
              <a:rPr lang="en-GB" sz="2800" dirty="0">
                <a:solidFill>
                  <a:srgbClr val="000000"/>
                </a:solidFill>
                <a:latin typeface="Arial" charset="0"/>
                <a:cs typeface="Arial" charset="0"/>
              </a:rPr>
              <a:t>Thank you for your attention</a:t>
            </a:r>
            <a:endParaRPr lang="en-US" sz="2800" b="1" dirty="0">
              <a:solidFill>
                <a:srgbClr val="000000"/>
              </a:solidFill>
              <a:latin typeface="Arial" charset="0"/>
              <a:cs typeface="Arial" charset="0"/>
            </a:endParaRPr>
          </a:p>
        </p:txBody>
      </p:sp>
      <p:sp>
        <p:nvSpPr>
          <p:cNvPr id="2" name="Slide Number Placeholder 1"/>
          <p:cNvSpPr>
            <a:spLocks noGrp="1"/>
          </p:cNvSpPr>
          <p:nvPr>
            <p:ph type="sldNum" sz="quarter" idx="11"/>
          </p:nvPr>
        </p:nvSpPr>
        <p:spPr/>
        <p:txBody>
          <a:bodyPr/>
          <a:lstStyle/>
          <a:p>
            <a:fld id="{2500AE61-B9E6-4104-A64B-A3F3D1EE44A0}" type="slidenum">
              <a:rPr lang="en-US" smtClean="0"/>
              <a:pPr/>
              <a:t>25</a:t>
            </a:fld>
            <a:endParaRPr lang="en-US"/>
          </a:p>
        </p:txBody>
      </p:sp>
      <p:sp>
        <p:nvSpPr>
          <p:cNvPr id="3" name="TextBox 2"/>
          <p:cNvSpPr txBox="1"/>
          <p:nvPr/>
        </p:nvSpPr>
        <p:spPr>
          <a:xfrm>
            <a:off x="1259632" y="4077072"/>
            <a:ext cx="6246582" cy="2123658"/>
          </a:xfrm>
          <a:prstGeom prst="rect">
            <a:avLst/>
          </a:prstGeom>
          <a:noFill/>
        </p:spPr>
        <p:txBody>
          <a:bodyPr wrap="none" rtlCol="0">
            <a:spAutoFit/>
          </a:bodyPr>
          <a:lstStyle/>
          <a:p>
            <a:r>
              <a:rPr lang="en-US" sz="2400" b="1" dirty="0" smtClean="0"/>
              <a:t>Direct communication with the Board at:</a:t>
            </a:r>
          </a:p>
          <a:p>
            <a:pPr algn="ctr"/>
            <a:r>
              <a:rPr lang="en-IE" sz="2400" b="1" dirty="0"/>
              <a:t> </a:t>
            </a:r>
            <a:r>
              <a:rPr lang="en-IE" sz="2400" b="1" dirty="0" smtClean="0"/>
              <a:t>F-CDM-</a:t>
            </a:r>
            <a:r>
              <a:rPr lang="en-IE" sz="2400" b="1" dirty="0" err="1" smtClean="0"/>
              <a:t>RtB</a:t>
            </a:r>
            <a:r>
              <a:rPr lang="en-IE" sz="2400" b="1" dirty="0" smtClean="0"/>
              <a:t>-DNA form </a:t>
            </a:r>
          </a:p>
          <a:p>
            <a:pPr algn="ctr"/>
            <a:r>
              <a:rPr lang="en-IE" sz="2400" b="1" dirty="0" smtClean="0"/>
              <a:t>email </a:t>
            </a:r>
            <a:r>
              <a:rPr lang="en-IE" sz="2400" b="1" dirty="0"/>
              <a:t>to the </a:t>
            </a:r>
            <a:r>
              <a:rPr lang="en-IE" sz="2400" b="1" dirty="0" smtClean="0">
                <a:hlinkClick r:id="rId4"/>
              </a:rPr>
              <a:t>Moderator-DNA@unfccc.int</a:t>
            </a:r>
            <a:endParaRPr lang="en-IE" sz="2400" b="1" dirty="0" smtClean="0"/>
          </a:p>
          <a:p>
            <a:pPr algn="ctr"/>
            <a:endParaRPr lang="en-US" sz="2400" b="1" dirty="0"/>
          </a:p>
        </p:txBody>
      </p:sp>
    </p:spTree>
    <p:extLst>
      <p:ext uri="{BB962C8B-B14F-4D97-AF65-F5344CB8AC3E}">
        <p14:creationId xmlns:p14="http://schemas.microsoft.com/office/powerpoint/2010/main" val="26292609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2000" b="1" dirty="0"/>
              <a:t>The main task of the </a:t>
            </a:r>
            <a:r>
              <a:rPr lang="en-IE" sz="2000" b="1" dirty="0" smtClean="0"/>
              <a:t>DNA</a:t>
            </a:r>
            <a:endParaRPr lang="en-US" sz="2000" b="1" dirty="0"/>
          </a:p>
        </p:txBody>
      </p:sp>
      <p:sp>
        <p:nvSpPr>
          <p:cNvPr id="4" name="Slide Number Placeholder 3"/>
          <p:cNvSpPr>
            <a:spLocks noGrp="1"/>
          </p:cNvSpPr>
          <p:nvPr>
            <p:ph type="sldNum" sz="quarter" idx="11"/>
          </p:nvPr>
        </p:nvSpPr>
        <p:spPr/>
        <p:txBody>
          <a:bodyPr/>
          <a:lstStyle/>
          <a:p>
            <a:fld id="{2500AE61-B9E6-4104-A64B-A3F3D1EE44A0}" type="slidenum">
              <a:rPr lang="en-US" smtClean="0"/>
              <a:pPr/>
              <a:t>3</a:t>
            </a:fld>
            <a:endParaRPr lang="en-US"/>
          </a:p>
        </p:txBody>
      </p:sp>
      <p:sp>
        <p:nvSpPr>
          <p:cNvPr id="5" name="Rectangle 4"/>
          <p:cNvSpPr/>
          <p:nvPr/>
        </p:nvSpPr>
        <p:spPr>
          <a:xfrm>
            <a:off x="539552" y="1124744"/>
            <a:ext cx="7920880" cy="4031873"/>
          </a:xfrm>
          <a:prstGeom prst="rect">
            <a:avLst/>
          </a:prstGeom>
        </p:spPr>
        <p:txBody>
          <a:bodyPr wrap="square">
            <a:spAutoFit/>
          </a:bodyPr>
          <a:lstStyle/>
          <a:p>
            <a:pPr marL="0" lvl="4"/>
            <a:r>
              <a:rPr lang="en-IE" sz="2800" b="1" dirty="0" err="1"/>
              <a:t>LoA</a:t>
            </a:r>
            <a:r>
              <a:rPr lang="en-IE" sz="2800" b="1" dirty="0"/>
              <a:t> </a:t>
            </a:r>
            <a:r>
              <a:rPr lang="en-IE" sz="2800" b="1" dirty="0" smtClean="0"/>
              <a:t>issuance</a:t>
            </a:r>
            <a:endParaRPr lang="en-IE" sz="2400" dirty="0" smtClean="0"/>
          </a:p>
          <a:p>
            <a:pPr marL="342900" indent="-342900">
              <a:buFont typeface="Arial" panose="020B0604020202020204" pitchFamily="34" charset="0"/>
              <a:buChar char="•"/>
            </a:pPr>
            <a:r>
              <a:rPr lang="en-IE" sz="2400" dirty="0" smtClean="0"/>
              <a:t>Assess </a:t>
            </a:r>
            <a:r>
              <a:rPr lang="en-IE" sz="2400" dirty="0"/>
              <a:t>potential CDM projects to determine whether they will assist the host country in achieving its </a:t>
            </a:r>
            <a:r>
              <a:rPr lang="en-IE" sz="2400" b="1" dirty="0"/>
              <a:t>sustainable development</a:t>
            </a:r>
            <a:r>
              <a:rPr lang="en-IE" sz="2400" dirty="0"/>
              <a:t> </a:t>
            </a:r>
            <a:r>
              <a:rPr lang="en-IE" sz="2400" dirty="0" smtClean="0"/>
              <a:t>goals </a:t>
            </a:r>
          </a:p>
          <a:p>
            <a:endParaRPr lang="en-IE" sz="1600" dirty="0" smtClean="0"/>
          </a:p>
          <a:p>
            <a:r>
              <a:rPr lang="en-IE" sz="2400" dirty="0" smtClean="0"/>
              <a:t>and </a:t>
            </a:r>
          </a:p>
          <a:p>
            <a:endParaRPr lang="en-IE" sz="1600" dirty="0" smtClean="0"/>
          </a:p>
          <a:p>
            <a:pPr marL="342900" indent="-342900">
              <a:buFont typeface="Arial" panose="020B0604020202020204" pitchFamily="34" charset="0"/>
              <a:buChar char="•"/>
            </a:pPr>
            <a:r>
              <a:rPr lang="en-IE" sz="2400" dirty="0" smtClean="0"/>
              <a:t>Provide </a:t>
            </a:r>
            <a:r>
              <a:rPr lang="en-IE" sz="2400" dirty="0"/>
              <a:t>a </a:t>
            </a:r>
            <a:r>
              <a:rPr lang="en-IE" sz="2400" b="1" dirty="0"/>
              <a:t>letter of approval to project participants </a:t>
            </a:r>
            <a:r>
              <a:rPr lang="en-IE" sz="2400" dirty="0"/>
              <a:t>in CDM projects. </a:t>
            </a:r>
            <a:endParaRPr lang="en-IE" sz="2400" dirty="0" smtClean="0"/>
          </a:p>
        </p:txBody>
      </p:sp>
      <p:pic>
        <p:nvPicPr>
          <p:cNvPr id="2050" name="Picture 2" descr="C:\Program Files (x86)\Microsoft Office\MEDIA\CAGCAT10\j0285360.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2780928"/>
            <a:ext cx="1087340" cy="1340962"/>
          </a:xfrm>
          <a:prstGeom prst="rect">
            <a:avLst/>
          </a:prstGeom>
          <a:noFill/>
          <a:extLst>
            <a:ext uri="{909E8E84-426E-40DD-AFC4-6F175D3DCCD1}">
              <a14:hiddenFill xmlns:a14="http://schemas.microsoft.com/office/drawing/2010/main">
                <a:solidFill>
                  <a:srgbClr val="FFFFFF"/>
                </a:solidFill>
              </a14:hiddenFill>
            </a:ext>
          </a:extLst>
        </p:spPr>
      </p:pic>
      <p:sp>
        <p:nvSpPr>
          <p:cNvPr id="3" name="Letter"/>
          <p:cNvSpPr>
            <a:spLocks noEditPoints="1" noChangeArrowheads="1"/>
          </p:cNvSpPr>
          <p:nvPr/>
        </p:nvSpPr>
        <p:spPr bwMode="auto">
          <a:xfrm>
            <a:off x="6623720" y="5100186"/>
            <a:ext cx="1448395" cy="715813"/>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5304 w 21600"/>
              <a:gd name="T17" fmla="*/ 9216 h 21600"/>
              <a:gd name="T18" fmla="*/ 17504 w 21600"/>
              <a:gd name="T19" fmla="*/ 1837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4" y="0"/>
                </a:moveTo>
                <a:lnTo>
                  <a:pt x="21600" y="0"/>
                </a:lnTo>
                <a:lnTo>
                  <a:pt x="21600" y="21628"/>
                </a:lnTo>
                <a:lnTo>
                  <a:pt x="14" y="21628"/>
                </a:lnTo>
                <a:lnTo>
                  <a:pt x="14" y="0"/>
                </a:lnTo>
                <a:close/>
              </a:path>
              <a:path w="21600" h="21600" extrusionOk="0">
                <a:moveTo>
                  <a:pt x="18476" y="2035"/>
                </a:moveTo>
                <a:lnTo>
                  <a:pt x="20539" y="2035"/>
                </a:lnTo>
                <a:lnTo>
                  <a:pt x="20539" y="6559"/>
                </a:lnTo>
                <a:lnTo>
                  <a:pt x="18476" y="6559"/>
                </a:lnTo>
                <a:lnTo>
                  <a:pt x="18476" y="2035"/>
                </a:lnTo>
                <a:close/>
              </a:path>
              <a:path w="21600" h="21600" extrusionOk="0">
                <a:moveTo>
                  <a:pt x="884" y="2092"/>
                </a:moveTo>
                <a:lnTo>
                  <a:pt x="7425" y="2092"/>
                </a:lnTo>
                <a:lnTo>
                  <a:pt x="7425" y="2770"/>
                </a:lnTo>
                <a:lnTo>
                  <a:pt x="884" y="2770"/>
                </a:lnTo>
                <a:lnTo>
                  <a:pt x="884" y="2092"/>
                </a:lnTo>
                <a:close/>
              </a:path>
              <a:path w="21600" h="21600" extrusionOk="0">
                <a:moveTo>
                  <a:pt x="884" y="3109"/>
                </a:moveTo>
                <a:lnTo>
                  <a:pt x="7425" y="3109"/>
                </a:lnTo>
                <a:lnTo>
                  <a:pt x="7425" y="3788"/>
                </a:lnTo>
                <a:lnTo>
                  <a:pt x="884" y="3788"/>
                </a:lnTo>
                <a:lnTo>
                  <a:pt x="884" y="3109"/>
                </a:lnTo>
                <a:close/>
              </a:path>
              <a:path w="21600" h="21600" extrusionOk="0">
                <a:moveTo>
                  <a:pt x="884" y="4127"/>
                </a:moveTo>
                <a:lnTo>
                  <a:pt x="7425" y="4127"/>
                </a:lnTo>
                <a:lnTo>
                  <a:pt x="7425" y="4806"/>
                </a:lnTo>
                <a:lnTo>
                  <a:pt x="884" y="4806"/>
                </a:lnTo>
                <a:lnTo>
                  <a:pt x="884" y="4127"/>
                </a:lnTo>
                <a:close/>
              </a:path>
              <a:path w="21600" h="21600" extrusionOk="0">
                <a:moveTo>
                  <a:pt x="5127" y="5145"/>
                </a:moveTo>
                <a:lnTo>
                  <a:pt x="7425" y="5145"/>
                </a:lnTo>
                <a:lnTo>
                  <a:pt x="7425" y="5824"/>
                </a:lnTo>
                <a:lnTo>
                  <a:pt x="5127" y="5824"/>
                </a:lnTo>
                <a:lnTo>
                  <a:pt x="5127" y="5145"/>
                </a:lnTo>
                <a:close/>
              </a:path>
            </a:pathLst>
          </a:custGeom>
          <a:solidFill>
            <a:srgbClr val="FFFFFF"/>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4227173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27BFC800-E339-4229-A62E-AFA3A8A2F977}" type="slidenum">
              <a:rPr lang="en-US"/>
              <a:pPr/>
              <a:t>4</a:t>
            </a:fld>
            <a:endParaRPr lang="en-US" dirty="0"/>
          </a:p>
        </p:txBody>
      </p:sp>
      <p:sp>
        <p:nvSpPr>
          <p:cNvPr id="182274" name="Rectangle 2"/>
          <p:cNvSpPr>
            <a:spLocks noGrp="1" noChangeArrowheads="1"/>
          </p:cNvSpPr>
          <p:nvPr>
            <p:ph type="title"/>
          </p:nvPr>
        </p:nvSpPr>
        <p:spPr/>
        <p:txBody>
          <a:bodyPr/>
          <a:lstStyle/>
          <a:p>
            <a:r>
              <a:rPr lang="en-GB" sz="2400" b="1" dirty="0"/>
              <a:t>Current requirements</a:t>
            </a:r>
          </a:p>
        </p:txBody>
      </p:sp>
      <p:sp>
        <p:nvSpPr>
          <p:cNvPr id="182275" name="Rectangle 3"/>
          <p:cNvSpPr>
            <a:spLocks noGrp="1" noChangeArrowheads="1"/>
          </p:cNvSpPr>
          <p:nvPr>
            <p:ph type="body" idx="1"/>
          </p:nvPr>
        </p:nvSpPr>
        <p:spPr>
          <a:xfrm>
            <a:off x="827584" y="1340768"/>
            <a:ext cx="5904656" cy="4032448"/>
          </a:xfrm>
        </p:spPr>
        <p:txBody>
          <a:bodyPr/>
          <a:lstStyle/>
          <a:p>
            <a:pPr>
              <a:spcBef>
                <a:spcPts val="0"/>
              </a:spcBef>
              <a:spcAft>
                <a:spcPts val="1200"/>
              </a:spcAft>
            </a:pPr>
            <a:r>
              <a:rPr lang="en-GB" sz="2000" dirty="0" smtClean="0"/>
              <a:t>Issuing </a:t>
            </a:r>
            <a:r>
              <a:rPr lang="en-GB" sz="2000" dirty="0" err="1" smtClean="0"/>
              <a:t>LoAs</a:t>
            </a:r>
            <a:r>
              <a:rPr lang="en-GB" sz="2000" dirty="0" smtClean="0"/>
              <a:t> for Projects Activities</a:t>
            </a:r>
          </a:p>
          <a:p>
            <a:pPr>
              <a:spcBef>
                <a:spcPts val="0"/>
              </a:spcBef>
              <a:spcAft>
                <a:spcPts val="1200"/>
              </a:spcAft>
            </a:pPr>
            <a:r>
              <a:rPr lang="en-GB" sz="2000" dirty="0" smtClean="0"/>
              <a:t>Issuing  </a:t>
            </a:r>
            <a:r>
              <a:rPr lang="en-GB" sz="2000" dirty="0" err="1"/>
              <a:t>LoAs</a:t>
            </a:r>
            <a:r>
              <a:rPr lang="en-GB" sz="2000" dirty="0"/>
              <a:t> for PoAs</a:t>
            </a:r>
          </a:p>
          <a:p>
            <a:pPr>
              <a:spcBef>
                <a:spcPts val="0"/>
              </a:spcBef>
              <a:spcAft>
                <a:spcPts val="1200"/>
              </a:spcAft>
            </a:pPr>
            <a:r>
              <a:rPr lang="en-GB" sz="2000" dirty="0" smtClean="0"/>
              <a:t>Issuing </a:t>
            </a:r>
            <a:r>
              <a:rPr lang="en-GB" sz="2000" dirty="0" err="1"/>
              <a:t>LoAs</a:t>
            </a:r>
            <a:r>
              <a:rPr lang="en-GB" sz="2000" dirty="0"/>
              <a:t> for </a:t>
            </a:r>
            <a:r>
              <a:rPr lang="en-GB" sz="2000" dirty="0" smtClean="0"/>
              <a:t>Bundled Projects </a:t>
            </a:r>
            <a:r>
              <a:rPr lang="en-GB" sz="2000" dirty="0"/>
              <a:t>Activities</a:t>
            </a:r>
          </a:p>
          <a:p>
            <a:pPr>
              <a:spcBef>
                <a:spcPts val="0"/>
              </a:spcBef>
              <a:spcAft>
                <a:spcPts val="1200"/>
              </a:spcAft>
            </a:pPr>
            <a:r>
              <a:rPr lang="en-GB" sz="2000" dirty="0" smtClean="0"/>
              <a:t>Issuing  </a:t>
            </a:r>
            <a:r>
              <a:rPr lang="en-GB" sz="2000" dirty="0" err="1"/>
              <a:t>LoAs</a:t>
            </a:r>
            <a:r>
              <a:rPr lang="en-GB" sz="2000" dirty="0"/>
              <a:t> for </a:t>
            </a:r>
            <a:r>
              <a:rPr lang="en-GB" sz="2000" dirty="0" smtClean="0"/>
              <a:t>CCS Projects</a:t>
            </a:r>
          </a:p>
          <a:p>
            <a:pPr>
              <a:spcBef>
                <a:spcPts val="0"/>
              </a:spcBef>
              <a:spcAft>
                <a:spcPts val="1200"/>
              </a:spcAft>
            </a:pPr>
            <a:r>
              <a:rPr lang="en-GB" sz="2000" dirty="0" smtClean="0"/>
              <a:t>DOE verification points</a:t>
            </a:r>
          </a:p>
          <a:p>
            <a:pPr>
              <a:spcBef>
                <a:spcPts val="0"/>
              </a:spcBef>
              <a:spcAft>
                <a:spcPts val="1200"/>
              </a:spcAft>
            </a:pPr>
            <a:r>
              <a:rPr lang="en-GB" sz="2000" dirty="0" smtClean="0"/>
              <a:t>Withdrawal of </a:t>
            </a:r>
            <a:r>
              <a:rPr lang="en-GB" sz="2000" dirty="0" err="1" smtClean="0"/>
              <a:t>LoAs</a:t>
            </a:r>
            <a:endParaRPr lang="en-GB" sz="2000" dirty="0" smtClean="0"/>
          </a:p>
          <a:p>
            <a:pPr>
              <a:spcBef>
                <a:spcPts val="0"/>
              </a:spcBef>
              <a:spcAft>
                <a:spcPts val="1200"/>
              </a:spcAft>
            </a:pPr>
            <a:r>
              <a:rPr lang="en-GB" sz="2000" dirty="0" smtClean="0"/>
              <a:t>Signature on the </a:t>
            </a:r>
            <a:r>
              <a:rPr lang="en-GB" sz="2000" dirty="0" err="1" smtClean="0"/>
              <a:t>LoA</a:t>
            </a:r>
            <a:endParaRPr lang="en-GB" sz="2000" dirty="0" smtClean="0"/>
          </a:p>
          <a:p>
            <a:pPr>
              <a:spcBef>
                <a:spcPts val="0"/>
              </a:spcBef>
              <a:spcAft>
                <a:spcPts val="1200"/>
              </a:spcAft>
            </a:pPr>
            <a:endParaRPr lang="en-GB" sz="2000" dirty="0" smtClean="0"/>
          </a:p>
        </p:txBody>
      </p:sp>
      <p:pic>
        <p:nvPicPr>
          <p:cNvPr id="3075" name="Picture 3" descr="C:\Program Files (x86)\Microsoft Office\MEDIA\CAGCAT10\j0285444.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86186" y="2996952"/>
            <a:ext cx="2952107" cy="2953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82171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27BFC800-E339-4229-A62E-AFA3A8A2F977}" type="slidenum">
              <a:rPr lang="en-US"/>
              <a:pPr/>
              <a:t>5</a:t>
            </a:fld>
            <a:endParaRPr lang="en-US" dirty="0"/>
          </a:p>
        </p:txBody>
      </p:sp>
      <p:sp>
        <p:nvSpPr>
          <p:cNvPr id="182274" name="Rectangle 2"/>
          <p:cNvSpPr>
            <a:spLocks noGrp="1" noChangeArrowheads="1"/>
          </p:cNvSpPr>
          <p:nvPr>
            <p:ph type="title"/>
          </p:nvPr>
        </p:nvSpPr>
        <p:spPr/>
        <p:txBody>
          <a:bodyPr/>
          <a:lstStyle/>
          <a:p>
            <a:r>
              <a:rPr lang="en-GB" sz="2000" dirty="0" err="1" smtClean="0"/>
              <a:t>LoA</a:t>
            </a:r>
            <a:r>
              <a:rPr lang="en-GB" sz="2000" dirty="0" smtClean="0"/>
              <a:t> for project activities</a:t>
            </a:r>
            <a:endParaRPr lang="en-US" sz="1900" dirty="0"/>
          </a:p>
        </p:txBody>
      </p:sp>
      <p:sp>
        <p:nvSpPr>
          <p:cNvPr id="182275" name="Rectangle 3"/>
          <p:cNvSpPr>
            <a:spLocks noGrp="1" noChangeArrowheads="1"/>
          </p:cNvSpPr>
          <p:nvPr>
            <p:ph type="body" idx="1"/>
          </p:nvPr>
        </p:nvSpPr>
        <p:spPr>
          <a:xfrm>
            <a:off x="635000" y="764704"/>
            <a:ext cx="8257480" cy="4575175"/>
          </a:xfrm>
        </p:spPr>
        <p:txBody>
          <a:bodyPr/>
          <a:lstStyle/>
          <a:p>
            <a:pPr marL="0" indent="0">
              <a:buNone/>
            </a:pPr>
            <a:r>
              <a:rPr lang="en-US" sz="2000" b="1" dirty="0" smtClean="0"/>
              <a:t>CDM Project Standard - </a:t>
            </a:r>
            <a:r>
              <a:rPr lang="en-AU" sz="2000" b="1" dirty="0" smtClean="0"/>
              <a:t>Version 07.0</a:t>
            </a:r>
            <a:endParaRPr lang="en-US" sz="2000" dirty="0"/>
          </a:p>
          <a:p>
            <a:pPr marL="0" indent="0">
              <a:buNone/>
            </a:pPr>
            <a:endParaRPr lang="en-AU" sz="2000" b="1" dirty="0" smtClean="0"/>
          </a:p>
          <a:p>
            <a:pPr marL="0" indent="0">
              <a:buNone/>
            </a:pPr>
            <a:r>
              <a:rPr lang="en-AU" sz="2000" b="1" dirty="0" smtClean="0"/>
              <a:t>7.6</a:t>
            </a:r>
            <a:r>
              <a:rPr lang="en-AU" sz="2000" b="1" dirty="0"/>
              <a:t>. Approval and authorization (PA)</a:t>
            </a:r>
            <a:endParaRPr lang="en-US" sz="2000" dirty="0"/>
          </a:p>
          <a:p>
            <a:pPr marL="0" indent="0">
              <a:buNone/>
            </a:pPr>
            <a:r>
              <a:rPr lang="en-AU" sz="2000" dirty="0" smtClean="0"/>
              <a:t>78. </a:t>
            </a:r>
            <a:r>
              <a:rPr lang="en-AU" sz="2000" dirty="0"/>
              <a:t>Project participants shall obtain a letter of approval from the DNA of each Party involved in the proposed CDM project activity confirming that:</a:t>
            </a:r>
            <a:endParaRPr lang="en-US" sz="2000" dirty="0"/>
          </a:p>
          <a:p>
            <a:r>
              <a:rPr lang="en-AU" sz="2000" dirty="0"/>
              <a:t>(a) The Party is a </a:t>
            </a:r>
            <a:r>
              <a:rPr lang="en-AU" sz="2000" b="1" dirty="0"/>
              <a:t>Party to the Kyoto Protocol</a:t>
            </a:r>
            <a:r>
              <a:rPr lang="en-AU" sz="2000" dirty="0"/>
              <a:t>;</a:t>
            </a:r>
            <a:endParaRPr lang="en-US" sz="2000" dirty="0"/>
          </a:p>
          <a:p>
            <a:r>
              <a:rPr lang="en-AU" sz="2000" dirty="0"/>
              <a:t>(b) Participation in the proposed CDM project activity is</a:t>
            </a:r>
            <a:r>
              <a:rPr lang="en-AU" sz="2000" b="1" dirty="0"/>
              <a:t> voluntary</a:t>
            </a:r>
            <a:r>
              <a:rPr lang="en-AU" sz="2000" dirty="0"/>
              <a:t>;</a:t>
            </a:r>
            <a:endParaRPr lang="en-US" sz="2000" dirty="0"/>
          </a:p>
          <a:p>
            <a:r>
              <a:rPr lang="en-AU" sz="2000" dirty="0"/>
              <a:t>(c) Project participants are </a:t>
            </a:r>
            <a:r>
              <a:rPr lang="en-AU" sz="2000" b="1" dirty="0"/>
              <a:t>authorized to participate </a:t>
            </a:r>
            <a:r>
              <a:rPr lang="en-AU" sz="2000" dirty="0"/>
              <a:t>in the proposed CDM project activity.</a:t>
            </a:r>
            <a:endParaRPr lang="en-US" sz="2000" dirty="0"/>
          </a:p>
          <a:p>
            <a:pPr marL="0" indent="0">
              <a:buNone/>
            </a:pPr>
            <a:r>
              <a:rPr lang="en-AU" sz="2000" dirty="0" smtClean="0"/>
              <a:t>79. </a:t>
            </a:r>
            <a:r>
              <a:rPr lang="en-AU" sz="2000" dirty="0" err="1" smtClean="0"/>
              <a:t>LoA</a:t>
            </a:r>
            <a:r>
              <a:rPr lang="en-AU" sz="2000" dirty="0" smtClean="0"/>
              <a:t> shall also confirm that the proposed CDM project</a:t>
            </a:r>
            <a:r>
              <a:rPr lang="en-US" sz="2000" dirty="0"/>
              <a:t> </a:t>
            </a:r>
            <a:r>
              <a:rPr lang="en-AU" sz="2000" dirty="0" smtClean="0"/>
              <a:t>activity assists the host Party in achieving </a:t>
            </a:r>
            <a:r>
              <a:rPr lang="en-AU" sz="2000" b="1" dirty="0" smtClean="0"/>
              <a:t>sustainable development</a:t>
            </a:r>
            <a:r>
              <a:rPr lang="en-AU" sz="2000" dirty="0" smtClean="0"/>
              <a:t>.</a:t>
            </a:r>
            <a:endParaRPr lang="en-US" sz="2000" dirty="0"/>
          </a:p>
        </p:txBody>
      </p:sp>
      <p:sp>
        <p:nvSpPr>
          <p:cNvPr id="2" name="Rectangle 1"/>
          <p:cNvSpPr/>
          <p:nvPr/>
        </p:nvSpPr>
        <p:spPr bwMode="auto">
          <a:xfrm>
            <a:off x="323528" y="2636912"/>
            <a:ext cx="8568952" cy="1512168"/>
          </a:xfrm>
          <a:prstGeom prst="rect">
            <a:avLst/>
          </a:prstGeom>
          <a:noFill/>
          <a:ln w="38100">
            <a:solidFill>
              <a:srgbClr val="FF0000"/>
            </a:solidFill>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5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12728628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27BFC800-E339-4229-A62E-AFA3A8A2F977}" type="slidenum">
              <a:rPr lang="en-US"/>
              <a:pPr/>
              <a:t>6</a:t>
            </a:fld>
            <a:endParaRPr lang="en-US" dirty="0"/>
          </a:p>
        </p:txBody>
      </p:sp>
      <p:sp>
        <p:nvSpPr>
          <p:cNvPr id="182274" name="Rectangle 2"/>
          <p:cNvSpPr>
            <a:spLocks noGrp="1" noChangeArrowheads="1"/>
          </p:cNvSpPr>
          <p:nvPr>
            <p:ph type="title"/>
          </p:nvPr>
        </p:nvSpPr>
        <p:spPr/>
        <p:txBody>
          <a:bodyPr/>
          <a:lstStyle/>
          <a:p>
            <a:r>
              <a:rPr lang="en-GB" sz="2000" dirty="0" err="1" smtClean="0"/>
              <a:t>LoA</a:t>
            </a:r>
            <a:r>
              <a:rPr lang="en-GB" sz="2000" dirty="0" smtClean="0"/>
              <a:t> for </a:t>
            </a:r>
            <a:r>
              <a:rPr lang="en-GB" sz="2000" dirty="0" err="1" smtClean="0"/>
              <a:t>PoAs</a:t>
            </a:r>
            <a:endParaRPr lang="en-US" sz="1900" dirty="0"/>
          </a:p>
        </p:txBody>
      </p:sp>
      <p:sp>
        <p:nvSpPr>
          <p:cNvPr id="182275" name="Rectangle 3"/>
          <p:cNvSpPr>
            <a:spLocks noGrp="1" noChangeArrowheads="1"/>
          </p:cNvSpPr>
          <p:nvPr>
            <p:ph type="body" idx="1"/>
          </p:nvPr>
        </p:nvSpPr>
        <p:spPr>
          <a:xfrm>
            <a:off x="635000" y="764704"/>
            <a:ext cx="8257480" cy="5256584"/>
          </a:xfrm>
        </p:spPr>
        <p:txBody>
          <a:bodyPr/>
          <a:lstStyle/>
          <a:p>
            <a:pPr marL="0" indent="0">
              <a:buNone/>
            </a:pPr>
            <a:r>
              <a:rPr lang="en-AU" sz="2000" b="1" dirty="0" smtClean="0"/>
              <a:t>CDM PS</a:t>
            </a:r>
            <a:r>
              <a:rPr lang="en-US" sz="2000" dirty="0" smtClean="0"/>
              <a:t> </a:t>
            </a:r>
            <a:r>
              <a:rPr lang="en-AU" sz="2000" b="1" dirty="0" smtClean="0"/>
              <a:t>Version 07.0</a:t>
            </a:r>
            <a:endParaRPr lang="en-US" sz="2000" dirty="0"/>
          </a:p>
          <a:p>
            <a:pPr marL="0" indent="0">
              <a:buNone/>
            </a:pPr>
            <a:r>
              <a:rPr lang="en-AU" sz="2000" b="1" dirty="0"/>
              <a:t>12.9. Approval and authorization (PoA</a:t>
            </a:r>
            <a:r>
              <a:rPr lang="en-AU" sz="2000" b="1" dirty="0" smtClean="0"/>
              <a:t>)</a:t>
            </a:r>
          </a:p>
          <a:p>
            <a:pPr marL="0" indent="0">
              <a:buNone/>
            </a:pPr>
            <a:endParaRPr lang="en-US" sz="2000" dirty="0"/>
          </a:p>
          <a:p>
            <a:pPr marL="0" indent="0">
              <a:buNone/>
            </a:pPr>
            <a:r>
              <a:rPr lang="en-AU" dirty="0" smtClean="0"/>
              <a:t>227. </a:t>
            </a:r>
            <a:r>
              <a:rPr lang="en-AU" dirty="0"/>
              <a:t>The coordinating/managing entity </a:t>
            </a:r>
            <a:r>
              <a:rPr lang="en-AU" dirty="0" smtClean="0"/>
              <a:t>(CME) shall </a:t>
            </a:r>
            <a:r>
              <a:rPr lang="en-AU" dirty="0"/>
              <a:t>obtain a letter of approval from the DNA of </a:t>
            </a:r>
            <a:r>
              <a:rPr lang="en-AU" dirty="0" smtClean="0"/>
              <a:t>each</a:t>
            </a:r>
            <a:r>
              <a:rPr lang="en-US" dirty="0"/>
              <a:t> </a:t>
            </a:r>
            <a:r>
              <a:rPr lang="en-AU" dirty="0" smtClean="0"/>
              <a:t>Party for the PoA, </a:t>
            </a:r>
            <a:r>
              <a:rPr lang="en-AU" dirty="0"/>
              <a:t>confirming that:</a:t>
            </a:r>
            <a:endParaRPr lang="en-US" dirty="0"/>
          </a:p>
          <a:p>
            <a:r>
              <a:rPr lang="en-AU" dirty="0"/>
              <a:t>(a) </a:t>
            </a:r>
            <a:r>
              <a:rPr lang="en-AU" dirty="0" smtClean="0"/>
              <a:t>Party </a:t>
            </a:r>
            <a:r>
              <a:rPr lang="en-AU" dirty="0"/>
              <a:t>to the </a:t>
            </a:r>
            <a:r>
              <a:rPr lang="en-AU" b="1" dirty="0"/>
              <a:t>Kyoto Protocol</a:t>
            </a:r>
            <a:r>
              <a:rPr lang="en-AU" dirty="0"/>
              <a:t>; and</a:t>
            </a:r>
            <a:endParaRPr lang="en-US" dirty="0"/>
          </a:p>
          <a:p>
            <a:r>
              <a:rPr lang="en-AU" dirty="0"/>
              <a:t>(b) Participation </a:t>
            </a:r>
            <a:r>
              <a:rPr lang="en-AU" dirty="0" smtClean="0"/>
              <a:t>is </a:t>
            </a:r>
            <a:r>
              <a:rPr lang="en-AU" b="1" dirty="0"/>
              <a:t>voluntary</a:t>
            </a:r>
            <a:r>
              <a:rPr lang="en-AU" dirty="0" smtClean="0"/>
              <a:t>.</a:t>
            </a:r>
          </a:p>
          <a:p>
            <a:endParaRPr lang="en-US" dirty="0"/>
          </a:p>
          <a:p>
            <a:pPr marL="0" indent="0">
              <a:buNone/>
            </a:pPr>
            <a:r>
              <a:rPr lang="en-IE" dirty="0" smtClean="0"/>
              <a:t>229</a:t>
            </a:r>
            <a:r>
              <a:rPr lang="en-IE" dirty="0"/>
              <a:t>. </a:t>
            </a:r>
            <a:r>
              <a:rPr lang="en-IE" dirty="0" smtClean="0"/>
              <a:t>The </a:t>
            </a:r>
            <a:r>
              <a:rPr lang="en-IE" dirty="0" err="1" smtClean="0"/>
              <a:t>LoA</a:t>
            </a:r>
            <a:r>
              <a:rPr lang="en-IE" dirty="0" smtClean="0"/>
              <a:t> shall confirm </a:t>
            </a:r>
            <a:r>
              <a:rPr lang="en-IE" dirty="0"/>
              <a:t>that the </a:t>
            </a:r>
            <a:r>
              <a:rPr lang="en-IE" dirty="0" smtClean="0"/>
              <a:t>PoA </a:t>
            </a:r>
            <a:r>
              <a:rPr lang="en-IE" dirty="0"/>
              <a:t>assists </a:t>
            </a:r>
            <a:r>
              <a:rPr lang="en-IE" dirty="0" smtClean="0"/>
              <a:t>achieving </a:t>
            </a:r>
            <a:r>
              <a:rPr lang="en-IE" b="1" dirty="0"/>
              <a:t>sustainable development</a:t>
            </a:r>
            <a:r>
              <a:rPr lang="en-IE" dirty="0"/>
              <a:t>. </a:t>
            </a:r>
            <a:endParaRPr lang="en-IE" dirty="0" smtClean="0"/>
          </a:p>
          <a:p>
            <a:pPr marL="0" indent="0">
              <a:buNone/>
            </a:pPr>
            <a:r>
              <a:rPr lang="en-IE" dirty="0" smtClean="0"/>
              <a:t>230. CMEs shall obtain a </a:t>
            </a:r>
            <a:r>
              <a:rPr lang="en-IE" b="1" dirty="0"/>
              <a:t>letter of authorization </a:t>
            </a:r>
            <a:r>
              <a:rPr lang="en-IE" dirty="0" smtClean="0"/>
              <a:t>by each host </a:t>
            </a:r>
            <a:r>
              <a:rPr lang="en-IE" dirty="0"/>
              <a:t>Party </a:t>
            </a:r>
            <a:r>
              <a:rPr lang="en-IE" dirty="0" smtClean="0"/>
              <a:t>of </a:t>
            </a:r>
            <a:r>
              <a:rPr lang="en-IE" dirty="0"/>
              <a:t>its coordination of the </a:t>
            </a:r>
            <a:r>
              <a:rPr lang="en-IE" dirty="0" smtClean="0"/>
              <a:t>PoA</a:t>
            </a:r>
            <a:r>
              <a:rPr lang="en-IE" dirty="0"/>
              <a:t>. </a:t>
            </a:r>
            <a:endParaRPr lang="en-IE" dirty="0" smtClean="0"/>
          </a:p>
          <a:p>
            <a:pPr marL="0" indent="0">
              <a:buNone/>
            </a:pPr>
            <a:r>
              <a:rPr lang="en-IE" dirty="0" smtClean="0"/>
              <a:t>231. </a:t>
            </a:r>
            <a:r>
              <a:rPr lang="en-AU" dirty="0"/>
              <a:t>Each </a:t>
            </a:r>
            <a:r>
              <a:rPr lang="en-AU" dirty="0" smtClean="0"/>
              <a:t>PP shall </a:t>
            </a:r>
            <a:r>
              <a:rPr lang="en-AU" dirty="0"/>
              <a:t>be </a:t>
            </a:r>
            <a:r>
              <a:rPr lang="en-AU" b="1" dirty="0"/>
              <a:t>authorized to participate in the </a:t>
            </a:r>
            <a:r>
              <a:rPr lang="en-AU" b="1" dirty="0" smtClean="0"/>
              <a:t>PoA </a:t>
            </a:r>
            <a:r>
              <a:rPr lang="en-AU" dirty="0"/>
              <a:t>by at least one Party involved in the proposed PoA</a:t>
            </a:r>
            <a:r>
              <a:rPr lang="en-AU" dirty="0" smtClean="0"/>
              <a:t>.</a:t>
            </a:r>
          </a:p>
          <a:p>
            <a:pPr marL="0" indent="0">
              <a:buNone/>
            </a:pPr>
            <a:r>
              <a:rPr lang="en-AU" dirty="0"/>
              <a:t> 232. CDM project participation is only recorded at the PoA level.</a:t>
            </a:r>
          </a:p>
          <a:p>
            <a:pPr marL="0" indent="0">
              <a:buNone/>
            </a:pPr>
            <a:endParaRPr lang="en-US" dirty="0"/>
          </a:p>
          <a:p>
            <a:pPr marL="0" indent="0">
              <a:buNone/>
            </a:pPr>
            <a:endParaRPr lang="en-IE" sz="2000" dirty="0"/>
          </a:p>
          <a:p>
            <a:pPr marL="0" indent="0">
              <a:buNone/>
            </a:pPr>
            <a:endParaRPr lang="en-US" sz="2000" dirty="0"/>
          </a:p>
        </p:txBody>
      </p:sp>
      <p:sp>
        <p:nvSpPr>
          <p:cNvPr id="5" name="Rectangle 4"/>
          <p:cNvSpPr/>
          <p:nvPr/>
        </p:nvSpPr>
        <p:spPr bwMode="auto">
          <a:xfrm>
            <a:off x="323528" y="2636912"/>
            <a:ext cx="8568952" cy="756084"/>
          </a:xfrm>
          <a:prstGeom prst="rect">
            <a:avLst/>
          </a:prstGeom>
          <a:noFill/>
          <a:ln w="38100">
            <a:solidFill>
              <a:srgbClr val="FF0000"/>
            </a:solidFill>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500" b="0" i="0" u="none" strike="noStrike" cap="none" normalizeH="0" baseline="0" smtClean="0">
              <a:ln>
                <a:noFill/>
              </a:ln>
              <a:solidFill>
                <a:schemeClr val="tx1"/>
              </a:solidFill>
              <a:effectLst/>
              <a:latin typeface="Arial" charset="0"/>
            </a:endParaRPr>
          </a:p>
        </p:txBody>
      </p:sp>
      <p:sp>
        <p:nvSpPr>
          <p:cNvPr id="6" name="Rectangle 5"/>
          <p:cNvSpPr/>
          <p:nvPr/>
        </p:nvSpPr>
        <p:spPr bwMode="auto">
          <a:xfrm>
            <a:off x="323528" y="3645024"/>
            <a:ext cx="8568952" cy="2016224"/>
          </a:xfrm>
          <a:prstGeom prst="rect">
            <a:avLst/>
          </a:prstGeom>
          <a:noFill/>
          <a:ln w="38100">
            <a:solidFill>
              <a:srgbClr val="FF0000"/>
            </a:solidFill>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5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40715206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27BFC800-E339-4229-A62E-AFA3A8A2F977}" type="slidenum">
              <a:rPr lang="en-US"/>
              <a:pPr/>
              <a:t>7</a:t>
            </a:fld>
            <a:endParaRPr lang="en-US" dirty="0"/>
          </a:p>
        </p:txBody>
      </p:sp>
      <p:sp>
        <p:nvSpPr>
          <p:cNvPr id="182274" name="Rectangle 2"/>
          <p:cNvSpPr>
            <a:spLocks noGrp="1" noChangeArrowheads="1"/>
          </p:cNvSpPr>
          <p:nvPr>
            <p:ph type="title"/>
          </p:nvPr>
        </p:nvSpPr>
        <p:spPr/>
        <p:txBody>
          <a:bodyPr/>
          <a:lstStyle/>
          <a:p>
            <a:r>
              <a:rPr lang="en-GB" sz="2000" dirty="0" err="1" smtClean="0"/>
              <a:t>LoA</a:t>
            </a:r>
            <a:r>
              <a:rPr lang="en-GB" sz="2000" dirty="0" smtClean="0"/>
              <a:t> for </a:t>
            </a:r>
            <a:r>
              <a:rPr lang="en-GB" sz="2000" dirty="0" err="1" smtClean="0"/>
              <a:t>PoAs</a:t>
            </a:r>
            <a:r>
              <a:rPr lang="en-GB" sz="2000" dirty="0" smtClean="0"/>
              <a:t> </a:t>
            </a:r>
            <a:r>
              <a:rPr lang="en-GB" sz="2000" dirty="0" err="1" smtClean="0"/>
              <a:t>cont</a:t>
            </a:r>
            <a:r>
              <a:rPr lang="en-GB" sz="2000" dirty="0" smtClean="0"/>
              <a:t>…</a:t>
            </a:r>
            <a:endParaRPr lang="en-US" sz="1900" dirty="0"/>
          </a:p>
        </p:txBody>
      </p:sp>
      <p:sp>
        <p:nvSpPr>
          <p:cNvPr id="182275" name="Rectangle 3"/>
          <p:cNvSpPr>
            <a:spLocks noGrp="1" noChangeArrowheads="1"/>
          </p:cNvSpPr>
          <p:nvPr>
            <p:ph type="body" idx="1"/>
          </p:nvPr>
        </p:nvSpPr>
        <p:spPr>
          <a:xfrm>
            <a:off x="635000" y="764704"/>
            <a:ext cx="8257480" cy="4575175"/>
          </a:xfrm>
        </p:spPr>
        <p:txBody>
          <a:bodyPr/>
          <a:lstStyle/>
          <a:p>
            <a:pPr marL="0" indent="0">
              <a:buNone/>
            </a:pPr>
            <a:r>
              <a:rPr lang="en-AU" sz="2000" b="1" dirty="0" smtClean="0"/>
              <a:t>CDM PS Version 07.0</a:t>
            </a:r>
            <a:endParaRPr lang="en-US" sz="2000" dirty="0"/>
          </a:p>
          <a:p>
            <a:pPr marL="0" indent="0">
              <a:buNone/>
            </a:pPr>
            <a:endParaRPr lang="en-AU" sz="2000" dirty="0" smtClean="0"/>
          </a:p>
          <a:p>
            <a:pPr marL="0" indent="0">
              <a:buNone/>
            </a:pPr>
            <a:r>
              <a:rPr lang="en-AU" sz="2000" b="1" dirty="0"/>
              <a:t>13.10.3. Changes of coordinating/managing </a:t>
            </a:r>
            <a:r>
              <a:rPr lang="en-AU" sz="2000" b="1" dirty="0" smtClean="0"/>
              <a:t>entity</a:t>
            </a:r>
          </a:p>
          <a:p>
            <a:pPr marL="0" indent="0">
              <a:buNone/>
            </a:pPr>
            <a:endParaRPr lang="en-US" sz="2000" dirty="0"/>
          </a:p>
          <a:p>
            <a:pPr marL="0" indent="0">
              <a:buNone/>
            </a:pPr>
            <a:r>
              <a:rPr lang="en-IE" sz="2000" dirty="0" smtClean="0"/>
              <a:t>300</a:t>
            </a:r>
            <a:r>
              <a:rPr lang="en-IE" sz="2000" dirty="0"/>
              <a:t>. If the </a:t>
            </a:r>
            <a:r>
              <a:rPr lang="en-IE" sz="2000" dirty="0" smtClean="0"/>
              <a:t>CME of </a:t>
            </a:r>
            <a:r>
              <a:rPr lang="en-IE" sz="2000" dirty="0"/>
              <a:t>a registered CDM PoA changes after the registration of the PoA, the new </a:t>
            </a:r>
            <a:r>
              <a:rPr lang="en-IE" sz="2000" dirty="0" smtClean="0"/>
              <a:t>CME shall</a:t>
            </a:r>
            <a:r>
              <a:rPr lang="en-IE" sz="2000" dirty="0"/>
              <a:t>: </a:t>
            </a:r>
          </a:p>
          <a:p>
            <a:pPr marL="0" indent="0">
              <a:buNone/>
            </a:pPr>
            <a:r>
              <a:rPr lang="en-IE" sz="2000" dirty="0"/>
              <a:t>(a) Obtain a </a:t>
            </a:r>
            <a:r>
              <a:rPr lang="en-IE" sz="2000" b="1" dirty="0"/>
              <a:t>new letter of authorization from each host Party </a:t>
            </a:r>
            <a:r>
              <a:rPr lang="en-IE" sz="2000" dirty="0"/>
              <a:t>stating the change and confirming the authorization of coordination of the new coordinating/managing entity of the PoA; </a:t>
            </a:r>
          </a:p>
          <a:p>
            <a:pPr marL="0" indent="0">
              <a:buNone/>
            </a:pPr>
            <a:endParaRPr lang="en-US" sz="2000" dirty="0"/>
          </a:p>
          <a:p>
            <a:pPr marL="0" indent="0">
              <a:buNone/>
            </a:pPr>
            <a:endParaRPr lang="en-US" sz="2000" dirty="0" smtClean="0"/>
          </a:p>
          <a:p>
            <a:pPr marL="0" indent="0">
              <a:buNone/>
            </a:pPr>
            <a:r>
              <a:rPr lang="en-AU" sz="2000" dirty="0"/>
              <a:t> </a:t>
            </a:r>
            <a:endParaRPr lang="en-US" sz="2000" dirty="0"/>
          </a:p>
        </p:txBody>
      </p:sp>
      <p:sp>
        <p:nvSpPr>
          <p:cNvPr id="5" name="Rectangle 4"/>
          <p:cNvSpPr/>
          <p:nvPr/>
        </p:nvSpPr>
        <p:spPr bwMode="auto">
          <a:xfrm>
            <a:off x="323528" y="2132856"/>
            <a:ext cx="8568952" cy="1260140"/>
          </a:xfrm>
          <a:prstGeom prst="rect">
            <a:avLst/>
          </a:prstGeom>
          <a:noFill/>
          <a:ln w="38100">
            <a:solidFill>
              <a:srgbClr val="FF0000"/>
            </a:solidFill>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5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8501251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27BFC800-E339-4229-A62E-AFA3A8A2F977}" type="slidenum">
              <a:rPr lang="en-US"/>
              <a:pPr/>
              <a:t>8</a:t>
            </a:fld>
            <a:endParaRPr lang="en-US" dirty="0"/>
          </a:p>
        </p:txBody>
      </p:sp>
      <p:sp>
        <p:nvSpPr>
          <p:cNvPr id="182274" name="Rectangle 2"/>
          <p:cNvSpPr>
            <a:spLocks noGrp="1" noChangeArrowheads="1"/>
          </p:cNvSpPr>
          <p:nvPr>
            <p:ph type="title"/>
          </p:nvPr>
        </p:nvSpPr>
        <p:spPr/>
        <p:txBody>
          <a:bodyPr/>
          <a:lstStyle/>
          <a:p>
            <a:r>
              <a:rPr lang="en-GB" sz="2000" dirty="0" err="1" smtClean="0"/>
              <a:t>LoA</a:t>
            </a:r>
            <a:r>
              <a:rPr lang="en-GB" sz="2000" dirty="0" smtClean="0"/>
              <a:t> for  Bundled project Activities</a:t>
            </a:r>
            <a:endParaRPr lang="en-US" sz="1900" dirty="0"/>
          </a:p>
        </p:txBody>
      </p:sp>
      <p:sp>
        <p:nvSpPr>
          <p:cNvPr id="182275" name="Rectangle 3"/>
          <p:cNvSpPr>
            <a:spLocks noGrp="1" noChangeArrowheads="1"/>
          </p:cNvSpPr>
          <p:nvPr>
            <p:ph type="body" idx="1"/>
          </p:nvPr>
        </p:nvSpPr>
        <p:spPr>
          <a:xfrm>
            <a:off x="635000" y="764704"/>
            <a:ext cx="8257480" cy="4575175"/>
          </a:xfrm>
        </p:spPr>
        <p:txBody>
          <a:bodyPr/>
          <a:lstStyle/>
          <a:p>
            <a:pPr marL="0" indent="0">
              <a:buNone/>
            </a:pPr>
            <a:r>
              <a:rPr lang="en-AU" sz="2000" b="1" dirty="0"/>
              <a:t>Annex 21</a:t>
            </a:r>
            <a:endParaRPr lang="en-US" sz="2000" dirty="0"/>
          </a:p>
          <a:p>
            <a:pPr marL="0" indent="0">
              <a:buNone/>
            </a:pPr>
            <a:r>
              <a:rPr lang="en-AU" sz="2000" b="1" dirty="0"/>
              <a:t>GENERAL PRINCIPLES FOR </a:t>
            </a:r>
            <a:r>
              <a:rPr lang="en-AU" sz="2000" b="1" dirty="0" smtClean="0"/>
              <a:t>BUNDLING</a:t>
            </a:r>
            <a:r>
              <a:rPr lang="en-US" sz="2000" dirty="0"/>
              <a:t> </a:t>
            </a:r>
            <a:r>
              <a:rPr lang="en-AU" sz="2000" b="1" dirty="0" smtClean="0"/>
              <a:t>(Version </a:t>
            </a:r>
            <a:r>
              <a:rPr lang="en-AU" sz="2000" b="1" dirty="0"/>
              <a:t>02.0)</a:t>
            </a:r>
            <a:endParaRPr lang="en-AU" sz="2000" b="1" dirty="0" smtClean="0"/>
          </a:p>
          <a:p>
            <a:pPr marL="0" indent="0">
              <a:buNone/>
            </a:pPr>
            <a:r>
              <a:rPr lang="en-AU" sz="2000" dirty="0"/>
              <a:t>16. The letter of approval by the host Party(</a:t>
            </a:r>
            <a:r>
              <a:rPr lang="en-AU" sz="2000" dirty="0" err="1"/>
              <a:t>ies</a:t>
            </a:r>
            <a:r>
              <a:rPr lang="en-AU" sz="2000" dirty="0"/>
              <a:t>) shall indicate that the </a:t>
            </a:r>
            <a:r>
              <a:rPr lang="en-AU" sz="2000" b="1" dirty="0"/>
              <a:t>Party is aware that the project activity(</a:t>
            </a:r>
            <a:r>
              <a:rPr lang="en-AU" sz="2000" b="1" dirty="0" err="1"/>
              <a:t>ies</a:t>
            </a:r>
            <a:r>
              <a:rPr lang="en-AU" sz="2000" b="1" dirty="0"/>
              <a:t>) taking place in its territory is part of the bundle</a:t>
            </a:r>
            <a:r>
              <a:rPr lang="en-AU" sz="2000" dirty="0"/>
              <a:t>.</a:t>
            </a:r>
            <a:endParaRPr lang="en-US" sz="2000" dirty="0"/>
          </a:p>
        </p:txBody>
      </p:sp>
      <p:graphicFrame>
        <p:nvGraphicFramePr>
          <p:cNvPr id="8" name="Diagram 7"/>
          <p:cNvGraphicFramePr/>
          <p:nvPr>
            <p:extLst>
              <p:ext uri="{D42A27DB-BD31-4B8C-83A1-F6EECF244321}">
                <p14:modId xmlns:p14="http://schemas.microsoft.com/office/powerpoint/2010/main" val="1343447443"/>
              </p:ext>
            </p:extLst>
          </p:nvPr>
        </p:nvGraphicFramePr>
        <p:xfrm>
          <a:off x="2267744" y="2852936"/>
          <a:ext cx="4176464" cy="25202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ectangle 1"/>
          <p:cNvSpPr/>
          <p:nvPr/>
        </p:nvSpPr>
        <p:spPr>
          <a:xfrm>
            <a:off x="611560" y="5517232"/>
            <a:ext cx="8352928" cy="553998"/>
          </a:xfrm>
          <a:prstGeom prst="rect">
            <a:avLst/>
          </a:prstGeom>
        </p:spPr>
        <p:txBody>
          <a:bodyPr wrap="square">
            <a:spAutoFit/>
          </a:bodyPr>
          <a:lstStyle/>
          <a:p>
            <a:r>
              <a:rPr lang="en-IE" i="1" dirty="0"/>
              <a:t>Bringing together of several small-scale CDM project activities, to form a single CDM project activity or portfolio without the loss of distinctive characteristics of each project activity </a:t>
            </a:r>
            <a:endParaRPr lang="en-US" i="1" dirty="0"/>
          </a:p>
        </p:txBody>
      </p:sp>
    </p:spTree>
    <p:extLst>
      <p:ext uri="{BB962C8B-B14F-4D97-AF65-F5344CB8AC3E}">
        <p14:creationId xmlns:p14="http://schemas.microsoft.com/office/powerpoint/2010/main" val="26859135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27BFC800-E339-4229-A62E-AFA3A8A2F977}" type="slidenum">
              <a:rPr lang="en-US"/>
              <a:pPr/>
              <a:t>9</a:t>
            </a:fld>
            <a:endParaRPr lang="en-US" dirty="0"/>
          </a:p>
        </p:txBody>
      </p:sp>
      <p:sp>
        <p:nvSpPr>
          <p:cNvPr id="182274" name="Rectangle 2"/>
          <p:cNvSpPr>
            <a:spLocks noGrp="1" noChangeArrowheads="1"/>
          </p:cNvSpPr>
          <p:nvPr>
            <p:ph type="title"/>
          </p:nvPr>
        </p:nvSpPr>
        <p:spPr/>
        <p:txBody>
          <a:bodyPr/>
          <a:lstStyle/>
          <a:p>
            <a:r>
              <a:rPr lang="en-GB" sz="2000" dirty="0" err="1" smtClean="0"/>
              <a:t>LoA</a:t>
            </a:r>
            <a:r>
              <a:rPr lang="en-GB" sz="2000" dirty="0" smtClean="0"/>
              <a:t> </a:t>
            </a:r>
            <a:r>
              <a:rPr lang="en-GB" sz="2000" dirty="0"/>
              <a:t>for CCS project </a:t>
            </a:r>
            <a:r>
              <a:rPr lang="en-GB" sz="2000" dirty="0" smtClean="0"/>
              <a:t>activities</a:t>
            </a:r>
            <a:endParaRPr lang="en-US" sz="1900" dirty="0"/>
          </a:p>
        </p:txBody>
      </p:sp>
      <p:sp>
        <p:nvSpPr>
          <p:cNvPr id="182275" name="Rectangle 3"/>
          <p:cNvSpPr>
            <a:spLocks noGrp="1" noChangeArrowheads="1"/>
          </p:cNvSpPr>
          <p:nvPr>
            <p:ph type="body" idx="1"/>
          </p:nvPr>
        </p:nvSpPr>
        <p:spPr>
          <a:xfrm>
            <a:off x="539552" y="908720"/>
            <a:ext cx="8257480" cy="5256584"/>
          </a:xfrm>
        </p:spPr>
        <p:txBody>
          <a:bodyPr/>
          <a:lstStyle/>
          <a:p>
            <a:pPr marL="0" indent="0">
              <a:buNone/>
            </a:pPr>
            <a:r>
              <a:rPr lang="en-AU" b="1" dirty="0"/>
              <a:t>CDM PS Version 07.0</a:t>
            </a:r>
            <a:endParaRPr lang="en-US" dirty="0"/>
          </a:p>
          <a:p>
            <a:pPr marL="0" indent="0">
              <a:buNone/>
            </a:pPr>
            <a:r>
              <a:rPr lang="en-IE" b="1" dirty="0"/>
              <a:t>11.3. Host Party participation requirements </a:t>
            </a:r>
            <a:r>
              <a:rPr lang="en-IE" b="1" dirty="0" smtClean="0"/>
              <a:t>for </a:t>
            </a:r>
            <a:r>
              <a:rPr lang="en-AU" b="1" dirty="0" smtClean="0"/>
              <a:t>carbon dioxide capture and storage projects</a:t>
            </a:r>
            <a:endParaRPr lang="en-US" dirty="0"/>
          </a:p>
          <a:p>
            <a:pPr marL="0" indent="0">
              <a:buNone/>
            </a:pPr>
            <a:r>
              <a:rPr lang="en-IE" dirty="0"/>
              <a:t>160. In addition to the </a:t>
            </a:r>
            <a:r>
              <a:rPr lang="en-IE" dirty="0" smtClean="0"/>
              <a:t>approval </a:t>
            </a:r>
            <a:r>
              <a:rPr lang="en-IE" dirty="0"/>
              <a:t>and authorization set out section </a:t>
            </a:r>
            <a:r>
              <a:rPr lang="en-IE" dirty="0" smtClean="0"/>
              <a:t>7.6, PPs shall </a:t>
            </a:r>
            <a:r>
              <a:rPr lang="en-IE" dirty="0"/>
              <a:t>seek written confirmation of the following from the DNA of the host Party: </a:t>
            </a:r>
          </a:p>
          <a:p>
            <a:pPr marL="0" indent="0">
              <a:buNone/>
            </a:pPr>
            <a:r>
              <a:rPr lang="en-IE" dirty="0"/>
              <a:t>(a) That the </a:t>
            </a:r>
            <a:r>
              <a:rPr lang="en-IE" b="1" dirty="0">
                <a:solidFill>
                  <a:srgbClr val="FF0000"/>
                </a:solidFill>
              </a:rPr>
              <a:t>right to store carbon dioxide in, and gain access to, the proposed geological storage</a:t>
            </a:r>
            <a:r>
              <a:rPr lang="en-IE" dirty="0"/>
              <a:t> site has been conferred to them; </a:t>
            </a:r>
          </a:p>
          <a:p>
            <a:pPr marL="0" indent="0">
              <a:buNone/>
            </a:pPr>
            <a:r>
              <a:rPr lang="en-IE" dirty="0" smtClean="0"/>
              <a:t>(</a:t>
            </a:r>
            <a:r>
              <a:rPr lang="en-IE" dirty="0"/>
              <a:t>b) That the host Party </a:t>
            </a:r>
            <a:r>
              <a:rPr lang="en-IE" b="1" dirty="0">
                <a:solidFill>
                  <a:srgbClr val="FF0000"/>
                </a:solidFill>
              </a:rPr>
              <a:t>agrees to the financial provision </a:t>
            </a:r>
            <a:r>
              <a:rPr lang="en-IE" dirty="0"/>
              <a:t>described in the PDD </a:t>
            </a:r>
          </a:p>
          <a:p>
            <a:pPr marL="0" indent="0">
              <a:buNone/>
            </a:pPr>
            <a:r>
              <a:rPr lang="en-IE" dirty="0" smtClean="0"/>
              <a:t>(</a:t>
            </a:r>
            <a:r>
              <a:rPr lang="en-IE" dirty="0"/>
              <a:t>c) That the host Party </a:t>
            </a:r>
            <a:r>
              <a:rPr lang="en-IE" b="1" dirty="0">
                <a:solidFill>
                  <a:srgbClr val="FF0000"/>
                </a:solidFill>
              </a:rPr>
              <a:t>accepts the allocation of liability</a:t>
            </a:r>
            <a:r>
              <a:rPr lang="en-IE" b="1" dirty="0"/>
              <a:t> </a:t>
            </a:r>
            <a:r>
              <a:rPr lang="en-IE" dirty="0"/>
              <a:t>as proposed in the PDD and the transfer of liability (see section 11.9 below); </a:t>
            </a:r>
          </a:p>
          <a:p>
            <a:pPr marL="0" indent="0">
              <a:buNone/>
            </a:pPr>
            <a:r>
              <a:rPr lang="en-IE" dirty="0" smtClean="0"/>
              <a:t>(</a:t>
            </a:r>
            <a:r>
              <a:rPr lang="en-IE" dirty="0"/>
              <a:t>d) Whether the host Party </a:t>
            </a:r>
            <a:r>
              <a:rPr lang="en-IE" b="1" dirty="0">
                <a:solidFill>
                  <a:srgbClr val="FF0000"/>
                </a:solidFill>
              </a:rPr>
              <a:t>accepts the obligation to address a net reversal of storage</a:t>
            </a:r>
            <a:r>
              <a:rPr lang="en-IE" dirty="0"/>
              <a:t> in the situation referred to in section “Addressing non-permanence in CCS project activities” of the Project cycle procedure. </a:t>
            </a:r>
          </a:p>
          <a:p>
            <a:pPr marL="0" indent="0">
              <a:buNone/>
            </a:pPr>
            <a:endParaRPr lang="en-GB" dirty="0" smtClean="0"/>
          </a:p>
        </p:txBody>
      </p:sp>
    </p:spTree>
    <p:extLst>
      <p:ext uri="{BB962C8B-B14F-4D97-AF65-F5344CB8AC3E}">
        <p14:creationId xmlns:p14="http://schemas.microsoft.com/office/powerpoint/2010/main" val="1305968078"/>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blank 1">
      <a:dk1>
        <a:srgbClr val="000000"/>
      </a:dk1>
      <a:lt1>
        <a:srgbClr val="FFFFFF"/>
      </a:lt1>
      <a:dk2>
        <a:srgbClr val="4B93DC"/>
      </a:dk2>
      <a:lt2>
        <a:srgbClr val="808080"/>
      </a:lt2>
      <a:accent1>
        <a:srgbClr val="CCA674"/>
      </a:accent1>
      <a:accent2>
        <a:srgbClr val="FB927D"/>
      </a:accent2>
      <a:accent3>
        <a:srgbClr val="FFFFFF"/>
      </a:accent3>
      <a:accent4>
        <a:srgbClr val="000000"/>
      </a:accent4>
      <a:accent5>
        <a:srgbClr val="E2D0BC"/>
      </a:accent5>
      <a:accent6>
        <a:srgbClr val="E38471"/>
      </a:accent6>
      <a:hlink>
        <a:srgbClr val="A8D6BC"/>
      </a:hlink>
      <a:folHlink>
        <a:srgbClr val="B6D4B8"/>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5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500" b="0" i="0"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00000"/>
        </a:dk1>
        <a:lt1>
          <a:srgbClr val="FFFFFF"/>
        </a:lt1>
        <a:dk2>
          <a:srgbClr val="4B93DC"/>
        </a:dk2>
        <a:lt2>
          <a:srgbClr val="808080"/>
        </a:lt2>
        <a:accent1>
          <a:srgbClr val="CCA674"/>
        </a:accent1>
        <a:accent2>
          <a:srgbClr val="FB927D"/>
        </a:accent2>
        <a:accent3>
          <a:srgbClr val="FFFFFF"/>
        </a:accent3>
        <a:accent4>
          <a:srgbClr val="000000"/>
        </a:accent4>
        <a:accent5>
          <a:srgbClr val="E2D0BC"/>
        </a:accent5>
        <a:accent6>
          <a:srgbClr val="E38471"/>
        </a:accent6>
        <a:hlink>
          <a:srgbClr val="A8D6BC"/>
        </a:hlink>
        <a:folHlink>
          <a:srgbClr val="B6D4B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4B93DC"/>
      </a:dk2>
      <a:lt2>
        <a:srgbClr val="808080"/>
      </a:lt2>
      <a:accent1>
        <a:srgbClr val="CCA674"/>
      </a:accent1>
      <a:accent2>
        <a:srgbClr val="FB927D"/>
      </a:accent2>
      <a:accent3>
        <a:srgbClr val="FFFFFF"/>
      </a:accent3>
      <a:accent4>
        <a:srgbClr val="000000"/>
      </a:accent4>
      <a:accent5>
        <a:srgbClr val="E2D0BC"/>
      </a:accent5>
      <a:accent6>
        <a:srgbClr val="E38471"/>
      </a:accent6>
      <a:hlink>
        <a:srgbClr val="A8D6BC"/>
      </a:hlink>
      <a:folHlink>
        <a:srgbClr val="B6D4B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7605</TotalTime>
  <Words>1904</Words>
  <Application>Microsoft Office PowerPoint</Application>
  <PresentationFormat>On-screen Show (4:3)</PresentationFormat>
  <Paragraphs>217</Paragraphs>
  <Slides>25</Slides>
  <Notes>12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blank</vt:lpstr>
      <vt:lpstr>        Roles and structure of Designated National Authorities (DNAs) </vt:lpstr>
      <vt:lpstr>CONTENT</vt:lpstr>
      <vt:lpstr>The main task of the DNA</vt:lpstr>
      <vt:lpstr>Current requirements</vt:lpstr>
      <vt:lpstr>LoA for project activities</vt:lpstr>
      <vt:lpstr>LoA for PoAs</vt:lpstr>
      <vt:lpstr>LoA for PoAs cont…</vt:lpstr>
      <vt:lpstr>LoA for  Bundled project Activities</vt:lpstr>
      <vt:lpstr>LoA for CCS project activities</vt:lpstr>
      <vt:lpstr>DOEs are to verify that the LoA</vt:lpstr>
      <vt:lpstr>Signature on the LoA</vt:lpstr>
      <vt:lpstr>DNAs that withdraw approval/authorization</vt:lpstr>
      <vt:lpstr>Procedure says that letter withdrawing approval/authorization should…</vt:lpstr>
      <vt:lpstr>PoAs with more than one Host Party</vt:lpstr>
      <vt:lpstr>PowerPoint Presentation</vt:lpstr>
      <vt:lpstr>Default values of fraction of non-renewable biomass</vt:lpstr>
      <vt:lpstr>PowerPoint Presentation</vt:lpstr>
      <vt:lpstr>Guidelines for Demonstrating Additionality of Certain Small-Scale Project Activities</vt:lpstr>
      <vt:lpstr>Automatic additionality</vt:lpstr>
      <vt:lpstr>Microsale Project Activities</vt:lpstr>
      <vt:lpstr>Special underdeveloped zones (SUZ)</vt:lpstr>
      <vt:lpstr>Automatic additionality on microscale CDM project activities</vt:lpstr>
      <vt:lpstr>Submission of Standardized Baselines</vt:lpstr>
      <vt:lpstr>What was achieved in this session</vt:lpstr>
      <vt:lpstr>PowerPoint Presentation</vt:lpstr>
    </vt:vector>
  </TitlesOfParts>
  <Company>UNFCCC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HEADER</dc:title>
  <dc:creator>malnaric</dc:creator>
  <cp:lastModifiedBy>Fabiana Rodrigues</cp:lastModifiedBy>
  <cp:revision>176</cp:revision>
  <cp:lastPrinted>2014-03-19T16:19:29Z</cp:lastPrinted>
  <dcterms:created xsi:type="dcterms:W3CDTF">2011-05-09T15:39:14Z</dcterms:created>
  <dcterms:modified xsi:type="dcterms:W3CDTF">2014-08-31T15:43:42Z</dcterms:modified>
</cp:coreProperties>
</file>