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2" r:id="rId3"/>
  </p:sldMasterIdLst>
  <p:notesMasterIdLst>
    <p:notesMasterId r:id="rId32"/>
  </p:notesMasterIdLst>
  <p:handoutMasterIdLst>
    <p:handoutMasterId r:id="rId33"/>
  </p:handoutMasterIdLst>
  <p:sldIdLst>
    <p:sldId id="256" r:id="rId4"/>
    <p:sldId id="299" r:id="rId5"/>
    <p:sldId id="300" r:id="rId6"/>
    <p:sldId id="312" r:id="rId7"/>
    <p:sldId id="305" r:id="rId8"/>
    <p:sldId id="310" r:id="rId9"/>
    <p:sldId id="308" r:id="rId10"/>
    <p:sldId id="313" r:id="rId11"/>
    <p:sldId id="314" r:id="rId12"/>
    <p:sldId id="315" r:id="rId13"/>
    <p:sldId id="287" r:id="rId14"/>
    <p:sldId id="309" r:id="rId15"/>
    <p:sldId id="326" r:id="rId16"/>
    <p:sldId id="266" r:id="rId17"/>
    <p:sldId id="267" r:id="rId18"/>
    <p:sldId id="293" r:id="rId19"/>
    <p:sldId id="269" r:id="rId20"/>
    <p:sldId id="274" r:id="rId21"/>
    <p:sldId id="311" r:id="rId22"/>
    <p:sldId id="316" r:id="rId23"/>
    <p:sldId id="317" r:id="rId24"/>
    <p:sldId id="290" r:id="rId25"/>
    <p:sldId id="320" r:id="rId26"/>
    <p:sldId id="323" r:id="rId27"/>
    <p:sldId id="324" r:id="rId28"/>
    <p:sldId id="321" r:id="rId29"/>
    <p:sldId id="292" r:id="rId30"/>
    <p:sldId id="325" r:id="rId31"/>
  </p:sldIdLst>
  <p:sldSz cx="9144000" cy="6858000" type="screen4x3"/>
  <p:notesSz cx="6669088" cy="987266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0AB"/>
    <a:srgbClr val="4D4D4D"/>
    <a:srgbClr val="5F5F5F"/>
    <a:srgbClr val="777777"/>
    <a:srgbClr val="808080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6" autoAdjust="0"/>
    <p:restoredTop sz="85908" autoAdjust="0"/>
  </p:normalViewPr>
  <p:slideViewPr>
    <p:cSldViewPr>
      <p:cViewPr>
        <p:scale>
          <a:sx n="80" d="100"/>
          <a:sy n="80" d="100"/>
        </p:scale>
        <p:origin x="-243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4014" y="-96"/>
      </p:cViewPr>
      <p:guideLst>
        <p:guide orient="horz" pos="310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rner\AppData\Local\Temp\notes268E31\~466627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rner\AppData\Local\Temp\notes268E31\~466627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'Access rights'!$D$5</c:f>
              <c:strCache>
                <c:ptCount val="1"/>
                <c:pt idx="0">
                  <c:v>Number of NAI Parties with access rights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'Access rights'!$B$6:$C$14</c:f>
              <c:strCache>
                <c:ptCount val="9"/>
                <c:pt idx="0">
                  <c:v>African States</c:v>
                </c:pt>
                <c:pt idx="1">
                  <c:v>Asia-Pacific States</c:v>
                </c:pt>
                <c:pt idx="2">
                  <c:v>Eastern European States</c:v>
                </c:pt>
                <c:pt idx="3">
                  <c:v>Latin America and Caribbean States</c:v>
                </c:pt>
                <c:pt idx="4">
                  <c:v>Other</c:v>
                </c:pt>
                <c:pt idx="6">
                  <c:v>SIDS</c:v>
                </c:pt>
                <c:pt idx="7">
                  <c:v>LDCs </c:v>
                </c:pt>
                <c:pt idx="8">
                  <c:v>Total NAI Parties</c:v>
                </c:pt>
              </c:strCache>
            </c:strRef>
          </c:cat>
          <c:val>
            <c:numRef>
              <c:f>'Access rights'!$D$6:$D$14</c:f>
              <c:numCache>
                <c:formatCode>General</c:formatCode>
                <c:ptCount val="9"/>
                <c:pt idx="0">
                  <c:v>29</c:v>
                </c:pt>
                <c:pt idx="1">
                  <c:v>21</c:v>
                </c:pt>
                <c:pt idx="2">
                  <c:v>6</c:v>
                </c:pt>
                <c:pt idx="3">
                  <c:v>19</c:v>
                </c:pt>
                <c:pt idx="4">
                  <c:v>2</c:v>
                </c:pt>
                <c:pt idx="6">
                  <c:v>10</c:v>
                </c:pt>
                <c:pt idx="7">
                  <c:v>19</c:v>
                </c:pt>
                <c:pt idx="8">
                  <c:v>77</c:v>
                </c:pt>
              </c:numCache>
            </c:numRef>
          </c:val>
        </c:ser>
        <c:ser>
          <c:idx val="1"/>
          <c:order val="1"/>
          <c:tx>
            <c:strRef>
              <c:f>'Access rights'!$E$5</c:f>
              <c:strCache>
                <c:ptCount val="1"/>
                <c:pt idx="0">
                  <c:v>Number of NAI Parties without access rights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'Access rights'!$B$6:$C$14</c:f>
              <c:strCache>
                <c:ptCount val="9"/>
                <c:pt idx="0">
                  <c:v>African States</c:v>
                </c:pt>
                <c:pt idx="1">
                  <c:v>Asia-Pacific States</c:v>
                </c:pt>
                <c:pt idx="2">
                  <c:v>Eastern European States</c:v>
                </c:pt>
                <c:pt idx="3">
                  <c:v>Latin America and Caribbean States</c:v>
                </c:pt>
                <c:pt idx="4">
                  <c:v>Other</c:v>
                </c:pt>
                <c:pt idx="6">
                  <c:v>SIDS</c:v>
                </c:pt>
                <c:pt idx="7">
                  <c:v>LDCs </c:v>
                </c:pt>
                <c:pt idx="8">
                  <c:v>Total NAI Parties</c:v>
                </c:pt>
              </c:strCache>
            </c:strRef>
          </c:cat>
          <c:val>
            <c:numRef>
              <c:f>'Access rights'!$E$6:$E$14</c:f>
              <c:numCache>
                <c:formatCode>General</c:formatCode>
                <c:ptCount val="9"/>
                <c:pt idx="0">
                  <c:v>24</c:v>
                </c:pt>
                <c:pt idx="1">
                  <c:v>33</c:v>
                </c:pt>
                <c:pt idx="2">
                  <c:v>3</c:v>
                </c:pt>
                <c:pt idx="3">
                  <c:v>14</c:v>
                </c:pt>
                <c:pt idx="4">
                  <c:v>1</c:v>
                </c:pt>
                <c:pt idx="6">
                  <c:v>29</c:v>
                </c:pt>
                <c:pt idx="7">
                  <c:v>29</c:v>
                </c:pt>
                <c:pt idx="8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192832"/>
        <c:axId val="163194368"/>
      </c:barChart>
      <c:catAx>
        <c:axId val="16319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3194368"/>
        <c:crosses val="autoZero"/>
        <c:auto val="1"/>
        <c:lblAlgn val="ctr"/>
        <c:lblOffset val="100"/>
        <c:noMultiLvlLbl val="0"/>
      </c:catAx>
      <c:valAx>
        <c:axId val="1631943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3192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'NAMA entries'!$D$6</c:f>
              <c:strCache>
                <c:ptCount val="1"/>
                <c:pt idx="0">
                  <c:v>Number of NAI Parties with NAMA entires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delet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b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'NAMA entries'!$B$7:$C$15</c:f>
              <c:strCache>
                <c:ptCount val="9"/>
                <c:pt idx="0">
                  <c:v>African States</c:v>
                </c:pt>
                <c:pt idx="1">
                  <c:v>Asia-Pacific States</c:v>
                </c:pt>
                <c:pt idx="2">
                  <c:v>Eastern European States</c:v>
                </c:pt>
                <c:pt idx="3">
                  <c:v>Latin America and Caribbean States</c:v>
                </c:pt>
                <c:pt idx="4">
                  <c:v>Other</c:v>
                </c:pt>
                <c:pt idx="6">
                  <c:v>SIDS</c:v>
                </c:pt>
                <c:pt idx="7">
                  <c:v>LDCs</c:v>
                </c:pt>
                <c:pt idx="8">
                  <c:v>Total NAI Parties</c:v>
                </c:pt>
              </c:strCache>
            </c:strRef>
          </c:cat>
          <c:val>
            <c:numRef>
              <c:f>'NAMA entries'!$D$7:$D$15</c:f>
              <c:numCache>
                <c:formatCode>General</c:formatCode>
                <c:ptCount val="9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'NAMA entries'!$E$6</c:f>
              <c:strCache>
                <c:ptCount val="1"/>
                <c:pt idx="0">
                  <c:v>Number of NAI Parties without NAMA entires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'NAMA entries'!$B$7:$C$15</c:f>
              <c:strCache>
                <c:ptCount val="9"/>
                <c:pt idx="0">
                  <c:v>African States</c:v>
                </c:pt>
                <c:pt idx="1">
                  <c:v>Asia-Pacific States</c:v>
                </c:pt>
                <c:pt idx="2">
                  <c:v>Eastern European States</c:v>
                </c:pt>
                <c:pt idx="3">
                  <c:v>Latin America and Caribbean States</c:v>
                </c:pt>
                <c:pt idx="4">
                  <c:v>Other</c:v>
                </c:pt>
                <c:pt idx="6">
                  <c:v>SIDS</c:v>
                </c:pt>
                <c:pt idx="7">
                  <c:v>LDCs</c:v>
                </c:pt>
                <c:pt idx="8">
                  <c:v>Total NAI Parties</c:v>
                </c:pt>
              </c:strCache>
            </c:strRef>
          </c:cat>
          <c:val>
            <c:numRef>
              <c:f>'NAMA entries'!$E$7:$E$15</c:f>
              <c:numCache>
                <c:formatCode>General</c:formatCode>
                <c:ptCount val="9"/>
                <c:pt idx="0">
                  <c:v>51</c:v>
                </c:pt>
                <c:pt idx="1">
                  <c:v>47</c:v>
                </c:pt>
                <c:pt idx="2">
                  <c:v>8</c:v>
                </c:pt>
                <c:pt idx="3">
                  <c:v>28</c:v>
                </c:pt>
                <c:pt idx="4">
                  <c:v>3</c:v>
                </c:pt>
                <c:pt idx="6">
                  <c:v>36</c:v>
                </c:pt>
                <c:pt idx="7">
                  <c:v>47</c:v>
                </c:pt>
                <c:pt idx="8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599488"/>
        <c:axId val="163601024"/>
      </c:barChart>
      <c:catAx>
        <c:axId val="163599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3601024"/>
        <c:crosses val="autoZero"/>
        <c:auto val="1"/>
        <c:lblAlgn val="ctr"/>
        <c:lblOffset val="100"/>
        <c:noMultiLvlLbl val="0"/>
      </c:catAx>
      <c:valAx>
        <c:axId val="163601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3599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D91E2-EB28-4BA6-BB95-542648EC72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53559-3665-4037-9000-B7DA7D27FC7C}">
      <dgm:prSet phldrT="[Text]"/>
      <dgm:spPr/>
      <dgm:t>
        <a:bodyPr/>
        <a:lstStyle/>
        <a:p>
          <a:r>
            <a:rPr lang="en-GB" dirty="0" smtClean="0"/>
            <a:t>to set up a registry to record nationally appropriate mitigation actions </a:t>
          </a:r>
          <a:endParaRPr lang="en-US" dirty="0"/>
        </a:p>
      </dgm:t>
    </dgm:pt>
    <dgm:pt modelId="{E2453F04-3F3A-46F0-A2FA-813AC61DA6F7}" type="parTrans" cxnId="{0C57EA52-4BE1-4686-BBEE-AC377FB74F73}">
      <dgm:prSet/>
      <dgm:spPr/>
      <dgm:t>
        <a:bodyPr/>
        <a:lstStyle/>
        <a:p>
          <a:endParaRPr lang="en-US"/>
        </a:p>
      </dgm:t>
    </dgm:pt>
    <dgm:pt modelId="{11C019E7-0888-4B02-B447-1A3A826938DA}" type="sibTrans" cxnId="{0C57EA52-4BE1-4686-BBEE-AC377FB74F73}">
      <dgm:prSet/>
      <dgm:spPr/>
      <dgm:t>
        <a:bodyPr/>
        <a:lstStyle/>
        <a:p>
          <a:endParaRPr lang="en-US"/>
        </a:p>
      </dgm:t>
    </dgm:pt>
    <dgm:pt modelId="{CBBD4E61-3D54-4E03-9EAF-813853F82A35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the registry should be developed as a dynamic, web-based platform managed by a dedicated team in the secretariat  </a:t>
          </a:r>
          <a:endParaRPr lang="en-US" dirty="0"/>
        </a:p>
      </dgm:t>
    </dgm:pt>
    <dgm:pt modelId="{5DB2F2AA-AAFC-469F-BBE9-0CCB07E0538C}" type="parTrans" cxnId="{1CC1FEE8-2191-46DB-AD85-EC228955F1D2}">
      <dgm:prSet/>
      <dgm:spPr/>
      <dgm:t>
        <a:bodyPr/>
        <a:lstStyle/>
        <a:p>
          <a:endParaRPr lang="en-US"/>
        </a:p>
      </dgm:t>
    </dgm:pt>
    <dgm:pt modelId="{548498D2-608D-4435-8ED5-F58128FF0C0D}" type="sibTrans" cxnId="{1CC1FEE8-2191-46DB-AD85-EC228955F1D2}">
      <dgm:prSet/>
      <dgm:spPr/>
      <dgm:t>
        <a:bodyPr/>
        <a:lstStyle/>
        <a:p>
          <a:endParaRPr lang="en-US"/>
        </a:p>
      </dgm:t>
    </dgm:pt>
    <dgm:pt modelId="{A464EC9C-F235-4CB4-B423-022E7AF217CB}" type="pres">
      <dgm:prSet presAssocID="{EC7D91E2-EB28-4BA6-BB95-542648EC72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C51D128-8166-43FC-A393-C4483BF4CB0E}" type="pres">
      <dgm:prSet presAssocID="{EC7D91E2-EB28-4BA6-BB95-542648EC72D1}" presName="Name1" presStyleCnt="0"/>
      <dgm:spPr/>
    </dgm:pt>
    <dgm:pt modelId="{2B84CCE2-877A-4B71-AD14-B36F08F68D2C}" type="pres">
      <dgm:prSet presAssocID="{EC7D91E2-EB28-4BA6-BB95-542648EC72D1}" presName="cycle" presStyleCnt="0"/>
      <dgm:spPr/>
    </dgm:pt>
    <dgm:pt modelId="{AB8B34C5-7045-48A6-AF2E-44603097A906}" type="pres">
      <dgm:prSet presAssocID="{EC7D91E2-EB28-4BA6-BB95-542648EC72D1}" presName="srcNode" presStyleLbl="node1" presStyleIdx="0" presStyleCnt="2"/>
      <dgm:spPr/>
    </dgm:pt>
    <dgm:pt modelId="{A4258F5F-E429-4A23-9B3F-4BCEC74D437A}" type="pres">
      <dgm:prSet presAssocID="{EC7D91E2-EB28-4BA6-BB95-542648EC72D1}" presName="conn" presStyleLbl="parChTrans1D2" presStyleIdx="0" presStyleCnt="1"/>
      <dgm:spPr/>
      <dgm:t>
        <a:bodyPr/>
        <a:lstStyle/>
        <a:p>
          <a:endParaRPr lang="en-US"/>
        </a:p>
      </dgm:t>
    </dgm:pt>
    <dgm:pt modelId="{B3BA79C0-6D60-4C3A-9B59-131EC6619A1D}" type="pres">
      <dgm:prSet presAssocID="{EC7D91E2-EB28-4BA6-BB95-542648EC72D1}" presName="extraNode" presStyleLbl="node1" presStyleIdx="0" presStyleCnt="2"/>
      <dgm:spPr/>
    </dgm:pt>
    <dgm:pt modelId="{E1F6AF20-AB8B-481D-B5B0-ACB5B42D6C9A}" type="pres">
      <dgm:prSet presAssocID="{EC7D91E2-EB28-4BA6-BB95-542648EC72D1}" presName="dstNode" presStyleLbl="node1" presStyleIdx="0" presStyleCnt="2"/>
      <dgm:spPr/>
    </dgm:pt>
    <dgm:pt modelId="{AB647B50-507B-4EBE-93A1-62E5DCA3AC34}" type="pres">
      <dgm:prSet presAssocID="{8AC53559-3665-4037-9000-B7DA7D27FC7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31AF3-8528-4FD7-9147-EFC6AB804C8D}" type="pres">
      <dgm:prSet presAssocID="{8AC53559-3665-4037-9000-B7DA7D27FC7C}" presName="accent_1" presStyleCnt="0"/>
      <dgm:spPr/>
    </dgm:pt>
    <dgm:pt modelId="{F740D7D7-085C-4F86-8B4E-F47D6F44B49C}" type="pres">
      <dgm:prSet presAssocID="{8AC53559-3665-4037-9000-B7DA7D27FC7C}" presName="accentRepeatNode" presStyleLbl="solidFgAcc1" presStyleIdx="0" presStyleCnt="2"/>
      <dgm:spPr/>
    </dgm:pt>
    <dgm:pt modelId="{23F8B67C-9B81-4391-9EA6-A8A9A71B267F}" type="pres">
      <dgm:prSet presAssocID="{CBBD4E61-3D54-4E03-9EAF-813853F82A35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54914-0E27-4B53-BA5F-2D8C327FF977}" type="pres">
      <dgm:prSet presAssocID="{CBBD4E61-3D54-4E03-9EAF-813853F82A35}" presName="accent_2" presStyleCnt="0"/>
      <dgm:spPr/>
    </dgm:pt>
    <dgm:pt modelId="{CF9F41DC-75DF-4A7F-BB84-06848396C375}" type="pres">
      <dgm:prSet presAssocID="{CBBD4E61-3D54-4E03-9EAF-813853F82A35}" presName="accentRepeatNode" presStyleLbl="solidFgAcc1" presStyleIdx="1" presStyleCnt="2"/>
      <dgm:spPr/>
    </dgm:pt>
  </dgm:ptLst>
  <dgm:cxnLst>
    <dgm:cxn modelId="{FA97ACF3-E24B-4B42-800B-005BEB0F341B}" type="presOf" srcId="{EC7D91E2-EB28-4BA6-BB95-542648EC72D1}" destId="{A464EC9C-F235-4CB4-B423-022E7AF217CB}" srcOrd="0" destOrd="0" presId="urn:microsoft.com/office/officeart/2008/layout/VerticalCurvedList"/>
    <dgm:cxn modelId="{F2FCEF55-17F7-45AA-92A1-21A788D8BBBB}" type="presOf" srcId="{8AC53559-3665-4037-9000-B7DA7D27FC7C}" destId="{AB647B50-507B-4EBE-93A1-62E5DCA3AC34}" srcOrd="0" destOrd="0" presId="urn:microsoft.com/office/officeart/2008/layout/VerticalCurvedList"/>
    <dgm:cxn modelId="{1CC1FEE8-2191-46DB-AD85-EC228955F1D2}" srcId="{EC7D91E2-EB28-4BA6-BB95-542648EC72D1}" destId="{CBBD4E61-3D54-4E03-9EAF-813853F82A35}" srcOrd="1" destOrd="0" parTransId="{5DB2F2AA-AAFC-469F-BBE9-0CCB07E0538C}" sibTransId="{548498D2-608D-4435-8ED5-F58128FF0C0D}"/>
    <dgm:cxn modelId="{64D2F829-2C33-422D-B361-92338CF59B3C}" type="presOf" srcId="{CBBD4E61-3D54-4E03-9EAF-813853F82A35}" destId="{23F8B67C-9B81-4391-9EA6-A8A9A71B267F}" srcOrd="0" destOrd="0" presId="urn:microsoft.com/office/officeart/2008/layout/VerticalCurvedList"/>
    <dgm:cxn modelId="{3C0928AA-D26F-4B21-BF3D-53726B70AB1E}" type="presOf" srcId="{11C019E7-0888-4B02-B447-1A3A826938DA}" destId="{A4258F5F-E429-4A23-9B3F-4BCEC74D437A}" srcOrd="0" destOrd="0" presId="urn:microsoft.com/office/officeart/2008/layout/VerticalCurvedList"/>
    <dgm:cxn modelId="{0C57EA52-4BE1-4686-BBEE-AC377FB74F73}" srcId="{EC7D91E2-EB28-4BA6-BB95-542648EC72D1}" destId="{8AC53559-3665-4037-9000-B7DA7D27FC7C}" srcOrd="0" destOrd="0" parTransId="{E2453F04-3F3A-46F0-A2FA-813AC61DA6F7}" sibTransId="{11C019E7-0888-4B02-B447-1A3A826938DA}"/>
    <dgm:cxn modelId="{CABFAE10-DACA-435C-812B-C43EB23A5E8A}" type="presParOf" srcId="{A464EC9C-F235-4CB4-B423-022E7AF217CB}" destId="{6C51D128-8166-43FC-A393-C4483BF4CB0E}" srcOrd="0" destOrd="0" presId="urn:microsoft.com/office/officeart/2008/layout/VerticalCurvedList"/>
    <dgm:cxn modelId="{CAD66D11-94AD-4DBD-A81A-95B26EE6B7AC}" type="presParOf" srcId="{6C51D128-8166-43FC-A393-C4483BF4CB0E}" destId="{2B84CCE2-877A-4B71-AD14-B36F08F68D2C}" srcOrd="0" destOrd="0" presId="urn:microsoft.com/office/officeart/2008/layout/VerticalCurvedList"/>
    <dgm:cxn modelId="{AEF8BC6E-88D3-463E-A98B-424684B5FE40}" type="presParOf" srcId="{2B84CCE2-877A-4B71-AD14-B36F08F68D2C}" destId="{AB8B34C5-7045-48A6-AF2E-44603097A906}" srcOrd="0" destOrd="0" presId="urn:microsoft.com/office/officeart/2008/layout/VerticalCurvedList"/>
    <dgm:cxn modelId="{10BFFD6B-162E-43DA-B0DC-8B6C745E45D8}" type="presParOf" srcId="{2B84CCE2-877A-4B71-AD14-B36F08F68D2C}" destId="{A4258F5F-E429-4A23-9B3F-4BCEC74D437A}" srcOrd="1" destOrd="0" presId="urn:microsoft.com/office/officeart/2008/layout/VerticalCurvedList"/>
    <dgm:cxn modelId="{58DBF434-6C74-4FE1-95AA-510D2C7A878F}" type="presParOf" srcId="{2B84CCE2-877A-4B71-AD14-B36F08F68D2C}" destId="{B3BA79C0-6D60-4C3A-9B59-131EC6619A1D}" srcOrd="2" destOrd="0" presId="urn:microsoft.com/office/officeart/2008/layout/VerticalCurvedList"/>
    <dgm:cxn modelId="{E862846A-C53F-45C1-8CED-2FA3BC8D2EA1}" type="presParOf" srcId="{2B84CCE2-877A-4B71-AD14-B36F08F68D2C}" destId="{E1F6AF20-AB8B-481D-B5B0-ACB5B42D6C9A}" srcOrd="3" destOrd="0" presId="urn:microsoft.com/office/officeart/2008/layout/VerticalCurvedList"/>
    <dgm:cxn modelId="{CAD42613-85C4-4DB3-A05D-7C365D0300C3}" type="presParOf" srcId="{6C51D128-8166-43FC-A393-C4483BF4CB0E}" destId="{AB647B50-507B-4EBE-93A1-62E5DCA3AC34}" srcOrd="1" destOrd="0" presId="urn:microsoft.com/office/officeart/2008/layout/VerticalCurvedList"/>
    <dgm:cxn modelId="{443B9ADE-95DB-4779-BEB6-1AC0577C4BD4}" type="presParOf" srcId="{6C51D128-8166-43FC-A393-C4483BF4CB0E}" destId="{2C631AF3-8528-4FD7-9147-EFC6AB804C8D}" srcOrd="2" destOrd="0" presId="urn:microsoft.com/office/officeart/2008/layout/VerticalCurvedList"/>
    <dgm:cxn modelId="{B8445367-4B89-4A9C-A8A2-8EAD2E2494A2}" type="presParOf" srcId="{2C631AF3-8528-4FD7-9147-EFC6AB804C8D}" destId="{F740D7D7-085C-4F86-8B4E-F47D6F44B49C}" srcOrd="0" destOrd="0" presId="urn:microsoft.com/office/officeart/2008/layout/VerticalCurvedList"/>
    <dgm:cxn modelId="{82164E97-3EAF-44C4-9F31-0B71497C6851}" type="presParOf" srcId="{6C51D128-8166-43FC-A393-C4483BF4CB0E}" destId="{23F8B67C-9B81-4391-9EA6-A8A9A71B267F}" srcOrd="3" destOrd="0" presId="urn:microsoft.com/office/officeart/2008/layout/VerticalCurvedList"/>
    <dgm:cxn modelId="{02ECBAEA-5426-407B-B1A6-B071782A3882}" type="presParOf" srcId="{6C51D128-8166-43FC-A393-C4483BF4CB0E}" destId="{2B054914-0E27-4B53-BA5F-2D8C327FF977}" srcOrd="4" destOrd="0" presId="urn:microsoft.com/office/officeart/2008/layout/VerticalCurvedList"/>
    <dgm:cxn modelId="{8D8386E6-396D-4F8F-8F84-0EA098F64BD9}" type="presParOf" srcId="{2B054914-0E27-4B53-BA5F-2D8C327FF977}" destId="{CF9F41DC-75DF-4A7F-BB84-06848396C3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39A42-D119-4A1B-AF5B-6CE17918D14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3B84B-CE87-44E2-B649-78BA4F84338C}">
      <dgm:prSet phldrT="[Text]"/>
      <dgm:spPr/>
      <dgm:t>
        <a:bodyPr/>
        <a:lstStyle/>
        <a:p>
          <a:r>
            <a:rPr lang="en-US" dirty="0" smtClean="0"/>
            <a:t>August 2012 </a:t>
          </a:r>
          <a:endParaRPr lang="en-US" dirty="0"/>
        </a:p>
      </dgm:t>
    </dgm:pt>
    <dgm:pt modelId="{DE1D4488-3A79-49D6-B169-0D3191283911}" type="parTrans" cxnId="{2D899075-1D49-4192-BD34-999C66C81922}">
      <dgm:prSet/>
      <dgm:spPr/>
      <dgm:t>
        <a:bodyPr/>
        <a:lstStyle/>
        <a:p>
          <a:endParaRPr lang="en-US"/>
        </a:p>
      </dgm:t>
    </dgm:pt>
    <dgm:pt modelId="{B5B0433B-4214-461E-B8CD-1075850F0885}" type="sibTrans" cxnId="{2D899075-1D49-4192-BD34-999C66C81922}">
      <dgm:prSet/>
      <dgm:spPr/>
      <dgm:t>
        <a:bodyPr/>
        <a:lstStyle/>
        <a:p>
          <a:endParaRPr lang="en-US"/>
        </a:p>
      </dgm:t>
    </dgm:pt>
    <dgm:pt modelId="{58F5ACEF-500F-4E9B-8CF0-FEE788CE418A}">
      <dgm:prSet phldrT="[Text]" custT="1"/>
      <dgm:spPr/>
      <dgm:t>
        <a:bodyPr/>
        <a:lstStyle/>
        <a:p>
          <a:r>
            <a:rPr lang="en-US" sz="1600" b="1" dirty="0" smtClean="0"/>
            <a:t>Interim facility </a:t>
          </a:r>
          <a:endParaRPr lang="en-US" sz="1600" b="1" dirty="0"/>
        </a:p>
      </dgm:t>
    </dgm:pt>
    <dgm:pt modelId="{AED80196-A0E8-49BE-A15C-090986C72ADA}" type="parTrans" cxnId="{1E2D5F12-D138-4B15-B390-49B87C62888C}">
      <dgm:prSet/>
      <dgm:spPr/>
      <dgm:t>
        <a:bodyPr/>
        <a:lstStyle/>
        <a:p>
          <a:endParaRPr lang="en-US"/>
        </a:p>
      </dgm:t>
    </dgm:pt>
    <dgm:pt modelId="{6E713C51-7E53-4E91-BB0D-157EFE52317A}" type="sibTrans" cxnId="{1E2D5F12-D138-4B15-B390-49B87C62888C}">
      <dgm:prSet/>
      <dgm:spPr/>
      <dgm:t>
        <a:bodyPr/>
        <a:lstStyle/>
        <a:p>
          <a:endParaRPr lang="en-US"/>
        </a:p>
      </dgm:t>
    </dgm:pt>
    <dgm:pt modelId="{048E551B-AAE1-4442-8909-C19B38F163FA}">
      <dgm:prSet phldrT="[Text]"/>
      <dgm:spPr/>
      <dgm:t>
        <a:bodyPr/>
        <a:lstStyle/>
        <a:p>
          <a:r>
            <a:rPr lang="en-US" dirty="0" smtClean="0"/>
            <a:t>April 2013 </a:t>
          </a:r>
          <a:endParaRPr lang="en-US" dirty="0"/>
        </a:p>
      </dgm:t>
    </dgm:pt>
    <dgm:pt modelId="{C1BA940A-B942-46E8-8F72-F410CEE32B3B}" type="parTrans" cxnId="{F60C685A-D8EE-4168-BFCC-101A84428F9F}">
      <dgm:prSet/>
      <dgm:spPr/>
      <dgm:t>
        <a:bodyPr/>
        <a:lstStyle/>
        <a:p>
          <a:endParaRPr lang="en-US"/>
        </a:p>
      </dgm:t>
    </dgm:pt>
    <dgm:pt modelId="{55C528EE-438F-4D72-908E-39CA11E2CB37}" type="sibTrans" cxnId="{F60C685A-D8EE-4168-BFCC-101A84428F9F}">
      <dgm:prSet/>
      <dgm:spPr/>
      <dgm:t>
        <a:bodyPr/>
        <a:lstStyle/>
        <a:p>
          <a:endParaRPr lang="en-US"/>
        </a:p>
      </dgm:t>
    </dgm:pt>
    <dgm:pt modelId="{F649E175-A76A-4739-B927-187B885D4707}">
      <dgm:prSet phldrT="[Text]" custT="1"/>
      <dgm:spPr/>
      <dgm:t>
        <a:bodyPr/>
        <a:lstStyle/>
        <a:p>
          <a:r>
            <a:rPr lang="en-US" sz="1600" b="1" dirty="0" smtClean="0"/>
            <a:t>Fully functional Prototype</a:t>
          </a:r>
          <a:endParaRPr lang="en-US" sz="1600" b="1" dirty="0"/>
        </a:p>
      </dgm:t>
    </dgm:pt>
    <dgm:pt modelId="{CC36BF1D-CDAF-45CD-AA42-62279B752FB1}" type="parTrans" cxnId="{5DF2A279-A7AE-4376-A011-57230E4F4E22}">
      <dgm:prSet/>
      <dgm:spPr/>
      <dgm:t>
        <a:bodyPr/>
        <a:lstStyle/>
        <a:p>
          <a:endParaRPr lang="en-US"/>
        </a:p>
      </dgm:t>
    </dgm:pt>
    <dgm:pt modelId="{BC4B1C9E-FD82-4A55-837C-1D12D10FC71C}" type="sibTrans" cxnId="{5DF2A279-A7AE-4376-A011-57230E4F4E22}">
      <dgm:prSet/>
      <dgm:spPr/>
      <dgm:t>
        <a:bodyPr/>
        <a:lstStyle/>
        <a:p>
          <a:endParaRPr lang="en-US"/>
        </a:p>
      </dgm:t>
    </dgm:pt>
    <dgm:pt modelId="{51030326-B40A-4D27-9D0F-F828C34839A0}">
      <dgm:prSet phldrT="[Text]"/>
      <dgm:spPr/>
      <dgm:t>
        <a:bodyPr/>
        <a:lstStyle/>
        <a:p>
          <a:r>
            <a:rPr lang="en-US" dirty="0" smtClean="0"/>
            <a:t>October 2013</a:t>
          </a:r>
          <a:endParaRPr lang="en-US" dirty="0"/>
        </a:p>
      </dgm:t>
    </dgm:pt>
    <dgm:pt modelId="{B057591B-9DB7-4626-B660-78C860CB7EE7}" type="parTrans" cxnId="{57167DD0-EF54-4DA5-B3E4-66AC3C531C74}">
      <dgm:prSet/>
      <dgm:spPr/>
      <dgm:t>
        <a:bodyPr/>
        <a:lstStyle/>
        <a:p>
          <a:endParaRPr lang="en-US"/>
        </a:p>
      </dgm:t>
    </dgm:pt>
    <dgm:pt modelId="{8955518F-0440-4EB1-BA36-7A2488DC133D}" type="sibTrans" cxnId="{57167DD0-EF54-4DA5-B3E4-66AC3C531C74}">
      <dgm:prSet/>
      <dgm:spPr/>
      <dgm:t>
        <a:bodyPr/>
        <a:lstStyle/>
        <a:p>
          <a:endParaRPr lang="en-US"/>
        </a:p>
      </dgm:t>
    </dgm:pt>
    <dgm:pt modelId="{4E097E50-FE15-41F6-A5CD-3E9698E39553}">
      <dgm:prSet phldrT="[Text]" custT="1"/>
      <dgm:spPr/>
      <dgm:t>
        <a:bodyPr/>
        <a:lstStyle/>
        <a:p>
          <a:r>
            <a:rPr lang="en-US" sz="1600" b="1" dirty="0" smtClean="0"/>
            <a:t>First release of the web-based registry </a:t>
          </a:r>
          <a:endParaRPr lang="en-US" sz="1600" b="1" dirty="0"/>
        </a:p>
      </dgm:t>
    </dgm:pt>
    <dgm:pt modelId="{40D443E9-9800-4B38-8F59-281A39BC89E8}" type="parTrans" cxnId="{09D8B584-F922-42CA-8C06-97D6646663C7}">
      <dgm:prSet/>
      <dgm:spPr/>
      <dgm:t>
        <a:bodyPr/>
        <a:lstStyle/>
        <a:p>
          <a:endParaRPr lang="en-US"/>
        </a:p>
      </dgm:t>
    </dgm:pt>
    <dgm:pt modelId="{CC166E03-A59D-4917-BC42-B070EA60BA32}" type="sibTrans" cxnId="{09D8B584-F922-42CA-8C06-97D6646663C7}">
      <dgm:prSet/>
      <dgm:spPr/>
      <dgm:t>
        <a:bodyPr/>
        <a:lstStyle/>
        <a:p>
          <a:endParaRPr lang="en-US"/>
        </a:p>
      </dgm:t>
    </dgm:pt>
    <dgm:pt modelId="{C101D924-F3A1-46FE-918B-F3FD27666275}">
      <dgm:prSet/>
      <dgm:spPr/>
      <dgm:t>
        <a:bodyPr/>
        <a:lstStyle/>
        <a:p>
          <a:r>
            <a:rPr lang="en-US" dirty="0" smtClean="0"/>
            <a:t>March 2014</a:t>
          </a:r>
          <a:endParaRPr lang="en-US" dirty="0"/>
        </a:p>
      </dgm:t>
    </dgm:pt>
    <dgm:pt modelId="{58902CF0-C822-450F-9F1E-D482BC993859}" type="parTrans" cxnId="{A0B10A8B-0F0E-49F9-94B4-29AB8DDDED04}">
      <dgm:prSet/>
      <dgm:spPr/>
      <dgm:t>
        <a:bodyPr/>
        <a:lstStyle/>
        <a:p>
          <a:endParaRPr lang="en-US"/>
        </a:p>
      </dgm:t>
    </dgm:pt>
    <dgm:pt modelId="{E1DCBE6B-3074-4378-A97F-3B6B85BC83D9}" type="sibTrans" cxnId="{A0B10A8B-0F0E-49F9-94B4-29AB8DDDED04}">
      <dgm:prSet/>
      <dgm:spPr/>
      <dgm:t>
        <a:bodyPr/>
        <a:lstStyle/>
        <a:p>
          <a:endParaRPr lang="en-US"/>
        </a:p>
      </dgm:t>
    </dgm:pt>
    <dgm:pt modelId="{3DAFCF95-8C6D-4D2D-A26D-790AE1CDF53B}" type="pres">
      <dgm:prSet presAssocID="{B7439A42-D119-4A1B-AF5B-6CE17918D14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F5B31F-7497-4E21-A35F-359CDB1C63CF}" type="pres">
      <dgm:prSet presAssocID="{CBC3B84B-CE87-44E2-B649-78BA4F84338C}" presName="composite" presStyleCnt="0"/>
      <dgm:spPr/>
    </dgm:pt>
    <dgm:pt modelId="{70AE5A09-8275-420D-B437-FE20ED097485}" type="pres">
      <dgm:prSet presAssocID="{CBC3B84B-CE87-44E2-B649-78BA4F84338C}" presName="bentUpArrow1" presStyleLbl="alignImgPlace1" presStyleIdx="0" presStyleCnt="3"/>
      <dgm:spPr/>
    </dgm:pt>
    <dgm:pt modelId="{7A54DA4F-5040-42E4-8091-E0E603CDB84A}" type="pres">
      <dgm:prSet presAssocID="{CBC3B84B-CE87-44E2-B649-78BA4F84338C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A3604-1170-477F-A478-CF606B1B5D9B}" type="pres">
      <dgm:prSet presAssocID="{CBC3B84B-CE87-44E2-B649-78BA4F84338C}" presName="ChildText" presStyleLbl="revTx" presStyleIdx="0" presStyleCnt="3" custScaleX="191865" custLinFactNeighborX="69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18D2E-84FB-46DA-A540-BBD369A3A9D6}" type="pres">
      <dgm:prSet presAssocID="{B5B0433B-4214-461E-B8CD-1075850F0885}" presName="sibTrans" presStyleCnt="0"/>
      <dgm:spPr/>
    </dgm:pt>
    <dgm:pt modelId="{D1E2C703-44B1-4BDB-9007-3CB4A355F2E0}" type="pres">
      <dgm:prSet presAssocID="{048E551B-AAE1-4442-8909-C19B38F163FA}" presName="composite" presStyleCnt="0"/>
      <dgm:spPr/>
    </dgm:pt>
    <dgm:pt modelId="{01AA5512-6B77-475C-8F80-B08BAA9606D9}" type="pres">
      <dgm:prSet presAssocID="{048E551B-AAE1-4442-8909-C19B38F163FA}" presName="bentUpArrow1" presStyleLbl="alignImgPlace1" presStyleIdx="1" presStyleCnt="3"/>
      <dgm:spPr/>
    </dgm:pt>
    <dgm:pt modelId="{A6D744C7-FB71-45F0-B058-B18461C7B414}" type="pres">
      <dgm:prSet presAssocID="{048E551B-AAE1-4442-8909-C19B38F163F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FFA6F-38E4-4404-8C91-9276FC9F0A70}" type="pres">
      <dgm:prSet presAssocID="{048E551B-AAE1-4442-8909-C19B38F163FA}" presName="ChildText" presStyleLbl="revTx" presStyleIdx="1" presStyleCnt="3" custScaleX="221582" custLinFactNeighborX="77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9FF18-BAF7-4DD6-8F80-E48CA278919F}" type="pres">
      <dgm:prSet presAssocID="{55C528EE-438F-4D72-908E-39CA11E2CB37}" presName="sibTrans" presStyleCnt="0"/>
      <dgm:spPr/>
    </dgm:pt>
    <dgm:pt modelId="{BCEFBFBB-23F8-4E4A-A757-835BF58E995C}" type="pres">
      <dgm:prSet presAssocID="{51030326-B40A-4D27-9D0F-F828C34839A0}" presName="composite" presStyleCnt="0"/>
      <dgm:spPr/>
    </dgm:pt>
    <dgm:pt modelId="{31385C73-B194-4840-8670-DCAF9719716A}" type="pres">
      <dgm:prSet presAssocID="{51030326-B40A-4D27-9D0F-F828C34839A0}" presName="bentUpArrow1" presStyleLbl="alignImgPlace1" presStyleIdx="2" presStyleCnt="3"/>
      <dgm:spPr/>
    </dgm:pt>
    <dgm:pt modelId="{E6A167A4-5029-4FBA-8B39-06137BD96F52}" type="pres">
      <dgm:prSet presAssocID="{51030326-B40A-4D27-9D0F-F828C34839A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366A2-C1AC-44E1-B8FB-E31C152D299E}" type="pres">
      <dgm:prSet presAssocID="{51030326-B40A-4D27-9D0F-F828C34839A0}" presName="ChildText" presStyleLbl="revTx" presStyleIdx="2" presStyleCnt="3" custScaleX="244555" custLinFactNeighborX="87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AC3DD-0A35-4954-A730-D5628D370B3A}" type="pres">
      <dgm:prSet presAssocID="{8955518F-0440-4EB1-BA36-7A2488DC133D}" presName="sibTrans" presStyleCnt="0"/>
      <dgm:spPr/>
    </dgm:pt>
    <dgm:pt modelId="{5B3B1530-19F4-4FCD-9E15-6AD49282375F}" type="pres">
      <dgm:prSet presAssocID="{C101D924-F3A1-46FE-918B-F3FD27666275}" presName="composite" presStyleCnt="0"/>
      <dgm:spPr/>
    </dgm:pt>
    <dgm:pt modelId="{F4FF2325-7A67-4980-84AC-071F23C3CAC5}" type="pres">
      <dgm:prSet presAssocID="{C101D924-F3A1-46FE-918B-F3FD2766627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D8B584-F922-42CA-8C06-97D6646663C7}" srcId="{51030326-B40A-4D27-9D0F-F828C34839A0}" destId="{4E097E50-FE15-41F6-A5CD-3E9698E39553}" srcOrd="0" destOrd="0" parTransId="{40D443E9-9800-4B38-8F59-281A39BC89E8}" sibTransId="{CC166E03-A59D-4917-BC42-B070EA60BA32}"/>
    <dgm:cxn modelId="{824B8642-E53D-4AD9-AE2B-591B985EDF7E}" type="presOf" srcId="{58F5ACEF-500F-4E9B-8CF0-FEE788CE418A}" destId="{027A3604-1170-477F-A478-CF606B1B5D9B}" srcOrd="0" destOrd="0" presId="urn:microsoft.com/office/officeart/2005/8/layout/StepDownProcess"/>
    <dgm:cxn modelId="{9535B289-0E1D-4722-9D5B-5CBF51C2ED49}" type="presOf" srcId="{B7439A42-D119-4A1B-AF5B-6CE17918D14E}" destId="{3DAFCF95-8C6D-4D2D-A26D-790AE1CDF53B}" srcOrd="0" destOrd="0" presId="urn:microsoft.com/office/officeart/2005/8/layout/StepDownProcess"/>
    <dgm:cxn modelId="{3A369BB3-6AE4-498D-8AFA-4E0205F0AE52}" type="presOf" srcId="{F649E175-A76A-4739-B927-187B885D4707}" destId="{48DFFA6F-38E4-4404-8C91-9276FC9F0A70}" srcOrd="0" destOrd="0" presId="urn:microsoft.com/office/officeart/2005/8/layout/StepDownProcess"/>
    <dgm:cxn modelId="{0901376C-8E56-4F04-B2CC-6911CF306B30}" type="presOf" srcId="{C101D924-F3A1-46FE-918B-F3FD27666275}" destId="{F4FF2325-7A67-4980-84AC-071F23C3CAC5}" srcOrd="0" destOrd="0" presId="urn:microsoft.com/office/officeart/2005/8/layout/StepDownProcess"/>
    <dgm:cxn modelId="{2D899075-1D49-4192-BD34-999C66C81922}" srcId="{B7439A42-D119-4A1B-AF5B-6CE17918D14E}" destId="{CBC3B84B-CE87-44E2-B649-78BA4F84338C}" srcOrd="0" destOrd="0" parTransId="{DE1D4488-3A79-49D6-B169-0D3191283911}" sibTransId="{B5B0433B-4214-461E-B8CD-1075850F0885}"/>
    <dgm:cxn modelId="{A0B10A8B-0F0E-49F9-94B4-29AB8DDDED04}" srcId="{B7439A42-D119-4A1B-AF5B-6CE17918D14E}" destId="{C101D924-F3A1-46FE-918B-F3FD27666275}" srcOrd="3" destOrd="0" parTransId="{58902CF0-C822-450F-9F1E-D482BC993859}" sibTransId="{E1DCBE6B-3074-4378-A97F-3B6B85BC83D9}"/>
    <dgm:cxn modelId="{5DF2A279-A7AE-4376-A011-57230E4F4E22}" srcId="{048E551B-AAE1-4442-8909-C19B38F163FA}" destId="{F649E175-A76A-4739-B927-187B885D4707}" srcOrd="0" destOrd="0" parTransId="{CC36BF1D-CDAF-45CD-AA42-62279B752FB1}" sibTransId="{BC4B1C9E-FD82-4A55-837C-1D12D10FC71C}"/>
    <dgm:cxn modelId="{F60C685A-D8EE-4168-BFCC-101A84428F9F}" srcId="{B7439A42-D119-4A1B-AF5B-6CE17918D14E}" destId="{048E551B-AAE1-4442-8909-C19B38F163FA}" srcOrd="1" destOrd="0" parTransId="{C1BA940A-B942-46E8-8F72-F410CEE32B3B}" sibTransId="{55C528EE-438F-4D72-908E-39CA11E2CB37}"/>
    <dgm:cxn modelId="{1E2D5F12-D138-4B15-B390-49B87C62888C}" srcId="{CBC3B84B-CE87-44E2-B649-78BA4F84338C}" destId="{58F5ACEF-500F-4E9B-8CF0-FEE788CE418A}" srcOrd="0" destOrd="0" parTransId="{AED80196-A0E8-49BE-A15C-090986C72ADA}" sibTransId="{6E713C51-7E53-4E91-BB0D-157EFE52317A}"/>
    <dgm:cxn modelId="{38EE62C2-257B-4C2F-ACF2-F87C564CCC93}" type="presOf" srcId="{048E551B-AAE1-4442-8909-C19B38F163FA}" destId="{A6D744C7-FB71-45F0-B058-B18461C7B414}" srcOrd="0" destOrd="0" presId="urn:microsoft.com/office/officeart/2005/8/layout/StepDownProcess"/>
    <dgm:cxn modelId="{C16995CC-AC70-4A16-AD0C-CD307FE99A7B}" type="presOf" srcId="{4E097E50-FE15-41F6-A5CD-3E9698E39553}" destId="{578366A2-C1AC-44E1-B8FB-E31C152D299E}" srcOrd="0" destOrd="0" presId="urn:microsoft.com/office/officeart/2005/8/layout/StepDownProcess"/>
    <dgm:cxn modelId="{57167DD0-EF54-4DA5-B3E4-66AC3C531C74}" srcId="{B7439A42-D119-4A1B-AF5B-6CE17918D14E}" destId="{51030326-B40A-4D27-9D0F-F828C34839A0}" srcOrd="2" destOrd="0" parTransId="{B057591B-9DB7-4626-B660-78C860CB7EE7}" sibTransId="{8955518F-0440-4EB1-BA36-7A2488DC133D}"/>
    <dgm:cxn modelId="{C829B474-632B-4AF8-A2C0-54B33FB62934}" type="presOf" srcId="{CBC3B84B-CE87-44E2-B649-78BA4F84338C}" destId="{7A54DA4F-5040-42E4-8091-E0E603CDB84A}" srcOrd="0" destOrd="0" presId="urn:microsoft.com/office/officeart/2005/8/layout/StepDownProcess"/>
    <dgm:cxn modelId="{E81DE023-6192-47B6-B6A2-CBC61255998B}" type="presOf" srcId="{51030326-B40A-4D27-9D0F-F828C34839A0}" destId="{E6A167A4-5029-4FBA-8B39-06137BD96F52}" srcOrd="0" destOrd="0" presId="urn:microsoft.com/office/officeart/2005/8/layout/StepDownProcess"/>
    <dgm:cxn modelId="{7E19CA4F-9FD3-44CD-90AC-8923560FE64D}" type="presParOf" srcId="{3DAFCF95-8C6D-4D2D-A26D-790AE1CDF53B}" destId="{41F5B31F-7497-4E21-A35F-359CDB1C63CF}" srcOrd="0" destOrd="0" presId="urn:microsoft.com/office/officeart/2005/8/layout/StepDownProcess"/>
    <dgm:cxn modelId="{25D3F813-CB02-401F-9AA2-6FCC863D70A6}" type="presParOf" srcId="{41F5B31F-7497-4E21-A35F-359CDB1C63CF}" destId="{70AE5A09-8275-420D-B437-FE20ED097485}" srcOrd="0" destOrd="0" presId="urn:microsoft.com/office/officeart/2005/8/layout/StepDownProcess"/>
    <dgm:cxn modelId="{558C5A63-FF83-46D1-AC43-1877D19F0206}" type="presParOf" srcId="{41F5B31F-7497-4E21-A35F-359CDB1C63CF}" destId="{7A54DA4F-5040-42E4-8091-E0E603CDB84A}" srcOrd="1" destOrd="0" presId="urn:microsoft.com/office/officeart/2005/8/layout/StepDownProcess"/>
    <dgm:cxn modelId="{6FA435E9-1ED2-4C52-B556-82A6776E00D1}" type="presParOf" srcId="{41F5B31F-7497-4E21-A35F-359CDB1C63CF}" destId="{027A3604-1170-477F-A478-CF606B1B5D9B}" srcOrd="2" destOrd="0" presId="urn:microsoft.com/office/officeart/2005/8/layout/StepDownProcess"/>
    <dgm:cxn modelId="{81F9B42C-38C4-4B0F-94AE-683F6C8F71EB}" type="presParOf" srcId="{3DAFCF95-8C6D-4D2D-A26D-790AE1CDF53B}" destId="{7BC18D2E-84FB-46DA-A540-BBD369A3A9D6}" srcOrd="1" destOrd="0" presId="urn:microsoft.com/office/officeart/2005/8/layout/StepDownProcess"/>
    <dgm:cxn modelId="{94896BA2-EE96-4063-9A81-8DBDAC441C5D}" type="presParOf" srcId="{3DAFCF95-8C6D-4D2D-A26D-790AE1CDF53B}" destId="{D1E2C703-44B1-4BDB-9007-3CB4A355F2E0}" srcOrd="2" destOrd="0" presId="urn:microsoft.com/office/officeart/2005/8/layout/StepDownProcess"/>
    <dgm:cxn modelId="{CE77295F-F53D-43EC-978E-57C33544F946}" type="presParOf" srcId="{D1E2C703-44B1-4BDB-9007-3CB4A355F2E0}" destId="{01AA5512-6B77-475C-8F80-B08BAA9606D9}" srcOrd="0" destOrd="0" presId="urn:microsoft.com/office/officeart/2005/8/layout/StepDownProcess"/>
    <dgm:cxn modelId="{0598362B-333F-4970-9259-2290D07FC962}" type="presParOf" srcId="{D1E2C703-44B1-4BDB-9007-3CB4A355F2E0}" destId="{A6D744C7-FB71-45F0-B058-B18461C7B414}" srcOrd="1" destOrd="0" presId="urn:microsoft.com/office/officeart/2005/8/layout/StepDownProcess"/>
    <dgm:cxn modelId="{10C78697-C21D-4AF5-9038-0526E60D2B98}" type="presParOf" srcId="{D1E2C703-44B1-4BDB-9007-3CB4A355F2E0}" destId="{48DFFA6F-38E4-4404-8C91-9276FC9F0A70}" srcOrd="2" destOrd="0" presId="urn:microsoft.com/office/officeart/2005/8/layout/StepDownProcess"/>
    <dgm:cxn modelId="{91EF263E-6E68-49D0-A4BA-2F5AC700B1E0}" type="presParOf" srcId="{3DAFCF95-8C6D-4D2D-A26D-790AE1CDF53B}" destId="{5D49FF18-BAF7-4DD6-8F80-E48CA278919F}" srcOrd="3" destOrd="0" presId="urn:microsoft.com/office/officeart/2005/8/layout/StepDownProcess"/>
    <dgm:cxn modelId="{D3285E98-460C-4F47-9076-F76D9555B2AC}" type="presParOf" srcId="{3DAFCF95-8C6D-4D2D-A26D-790AE1CDF53B}" destId="{BCEFBFBB-23F8-4E4A-A757-835BF58E995C}" srcOrd="4" destOrd="0" presId="urn:microsoft.com/office/officeart/2005/8/layout/StepDownProcess"/>
    <dgm:cxn modelId="{192FF1E0-C80C-4B22-9B5F-37523CDBD43E}" type="presParOf" srcId="{BCEFBFBB-23F8-4E4A-A757-835BF58E995C}" destId="{31385C73-B194-4840-8670-DCAF9719716A}" srcOrd="0" destOrd="0" presId="urn:microsoft.com/office/officeart/2005/8/layout/StepDownProcess"/>
    <dgm:cxn modelId="{73F9CFD1-AFAA-412D-9A4D-CE3BCF98EB71}" type="presParOf" srcId="{BCEFBFBB-23F8-4E4A-A757-835BF58E995C}" destId="{E6A167A4-5029-4FBA-8B39-06137BD96F52}" srcOrd="1" destOrd="0" presId="urn:microsoft.com/office/officeart/2005/8/layout/StepDownProcess"/>
    <dgm:cxn modelId="{F21D44B5-EEDF-4254-B7D7-8E44A5C53F1A}" type="presParOf" srcId="{BCEFBFBB-23F8-4E4A-A757-835BF58E995C}" destId="{578366A2-C1AC-44E1-B8FB-E31C152D299E}" srcOrd="2" destOrd="0" presId="urn:microsoft.com/office/officeart/2005/8/layout/StepDownProcess"/>
    <dgm:cxn modelId="{A06FF89D-EF89-466B-89E8-828716DA4771}" type="presParOf" srcId="{3DAFCF95-8C6D-4D2D-A26D-790AE1CDF53B}" destId="{63EAC3DD-0A35-4954-A730-D5628D370B3A}" srcOrd="5" destOrd="0" presId="urn:microsoft.com/office/officeart/2005/8/layout/StepDownProcess"/>
    <dgm:cxn modelId="{3F0B26E4-25D2-457C-90B0-AE0C39BC5A3D}" type="presParOf" srcId="{3DAFCF95-8C6D-4D2D-A26D-790AE1CDF53B}" destId="{5B3B1530-19F4-4FCD-9E15-6AD49282375F}" srcOrd="6" destOrd="0" presId="urn:microsoft.com/office/officeart/2005/8/layout/StepDownProcess"/>
    <dgm:cxn modelId="{866E4574-017E-49E6-9C35-9BD584353D72}" type="presParOf" srcId="{5B3B1530-19F4-4FCD-9E15-6AD49282375F}" destId="{F4FF2325-7A67-4980-84AC-071F23C3CAC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2248A-825F-4356-B3CF-7715E3E9BC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5BF523-0BBE-4F9E-8753-5A66B90643D4}">
      <dgm:prSet phldrT="[Text]"/>
      <dgm:spPr/>
      <dgm:t>
        <a:bodyPr/>
        <a:lstStyle/>
        <a:p>
          <a:r>
            <a:rPr lang="en-US" dirty="0" smtClean="0"/>
            <a:t>NAMA Approver</a:t>
          </a:r>
          <a:endParaRPr lang="en-GB" dirty="0"/>
        </a:p>
      </dgm:t>
    </dgm:pt>
    <dgm:pt modelId="{9AA9B19D-64B7-40C7-B07D-70B0E576A7EB}" type="parTrans" cxnId="{94B03D68-5F35-48D6-81F0-7DB96610BB8D}">
      <dgm:prSet/>
      <dgm:spPr/>
      <dgm:t>
        <a:bodyPr/>
        <a:lstStyle/>
        <a:p>
          <a:endParaRPr lang="en-GB"/>
        </a:p>
      </dgm:t>
    </dgm:pt>
    <dgm:pt modelId="{2E02726A-A803-45C6-8E6D-3F0874CE85EB}" type="sibTrans" cxnId="{94B03D68-5F35-48D6-81F0-7DB96610BB8D}">
      <dgm:prSet/>
      <dgm:spPr/>
      <dgm:t>
        <a:bodyPr/>
        <a:lstStyle/>
        <a:p>
          <a:endParaRPr lang="en-GB"/>
        </a:p>
      </dgm:t>
    </dgm:pt>
    <dgm:pt modelId="{16C77501-7F4D-47A5-A8AD-8EFF49768F81}">
      <dgm:prSet phldrT="[Text]"/>
      <dgm:spPr/>
      <dgm:t>
        <a:bodyPr/>
        <a:lstStyle/>
        <a:p>
          <a:r>
            <a:rPr lang="en-US" dirty="0" smtClean="0"/>
            <a:t>Create/edit NAMA entries </a:t>
          </a:r>
          <a:endParaRPr lang="en-GB" dirty="0"/>
        </a:p>
      </dgm:t>
    </dgm:pt>
    <dgm:pt modelId="{82F813E2-8F21-4D4C-A577-CB879CA70B5A}" type="parTrans" cxnId="{335AB925-F695-4CF5-AD9B-C9A91267B431}">
      <dgm:prSet/>
      <dgm:spPr/>
      <dgm:t>
        <a:bodyPr/>
        <a:lstStyle/>
        <a:p>
          <a:endParaRPr lang="en-GB"/>
        </a:p>
      </dgm:t>
    </dgm:pt>
    <dgm:pt modelId="{95033DB7-49B6-4B6B-8FC9-CC3E78862BF6}" type="sibTrans" cxnId="{335AB925-F695-4CF5-AD9B-C9A91267B431}">
      <dgm:prSet/>
      <dgm:spPr/>
      <dgm:t>
        <a:bodyPr/>
        <a:lstStyle/>
        <a:p>
          <a:endParaRPr lang="en-GB"/>
        </a:p>
      </dgm:t>
    </dgm:pt>
    <dgm:pt modelId="{CEC7E85A-4F82-46C6-9DBA-98986FB10C96}">
      <dgm:prSet phldrT="[Text]"/>
      <dgm:spPr/>
      <dgm:t>
        <a:bodyPr/>
        <a:lstStyle/>
        <a:p>
          <a:r>
            <a:rPr lang="en-US" dirty="0" smtClean="0"/>
            <a:t>Approve entries from developers</a:t>
          </a:r>
          <a:endParaRPr lang="en-GB" dirty="0"/>
        </a:p>
      </dgm:t>
    </dgm:pt>
    <dgm:pt modelId="{656596A9-7B0E-4697-A9BD-BAA0EDE1C557}" type="parTrans" cxnId="{22D11071-D5B4-427C-A61D-3962089027CD}">
      <dgm:prSet/>
      <dgm:spPr/>
      <dgm:t>
        <a:bodyPr/>
        <a:lstStyle/>
        <a:p>
          <a:endParaRPr lang="en-GB"/>
        </a:p>
      </dgm:t>
    </dgm:pt>
    <dgm:pt modelId="{564C19D4-D9AB-4ED3-A2BB-89DD199AA70A}" type="sibTrans" cxnId="{22D11071-D5B4-427C-A61D-3962089027CD}">
      <dgm:prSet/>
      <dgm:spPr/>
      <dgm:t>
        <a:bodyPr/>
        <a:lstStyle/>
        <a:p>
          <a:endParaRPr lang="en-GB"/>
        </a:p>
      </dgm:t>
    </dgm:pt>
    <dgm:pt modelId="{F9BDE2E9-49DB-4E3B-AB10-4BD8C223E728}">
      <dgm:prSet phldrT="[Text]"/>
      <dgm:spPr/>
      <dgm:t>
        <a:bodyPr/>
        <a:lstStyle/>
        <a:p>
          <a:pPr algn="ctr"/>
          <a:r>
            <a:rPr lang="en-US" dirty="0" smtClean="0"/>
            <a:t>NAMA Developer</a:t>
          </a:r>
          <a:endParaRPr lang="en-GB" dirty="0"/>
        </a:p>
      </dgm:t>
    </dgm:pt>
    <dgm:pt modelId="{7BEF7EFA-D8BF-4045-A530-DBC18A8C2D4F}" type="parTrans" cxnId="{46520B67-4CA1-4425-913E-AF0336CD40E1}">
      <dgm:prSet/>
      <dgm:spPr/>
      <dgm:t>
        <a:bodyPr/>
        <a:lstStyle/>
        <a:p>
          <a:endParaRPr lang="en-GB"/>
        </a:p>
      </dgm:t>
    </dgm:pt>
    <dgm:pt modelId="{AEE5CE4C-D9F9-48F1-BF86-F2A570506FCC}" type="sibTrans" cxnId="{46520B67-4CA1-4425-913E-AF0336CD40E1}">
      <dgm:prSet/>
      <dgm:spPr/>
      <dgm:t>
        <a:bodyPr/>
        <a:lstStyle/>
        <a:p>
          <a:endParaRPr lang="en-GB"/>
        </a:p>
      </dgm:t>
    </dgm:pt>
    <dgm:pt modelId="{DBCA1C45-944F-4830-B575-F57134C32403}">
      <dgm:prSet phldrT="[Text]"/>
      <dgm:spPr/>
      <dgm:t>
        <a:bodyPr/>
        <a:lstStyle/>
        <a:p>
          <a:r>
            <a:rPr lang="en-US" dirty="0" smtClean="0"/>
            <a:t>Create/edit NAMA entries</a:t>
          </a:r>
          <a:endParaRPr lang="en-GB" dirty="0"/>
        </a:p>
      </dgm:t>
    </dgm:pt>
    <dgm:pt modelId="{F77C5A65-1202-4B11-BF44-38BD3D5D35B5}" type="parTrans" cxnId="{1B5D159C-409B-4501-9D62-39A83162DED8}">
      <dgm:prSet/>
      <dgm:spPr/>
      <dgm:t>
        <a:bodyPr/>
        <a:lstStyle/>
        <a:p>
          <a:endParaRPr lang="en-GB"/>
        </a:p>
      </dgm:t>
    </dgm:pt>
    <dgm:pt modelId="{642C6D5A-69AA-4DEE-A635-A93C7FA729B4}" type="sibTrans" cxnId="{1B5D159C-409B-4501-9D62-39A83162DED8}">
      <dgm:prSet/>
      <dgm:spPr/>
      <dgm:t>
        <a:bodyPr/>
        <a:lstStyle/>
        <a:p>
          <a:endParaRPr lang="en-GB"/>
        </a:p>
      </dgm:t>
    </dgm:pt>
    <dgm:pt modelId="{5654E79C-0EA6-4E6A-922F-37E4A3101E18}">
      <dgm:prSet phldrT="[Text]"/>
      <dgm:spPr/>
      <dgm:t>
        <a:bodyPr/>
        <a:lstStyle/>
        <a:p>
          <a:r>
            <a:rPr lang="en-US" dirty="0" smtClean="0"/>
            <a:t>Confirm receipt of support</a:t>
          </a:r>
          <a:endParaRPr lang="en-GB" dirty="0"/>
        </a:p>
      </dgm:t>
    </dgm:pt>
    <dgm:pt modelId="{8AFEA83C-A3FD-45A1-9E07-DE2582DDE822}" type="parTrans" cxnId="{AE17A323-2F09-4A6C-95DF-B0FAF2337973}">
      <dgm:prSet/>
      <dgm:spPr/>
      <dgm:t>
        <a:bodyPr/>
        <a:lstStyle/>
        <a:p>
          <a:endParaRPr lang="en-GB"/>
        </a:p>
      </dgm:t>
    </dgm:pt>
    <dgm:pt modelId="{6846F5A0-5010-489D-9F2D-F3F470DF8039}" type="sibTrans" cxnId="{AE17A323-2F09-4A6C-95DF-B0FAF2337973}">
      <dgm:prSet/>
      <dgm:spPr/>
      <dgm:t>
        <a:bodyPr/>
        <a:lstStyle/>
        <a:p>
          <a:endParaRPr lang="en-GB"/>
        </a:p>
      </dgm:t>
    </dgm:pt>
    <dgm:pt modelId="{E4550DE8-92FA-4BF7-A8F2-3105117D098D}">
      <dgm:prSet phldrT="[Text]"/>
      <dgm:spPr/>
      <dgm:t>
        <a:bodyPr/>
        <a:lstStyle/>
        <a:p>
          <a:r>
            <a:rPr lang="en-US" dirty="0" smtClean="0"/>
            <a:t>Support editor</a:t>
          </a:r>
          <a:endParaRPr lang="en-GB" dirty="0"/>
        </a:p>
      </dgm:t>
    </dgm:pt>
    <dgm:pt modelId="{69A0B936-BCA9-49A3-8503-F89B3C785BED}" type="parTrans" cxnId="{7BFEE4A0-EB28-4AB0-B818-94461CF24C6A}">
      <dgm:prSet/>
      <dgm:spPr/>
      <dgm:t>
        <a:bodyPr/>
        <a:lstStyle/>
        <a:p>
          <a:endParaRPr lang="en-GB"/>
        </a:p>
      </dgm:t>
    </dgm:pt>
    <dgm:pt modelId="{B0176F1F-6CA1-4BD5-A6B9-4624FB29CA38}" type="sibTrans" cxnId="{7BFEE4A0-EB28-4AB0-B818-94461CF24C6A}">
      <dgm:prSet/>
      <dgm:spPr/>
      <dgm:t>
        <a:bodyPr/>
        <a:lstStyle/>
        <a:p>
          <a:endParaRPr lang="en-GB"/>
        </a:p>
      </dgm:t>
    </dgm:pt>
    <dgm:pt modelId="{70616BC8-9D6C-416F-9798-7F92AF820726}">
      <dgm:prSet phldrT="[Text]"/>
      <dgm:spPr/>
      <dgm:t>
        <a:bodyPr/>
        <a:lstStyle/>
        <a:p>
          <a:r>
            <a:rPr lang="en-US" dirty="0" smtClean="0"/>
            <a:t>Create entries on support available</a:t>
          </a:r>
          <a:endParaRPr lang="en-GB" dirty="0"/>
        </a:p>
      </dgm:t>
    </dgm:pt>
    <dgm:pt modelId="{1B6606C8-8353-4BBF-9AF0-9720BAEE9E76}" type="parTrans" cxnId="{E1A8C3ED-85A8-48D6-98E6-11FFC5DAE9DD}">
      <dgm:prSet/>
      <dgm:spPr/>
      <dgm:t>
        <a:bodyPr/>
        <a:lstStyle/>
        <a:p>
          <a:endParaRPr lang="en-GB"/>
        </a:p>
      </dgm:t>
    </dgm:pt>
    <dgm:pt modelId="{5B234452-6D73-4EC8-BCCB-4879908ECCDC}" type="sibTrans" cxnId="{E1A8C3ED-85A8-48D6-98E6-11FFC5DAE9DD}">
      <dgm:prSet/>
      <dgm:spPr/>
      <dgm:t>
        <a:bodyPr/>
        <a:lstStyle/>
        <a:p>
          <a:endParaRPr lang="en-GB"/>
        </a:p>
      </dgm:t>
    </dgm:pt>
    <dgm:pt modelId="{2ACE62F8-A26F-4D82-A55F-58F9F8BD4382}">
      <dgm:prSet phldrT="[Text]"/>
      <dgm:spPr/>
      <dgm:t>
        <a:bodyPr/>
        <a:lstStyle/>
        <a:p>
          <a:r>
            <a:rPr lang="en-US" dirty="0" smtClean="0"/>
            <a:t>Confirm provision of support</a:t>
          </a:r>
          <a:endParaRPr lang="en-GB" dirty="0"/>
        </a:p>
      </dgm:t>
    </dgm:pt>
    <dgm:pt modelId="{4169CA30-81A6-4F76-8615-A0769BBCD2E0}" type="parTrans" cxnId="{CC8770EB-2320-426F-9A13-B14BF467351C}">
      <dgm:prSet/>
      <dgm:spPr/>
      <dgm:t>
        <a:bodyPr/>
        <a:lstStyle/>
        <a:p>
          <a:endParaRPr lang="en-GB"/>
        </a:p>
      </dgm:t>
    </dgm:pt>
    <dgm:pt modelId="{19E076A2-BD14-4655-BE06-73D4F154BD52}" type="sibTrans" cxnId="{CC8770EB-2320-426F-9A13-B14BF467351C}">
      <dgm:prSet/>
      <dgm:spPr/>
      <dgm:t>
        <a:bodyPr/>
        <a:lstStyle/>
        <a:p>
          <a:endParaRPr lang="en-GB"/>
        </a:p>
      </dgm:t>
    </dgm:pt>
    <dgm:pt modelId="{8EB86085-50B9-4F57-8FB2-B8B8AA5186EF}">
      <dgm:prSet/>
      <dgm:spPr/>
      <dgm:t>
        <a:bodyPr/>
        <a:lstStyle/>
        <a:p>
          <a:r>
            <a:rPr lang="en-US" dirty="0" smtClean="0"/>
            <a:t>Public</a:t>
          </a:r>
          <a:endParaRPr lang="en-GB" dirty="0"/>
        </a:p>
      </dgm:t>
    </dgm:pt>
    <dgm:pt modelId="{C67887A9-0A0B-4389-906C-CA956BD5B280}" type="parTrans" cxnId="{14F44DDE-7B0E-4AEE-B76F-FEEB4FA05424}">
      <dgm:prSet/>
      <dgm:spPr/>
      <dgm:t>
        <a:bodyPr/>
        <a:lstStyle/>
        <a:p>
          <a:endParaRPr lang="en-GB"/>
        </a:p>
      </dgm:t>
    </dgm:pt>
    <dgm:pt modelId="{8A7D1BD8-99C2-4D6E-8CFE-756E36614D3A}" type="sibTrans" cxnId="{14F44DDE-7B0E-4AEE-B76F-FEEB4FA05424}">
      <dgm:prSet/>
      <dgm:spPr/>
      <dgm:t>
        <a:bodyPr/>
        <a:lstStyle/>
        <a:p>
          <a:endParaRPr lang="en-GB"/>
        </a:p>
      </dgm:t>
    </dgm:pt>
    <dgm:pt modelId="{AECD802E-DFCD-4D13-91B1-26189313BC22}">
      <dgm:prSet/>
      <dgm:spPr/>
      <dgm:t>
        <a:bodyPr/>
        <a:lstStyle/>
        <a:p>
          <a:r>
            <a:rPr lang="en-US" dirty="0" smtClean="0"/>
            <a:t>Browse &amp; search all content</a:t>
          </a:r>
          <a:endParaRPr lang="en-GB" dirty="0"/>
        </a:p>
      </dgm:t>
    </dgm:pt>
    <dgm:pt modelId="{92B66D76-11F9-4D69-91EF-82CFB2CCCFA6}" type="parTrans" cxnId="{879A5E47-A368-47D8-82FE-D289933D7390}">
      <dgm:prSet/>
      <dgm:spPr/>
      <dgm:t>
        <a:bodyPr/>
        <a:lstStyle/>
        <a:p>
          <a:endParaRPr lang="en-GB"/>
        </a:p>
      </dgm:t>
    </dgm:pt>
    <dgm:pt modelId="{F44E33C6-427B-4D99-B539-365E04C84D81}" type="sibTrans" cxnId="{879A5E47-A368-47D8-82FE-D289933D7390}">
      <dgm:prSet/>
      <dgm:spPr/>
      <dgm:t>
        <a:bodyPr/>
        <a:lstStyle/>
        <a:p>
          <a:endParaRPr lang="en-GB"/>
        </a:p>
      </dgm:t>
    </dgm:pt>
    <dgm:pt modelId="{1A4D89E0-71F1-4727-980B-F6EA09567C1F}">
      <dgm:prSet phldrT="[Text]"/>
      <dgm:spPr/>
      <dgm:t>
        <a:bodyPr/>
        <a:lstStyle/>
        <a:p>
          <a:r>
            <a:rPr lang="en-US" dirty="0" smtClean="0"/>
            <a:t>Confirm receipt of support</a:t>
          </a:r>
          <a:endParaRPr lang="en-GB" dirty="0"/>
        </a:p>
      </dgm:t>
    </dgm:pt>
    <dgm:pt modelId="{1D9E7BBE-C295-4303-950B-59BFA2ADB31A}" type="parTrans" cxnId="{EE861E72-B47B-46E6-8C4B-9BE1EA7BFCAE}">
      <dgm:prSet/>
      <dgm:spPr/>
      <dgm:t>
        <a:bodyPr/>
        <a:lstStyle/>
        <a:p>
          <a:endParaRPr lang="en-GB"/>
        </a:p>
      </dgm:t>
    </dgm:pt>
    <dgm:pt modelId="{0B239BB5-6BDD-4360-91B6-EF34DAABDF14}" type="sibTrans" cxnId="{EE861E72-B47B-46E6-8C4B-9BE1EA7BFCAE}">
      <dgm:prSet/>
      <dgm:spPr/>
      <dgm:t>
        <a:bodyPr/>
        <a:lstStyle/>
        <a:p>
          <a:endParaRPr lang="en-GB"/>
        </a:p>
      </dgm:t>
    </dgm:pt>
    <dgm:pt modelId="{02BDBCE2-C717-49A0-B7BB-A23964D14AB7}" type="pres">
      <dgm:prSet presAssocID="{E092248A-825F-4356-B3CF-7715E3E9BC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A7C00E-D257-41F1-898A-B38023BE6119}" type="pres">
      <dgm:prSet presAssocID="{3C5BF523-0BBE-4F9E-8753-5A66B90643D4}" presName="linNode" presStyleCnt="0"/>
      <dgm:spPr/>
    </dgm:pt>
    <dgm:pt modelId="{6A9FC438-6918-4F61-A96E-27009D2B2602}" type="pres">
      <dgm:prSet presAssocID="{3C5BF523-0BBE-4F9E-8753-5A66B90643D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CFA33E-4BE6-4CB8-A4C0-87B235983D04}" type="pres">
      <dgm:prSet presAssocID="{3C5BF523-0BBE-4F9E-8753-5A66B90643D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0D617D-7E52-43A9-BE82-89D8902DDCAE}" type="pres">
      <dgm:prSet presAssocID="{2E02726A-A803-45C6-8E6D-3F0874CE85EB}" presName="sp" presStyleCnt="0"/>
      <dgm:spPr/>
    </dgm:pt>
    <dgm:pt modelId="{E809F3C4-1190-4B2D-B4A6-770783CD5BEC}" type="pres">
      <dgm:prSet presAssocID="{F9BDE2E9-49DB-4E3B-AB10-4BD8C223E728}" presName="linNode" presStyleCnt="0"/>
      <dgm:spPr/>
    </dgm:pt>
    <dgm:pt modelId="{048B9CA1-C9E3-488D-A1D1-B71ABC051C0E}" type="pres">
      <dgm:prSet presAssocID="{F9BDE2E9-49DB-4E3B-AB10-4BD8C223E72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C0F4EF-094E-4532-B233-348A0C9E90A8}" type="pres">
      <dgm:prSet presAssocID="{F9BDE2E9-49DB-4E3B-AB10-4BD8C223E72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0C928F-A5EA-4780-BF35-4BBA6B7963EF}" type="pres">
      <dgm:prSet presAssocID="{AEE5CE4C-D9F9-48F1-BF86-F2A570506FCC}" presName="sp" presStyleCnt="0"/>
      <dgm:spPr/>
    </dgm:pt>
    <dgm:pt modelId="{B7949526-D798-41DC-9DD4-3D34D2D2BB76}" type="pres">
      <dgm:prSet presAssocID="{E4550DE8-92FA-4BF7-A8F2-3105117D098D}" presName="linNode" presStyleCnt="0"/>
      <dgm:spPr/>
    </dgm:pt>
    <dgm:pt modelId="{1DB7216F-3030-4AAF-9BDB-A36BF82C7C9B}" type="pres">
      <dgm:prSet presAssocID="{E4550DE8-92FA-4BF7-A8F2-3105117D098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2C328-6B63-4845-9A85-19CFA0E50382}" type="pres">
      <dgm:prSet presAssocID="{E4550DE8-92FA-4BF7-A8F2-3105117D098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3A2638-FDBD-4E8F-89E6-9A4BDD003523}" type="pres">
      <dgm:prSet presAssocID="{B0176F1F-6CA1-4BD5-A6B9-4624FB29CA38}" presName="sp" presStyleCnt="0"/>
      <dgm:spPr/>
    </dgm:pt>
    <dgm:pt modelId="{FB592F36-9508-4596-926F-DA4D3F6E9573}" type="pres">
      <dgm:prSet presAssocID="{8EB86085-50B9-4F57-8FB2-B8B8AA5186EF}" presName="linNode" presStyleCnt="0"/>
      <dgm:spPr/>
    </dgm:pt>
    <dgm:pt modelId="{528D504D-DAFB-43AC-B44B-17635BE9B330}" type="pres">
      <dgm:prSet presAssocID="{8EB86085-50B9-4F57-8FB2-B8B8AA5186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F44F6C-09CC-4C80-9941-F336AE337889}" type="pres">
      <dgm:prSet presAssocID="{8EB86085-50B9-4F57-8FB2-B8B8AA5186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D11071-D5B4-427C-A61D-3962089027CD}" srcId="{3C5BF523-0BBE-4F9E-8753-5A66B90643D4}" destId="{CEC7E85A-4F82-46C6-9DBA-98986FB10C96}" srcOrd="1" destOrd="0" parTransId="{656596A9-7B0E-4697-A9BD-BAA0EDE1C557}" sibTransId="{564C19D4-D9AB-4ED3-A2BB-89DD199AA70A}"/>
    <dgm:cxn modelId="{AE17A323-2F09-4A6C-95DF-B0FAF2337973}" srcId="{F9BDE2E9-49DB-4E3B-AB10-4BD8C223E728}" destId="{5654E79C-0EA6-4E6A-922F-37E4A3101E18}" srcOrd="1" destOrd="0" parTransId="{8AFEA83C-A3FD-45A1-9E07-DE2582DDE822}" sibTransId="{6846F5A0-5010-489D-9F2D-F3F470DF8039}"/>
    <dgm:cxn modelId="{15E2E543-E2C2-4E10-B889-2FDD521DD6A2}" type="presOf" srcId="{70616BC8-9D6C-416F-9798-7F92AF820726}" destId="{3892C328-6B63-4845-9A85-19CFA0E50382}" srcOrd="0" destOrd="0" presId="urn:microsoft.com/office/officeart/2005/8/layout/vList5"/>
    <dgm:cxn modelId="{335AB925-F695-4CF5-AD9B-C9A91267B431}" srcId="{3C5BF523-0BBE-4F9E-8753-5A66B90643D4}" destId="{16C77501-7F4D-47A5-A8AD-8EFF49768F81}" srcOrd="0" destOrd="0" parTransId="{82F813E2-8F21-4D4C-A577-CB879CA70B5A}" sibTransId="{95033DB7-49B6-4B6B-8FC9-CC3E78862BF6}"/>
    <dgm:cxn modelId="{3DE83ECE-C640-437D-B1C2-ED2BCDC8BA62}" type="presOf" srcId="{E092248A-825F-4356-B3CF-7715E3E9BC2C}" destId="{02BDBCE2-C717-49A0-B7BB-A23964D14AB7}" srcOrd="0" destOrd="0" presId="urn:microsoft.com/office/officeart/2005/8/layout/vList5"/>
    <dgm:cxn modelId="{BC277C0E-677A-40C5-8590-58A206C66401}" type="presOf" srcId="{5654E79C-0EA6-4E6A-922F-37E4A3101E18}" destId="{75C0F4EF-094E-4532-B233-348A0C9E90A8}" srcOrd="0" destOrd="1" presId="urn:microsoft.com/office/officeart/2005/8/layout/vList5"/>
    <dgm:cxn modelId="{E1A8C3ED-85A8-48D6-98E6-11FFC5DAE9DD}" srcId="{E4550DE8-92FA-4BF7-A8F2-3105117D098D}" destId="{70616BC8-9D6C-416F-9798-7F92AF820726}" srcOrd="0" destOrd="0" parTransId="{1B6606C8-8353-4BBF-9AF0-9720BAEE9E76}" sibTransId="{5B234452-6D73-4EC8-BCCB-4879908ECCDC}"/>
    <dgm:cxn modelId="{724CEAB7-B4F1-4441-A3D9-17DB8556009F}" type="presOf" srcId="{3C5BF523-0BBE-4F9E-8753-5A66B90643D4}" destId="{6A9FC438-6918-4F61-A96E-27009D2B2602}" srcOrd="0" destOrd="0" presId="urn:microsoft.com/office/officeart/2005/8/layout/vList5"/>
    <dgm:cxn modelId="{56AD9B66-1B23-46FE-A6DB-72B86A2F3861}" type="presOf" srcId="{16C77501-7F4D-47A5-A8AD-8EFF49768F81}" destId="{E0CFA33E-4BE6-4CB8-A4C0-87B235983D04}" srcOrd="0" destOrd="0" presId="urn:microsoft.com/office/officeart/2005/8/layout/vList5"/>
    <dgm:cxn modelId="{1B5D159C-409B-4501-9D62-39A83162DED8}" srcId="{F9BDE2E9-49DB-4E3B-AB10-4BD8C223E728}" destId="{DBCA1C45-944F-4830-B575-F57134C32403}" srcOrd="0" destOrd="0" parTransId="{F77C5A65-1202-4B11-BF44-38BD3D5D35B5}" sibTransId="{642C6D5A-69AA-4DEE-A635-A93C7FA729B4}"/>
    <dgm:cxn modelId="{B578E3BD-5C11-48B0-92F1-0DC78D360C4A}" type="presOf" srcId="{AECD802E-DFCD-4D13-91B1-26189313BC22}" destId="{20F44F6C-09CC-4C80-9941-F336AE337889}" srcOrd="0" destOrd="0" presId="urn:microsoft.com/office/officeart/2005/8/layout/vList5"/>
    <dgm:cxn modelId="{E4833604-6FB8-40B2-AE50-DE234480039B}" type="presOf" srcId="{DBCA1C45-944F-4830-B575-F57134C32403}" destId="{75C0F4EF-094E-4532-B233-348A0C9E90A8}" srcOrd="0" destOrd="0" presId="urn:microsoft.com/office/officeart/2005/8/layout/vList5"/>
    <dgm:cxn modelId="{E5EEBDC6-9EE5-4EDE-9BD8-EF39A9334A3A}" type="presOf" srcId="{F9BDE2E9-49DB-4E3B-AB10-4BD8C223E728}" destId="{048B9CA1-C9E3-488D-A1D1-B71ABC051C0E}" srcOrd="0" destOrd="0" presId="urn:microsoft.com/office/officeart/2005/8/layout/vList5"/>
    <dgm:cxn modelId="{94B03D68-5F35-48D6-81F0-7DB96610BB8D}" srcId="{E092248A-825F-4356-B3CF-7715E3E9BC2C}" destId="{3C5BF523-0BBE-4F9E-8753-5A66B90643D4}" srcOrd="0" destOrd="0" parTransId="{9AA9B19D-64B7-40C7-B07D-70B0E576A7EB}" sibTransId="{2E02726A-A803-45C6-8E6D-3F0874CE85EB}"/>
    <dgm:cxn modelId="{EE861E72-B47B-46E6-8C4B-9BE1EA7BFCAE}" srcId="{3C5BF523-0BBE-4F9E-8753-5A66B90643D4}" destId="{1A4D89E0-71F1-4727-980B-F6EA09567C1F}" srcOrd="2" destOrd="0" parTransId="{1D9E7BBE-C295-4303-950B-59BFA2ADB31A}" sibTransId="{0B239BB5-6BDD-4360-91B6-EF34DAABDF14}"/>
    <dgm:cxn modelId="{73BE86EA-894A-40BA-9876-E6BEE526F59C}" type="presOf" srcId="{CEC7E85A-4F82-46C6-9DBA-98986FB10C96}" destId="{E0CFA33E-4BE6-4CB8-A4C0-87B235983D04}" srcOrd="0" destOrd="1" presId="urn:microsoft.com/office/officeart/2005/8/layout/vList5"/>
    <dgm:cxn modelId="{46520B67-4CA1-4425-913E-AF0336CD40E1}" srcId="{E092248A-825F-4356-B3CF-7715E3E9BC2C}" destId="{F9BDE2E9-49DB-4E3B-AB10-4BD8C223E728}" srcOrd="1" destOrd="0" parTransId="{7BEF7EFA-D8BF-4045-A530-DBC18A8C2D4F}" sibTransId="{AEE5CE4C-D9F9-48F1-BF86-F2A570506FCC}"/>
    <dgm:cxn modelId="{879A5E47-A368-47D8-82FE-D289933D7390}" srcId="{8EB86085-50B9-4F57-8FB2-B8B8AA5186EF}" destId="{AECD802E-DFCD-4D13-91B1-26189313BC22}" srcOrd="0" destOrd="0" parTransId="{92B66D76-11F9-4D69-91EF-82CFB2CCCFA6}" sibTransId="{F44E33C6-427B-4D99-B539-365E04C84D81}"/>
    <dgm:cxn modelId="{D07D8BDA-D283-49F5-B0FA-6D1F790AAE92}" type="presOf" srcId="{2ACE62F8-A26F-4D82-A55F-58F9F8BD4382}" destId="{3892C328-6B63-4845-9A85-19CFA0E50382}" srcOrd="0" destOrd="1" presId="urn:microsoft.com/office/officeart/2005/8/layout/vList5"/>
    <dgm:cxn modelId="{14F44DDE-7B0E-4AEE-B76F-FEEB4FA05424}" srcId="{E092248A-825F-4356-B3CF-7715E3E9BC2C}" destId="{8EB86085-50B9-4F57-8FB2-B8B8AA5186EF}" srcOrd="3" destOrd="0" parTransId="{C67887A9-0A0B-4389-906C-CA956BD5B280}" sibTransId="{8A7D1BD8-99C2-4D6E-8CFE-756E36614D3A}"/>
    <dgm:cxn modelId="{C56246BF-68B1-4B05-868C-24DE7B17A30E}" type="presOf" srcId="{8EB86085-50B9-4F57-8FB2-B8B8AA5186EF}" destId="{528D504D-DAFB-43AC-B44B-17635BE9B330}" srcOrd="0" destOrd="0" presId="urn:microsoft.com/office/officeart/2005/8/layout/vList5"/>
    <dgm:cxn modelId="{FC3432D9-B30C-490E-93FF-56B940C4820B}" type="presOf" srcId="{E4550DE8-92FA-4BF7-A8F2-3105117D098D}" destId="{1DB7216F-3030-4AAF-9BDB-A36BF82C7C9B}" srcOrd="0" destOrd="0" presId="urn:microsoft.com/office/officeart/2005/8/layout/vList5"/>
    <dgm:cxn modelId="{F3B521C6-9F10-45A5-BFAA-13A198328C12}" type="presOf" srcId="{1A4D89E0-71F1-4727-980B-F6EA09567C1F}" destId="{E0CFA33E-4BE6-4CB8-A4C0-87B235983D04}" srcOrd="0" destOrd="2" presId="urn:microsoft.com/office/officeart/2005/8/layout/vList5"/>
    <dgm:cxn modelId="{7BFEE4A0-EB28-4AB0-B818-94461CF24C6A}" srcId="{E092248A-825F-4356-B3CF-7715E3E9BC2C}" destId="{E4550DE8-92FA-4BF7-A8F2-3105117D098D}" srcOrd="2" destOrd="0" parTransId="{69A0B936-BCA9-49A3-8503-F89B3C785BED}" sibTransId="{B0176F1F-6CA1-4BD5-A6B9-4624FB29CA38}"/>
    <dgm:cxn modelId="{CC8770EB-2320-426F-9A13-B14BF467351C}" srcId="{E4550DE8-92FA-4BF7-A8F2-3105117D098D}" destId="{2ACE62F8-A26F-4D82-A55F-58F9F8BD4382}" srcOrd="1" destOrd="0" parTransId="{4169CA30-81A6-4F76-8615-A0769BBCD2E0}" sibTransId="{19E076A2-BD14-4655-BE06-73D4F154BD52}"/>
    <dgm:cxn modelId="{8553A5B8-435D-4EB1-8E86-C06BBE439BCA}" type="presParOf" srcId="{02BDBCE2-C717-49A0-B7BB-A23964D14AB7}" destId="{91A7C00E-D257-41F1-898A-B38023BE6119}" srcOrd="0" destOrd="0" presId="urn:microsoft.com/office/officeart/2005/8/layout/vList5"/>
    <dgm:cxn modelId="{B788C78E-E1F9-4E34-AD6F-6009B5F4630B}" type="presParOf" srcId="{91A7C00E-D257-41F1-898A-B38023BE6119}" destId="{6A9FC438-6918-4F61-A96E-27009D2B2602}" srcOrd="0" destOrd="0" presId="urn:microsoft.com/office/officeart/2005/8/layout/vList5"/>
    <dgm:cxn modelId="{07D78CDC-E651-44DD-A5A4-00FFDDA9B2C2}" type="presParOf" srcId="{91A7C00E-D257-41F1-898A-B38023BE6119}" destId="{E0CFA33E-4BE6-4CB8-A4C0-87B235983D04}" srcOrd="1" destOrd="0" presId="urn:microsoft.com/office/officeart/2005/8/layout/vList5"/>
    <dgm:cxn modelId="{ED6D4FB2-3B34-4E8E-9678-D6593948281C}" type="presParOf" srcId="{02BDBCE2-C717-49A0-B7BB-A23964D14AB7}" destId="{860D617D-7E52-43A9-BE82-89D8902DDCAE}" srcOrd="1" destOrd="0" presId="urn:microsoft.com/office/officeart/2005/8/layout/vList5"/>
    <dgm:cxn modelId="{C937BB7B-3F9B-4076-B9C6-CF9430BDDAF5}" type="presParOf" srcId="{02BDBCE2-C717-49A0-B7BB-A23964D14AB7}" destId="{E809F3C4-1190-4B2D-B4A6-770783CD5BEC}" srcOrd="2" destOrd="0" presId="urn:microsoft.com/office/officeart/2005/8/layout/vList5"/>
    <dgm:cxn modelId="{E4F88550-803E-4CA4-AE84-6A6422E1E375}" type="presParOf" srcId="{E809F3C4-1190-4B2D-B4A6-770783CD5BEC}" destId="{048B9CA1-C9E3-488D-A1D1-B71ABC051C0E}" srcOrd="0" destOrd="0" presId="urn:microsoft.com/office/officeart/2005/8/layout/vList5"/>
    <dgm:cxn modelId="{3777BA30-4018-4EC9-92C7-D7A937577A3B}" type="presParOf" srcId="{E809F3C4-1190-4B2D-B4A6-770783CD5BEC}" destId="{75C0F4EF-094E-4532-B233-348A0C9E90A8}" srcOrd="1" destOrd="0" presId="urn:microsoft.com/office/officeart/2005/8/layout/vList5"/>
    <dgm:cxn modelId="{075225DC-0018-4BB1-A2DA-EEF533650ED7}" type="presParOf" srcId="{02BDBCE2-C717-49A0-B7BB-A23964D14AB7}" destId="{230C928F-A5EA-4780-BF35-4BBA6B7963EF}" srcOrd="3" destOrd="0" presId="urn:microsoft.com/office/officeart/2005/8/layout/vList5"/>
    <dgm:cxn modelId="{ABBCB212-3A4C-4752-AC9A-37859B96BD8B}" type="presParOf" srcId="{02BDBCE2-C717-49A0-B7BB-A23964D14AB7}" destId="{B7949526-D798-41DC-9DD4-3D34D2D2BB76}" srcOrd="4" destOrd="0" presId="urn:microsoft.com/office/officeart/2005/8/layout/vList5"/>
    <dgm:cxn modelId="{4595485E-441D-4F6F-AA28-190374E92617}" type="presParOf" srcId="{B7949526-D798-41DC-9DD4-3D34D2D2BB76}" destId="{1DB7216F-3030-4AAF-9BDB-A36BF82C7C9B}" srcOrd="0" destOrd="0" presId="urn:microsoft.com/office/officeart/2005/8/layout/vList5"/>
    <dgm:cxn modelId="{49185BAB-5416-4239-B47B-F08241E11E51}" type="presParOf" srcId="{B7949526-D798-41DC-9DD4-3D34D2D2BB76}" destId="{3892C328-6B63-4845-9A85-19CFA0E50382}" srcOrd="1" destOrd="0" presId="urn:microsoft.com/office/officeart/2005/8/layout/vList5"/>
    <dgm:cxn modelId="{2A1D4B34-BE4C-4040-801D-E6DD208E7BF7}" type="presParOf" srcId="{02BDBCE2-C717-49A0-B7BB-A23964D14AB7}" destId="{EE3A2638-FDBD-4E8F-89E6-9A4BDD003523}" srcOrd="5" destOrd="0" presId="urn:microsoft.com/office/officeart/2005/8/layout/vList5"/>
    <dgm:cxn modelId="{C957CCB1-AA65-4EB6-81F6-DEBD9E5116AE}" type="presParOf" srcId="{02BDBCE2-C717-49A0-B7BB-A23964D14AB7}" destId="{FB592F36-9508-4596-926F-DA4D3F6E9573}" srcOrd="6" destOrd="0" presId="urn:microsoft.com/office/officeart/2005/8/layout/vList5"/>
    <dgm:cxn modelId="{7DF515DB-D212-48B7-8449-0E11612DC300}" type="presParOf" srcId="{FB592F36-9508-4596-926F-DA4D3F6E9573}" destId="{528D504D-DAFB-43AC-B44B-17635BE9B330}" srcOrd="0" destOrd="0" presId="urn:microsoft.com/office/officeart/2005/8/layout/vList5"/>
    <dgm:cxn modelId="{3D69D071-5173-4753-BD18-F075BAB9C266}" type="presParOf" srcId="{FB592F36-9508-4596-926F-DA4D3F6E9573}" destId="{20F44F6C-09CC-4C80-9941-F336AE3378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6032E-66D8-4BC9-A38E-D7CBBD8AB6B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3D10A-1CA5-4146-8556-E5CE5FE460BA}">
      <dgm:prSet phldrT="[Text]"/>
      <dgm:spPr/>
      <dgm:t>
        <a:bodyPr/>
        <a:lstStyle/>
        <a:p>
          <a:r>
            <a:rPr lang="en-US" dirty="0" smtClean="0"/>
            <a:t>Support activities </a:t>
          </a:r>
          <a:endParaRPr lang="en-US" dirty="0"/>
        </a:p>
      </dgm:t>
    </dgm:pt>
    <dgm:pt modelId="{A6CEEBF5-5F7B-4567-A9FC-11693D1E305B}" type="parTrans" cxnId="{C22A24EA-D727-463D-B17D-A172534FD02F}">
      <dgm:prSet/>
      <dgm:spPr/>
      <dgm:t>
        <a:bodyPr/>
        <a:lstStyle/>
        <a:p>
          <a:endParaRPr lang="en-US"/>
        </a:p>
      </dgm:t>
    </dgm:pt>
    <dgm:pt modelId="{FDDE1160-766C-4EEC-BEA9-60855762A369}" type="sibTrans" cxnId="{C22A24EA-D727-463D-B17D-A172534FD02F}">
      <dgm:prSet/>
      <dgm:spPr/>
      <dgm:t>
        <a:bodyPr/>
        <a:lstStyle/>
        <a:p>
          <a:endParaRPr lang="en-US"/>
        </a:p>
      </dgm:t>
    </dgm:pt>
    <dgm:pt modelId="{F6EB440B-F351-48D5-A73A-88CE16ED88B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/>
            <a:t>Deployment of fully operational registry platform and regular maintenance </a:t>
          </a:r>
          <a:endParaRPr lang="en-US" sz="1400" b="1" dirty="0"/>
        </a:p>
      </dgm:t>
    </dgm:pt>
    <dgm:pt modelId="{1A2AAE79-B61A-45E3-B3E8-0FAA7954846B}" type="parTrans" cxnId="{6939F453-2422-41D6-9406-9C9536952572}">
      <dgm:prSet/>
      <dgm:spPr/>
      <dgm:t>
        <a:bodyPr/>
        <a:lstStyle/>
        <a:p>
          <a:endParaRPr lang="en-US"/>
        </a:p>
      </dgm:t>
    </dgm:pt>
    <dgm:pt modelId="{F1A7C69B-4169-40E2-8F5E-D350AED656E5}" type="sibTrans" cxnId="{6939F453-2422-41D6-9406-9C9536952572}">
      <dgm:prSet/>
      <dgm:spPr/>
      <dgm:t>
        <a:bodyPr/>
        <a:lstStyle/>
        <a:p>
          <a:endParaRPr lang="en-US"/>
        </a:p>
      </dgm:t>
    </dgm:pt>
    <dgm:pt modelId="{E7767437-3657-4B00-92B7-A4AA2963B59B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Day to day technical support to registry users </a:t>
          </a:r>
          <a:endParaRPr lang="en-US" sz="1600" b="1" dirty="0"/>
        </a:p>
      </dgm:t>
    </dgm:pt>
    <dgm:pt modelId="{5B72E44F-FB95-4CF5-A7EE-5D21F3FF8D6F}" type="parTrans" cxnId="{F7716670-6FEE-4347-AA1D-117504F050F8}">
      <dgm:prSet/>
      <dgm:spPr/>
      <dgm:t>
        <a:bodyPr/>
        <a:lstStyle/>
        <a:p>
          <a:endParaRPr lang="en-US"/>
        </a:p>
      </dgm:t>
    </dgm:pt>
    <dgm:pt modelId="{57ECF5C3-86E6-41E5-B802-272B59ABB6FB}" type="sibTrans" cxnId="{F7716670-6FEE-4347-AA1D-117504F050F8}">
      <dgm:prSet/>
      <dgm:spPr/>
      <dgm:t>
        <a:bodyPr/>
        <a:lstStyle/>
        <a:p>
          <a:endParaRPr lang="en-US"/>
        </a:p>
      </dgm:t>
    </dgm:pt>
    <dgm:pt modelId="{85FCC1C6-9F02-419C-8B6D-27F30BF9483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/>
            <a:t>Technical materials on the use of the registry </a:t>
          </a:r>
          <a:endParaRPr lang="en-US" sz="1600" b="1" dirty="0"/>
        </a:p>
      </dgm:t>
    </dgm:pt>
    <dgm:pt modelId="{06589FF5-8F5C-447C-8671-17EF2F5105FC}" type="parTrans" cxnId="{5487B4B3-1741-4203-B107-51E2F078707A}">
      <dgm:prSet/>
      <dgm:spPr/>
      <dgm:t>
        <a:bodyPr/>
        <a:lstStyle/>
        <a:p>
          <a:endParaRPr lang="en-US"/>
        </a:p>
      </dgm:t>
    </dgm:pt>
    <dgm:pt modelId="{A6643D06-9D99-41CF-A95F-4D9E77F7F01A}" type="sibTrans" cxnId="{5487B4B3-1741-4203-B107-51E2F078707A}">
      <dgm:prSet/>
      <dgm:spPr/>
      <dgm:t>
        <a:bodyPr/>
        <a:lstStyle/>
        <a:p>
          <a:endParaRPr lang="en-US"/>
        </a:p>
      </dgm:t>
    </dgm:pt>
    <dgm:pt modelId="{F2E4449C-E378-434B-A4BC-3637398B353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/>
            <a:t>Training and demonstration on the use of the registry </a:t>
          </a:r>
          <a:endParaRPr lang="en-US" sz="1600" b="1" dirty="0"/>
        </a:p>
      </dgm:t>
    </dgm:pt>
    <dgm:pt modelId="{3B5F1E7E-835F-4C08-8D61-63391C20C67A}" type="parTrans" cxnId="{910618B3-425D-4D35-8106-CFC08B820EC0}">
      <dgm:prSet/>
      <dgm:spPr/>
      <dgm:t>
        <a:bodyPr/>
        <a:lstStyle/>
        <a:p>
          <a:endParaRPr lang="en-US"/>
        </a:p>
      </dgm:t>
    </dgm:pt>
    <dgm:pt modelId="{F373E194-EFDE-4DFA-B1CE-A6A626D7B323}" type="sibTrans" cxnId="{910618B3-425D-4D35-8106-CFC08B820EC0}">
      <dgm:prSet/>
      <dgm:spPr/>
      <dgm:t>
        <a:bodyPr/>
        <a:lstStyle/>
        <a:p>
          <a:endParaRPr lang="en-US"/>
        </a:p>
      </dgm:t>
    </dgm:pt>
    <dgm:pt modelId="{029222F8-984E-4A45-A771-6D64C3BD012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Outreach activities to ensure critical mass of information in the registry </a:t>
          </a:r>
          <a:endParaRPr lang="en-US" sz="1600" b="1" dirty="0"/>
        </a:p>
      </dgm:t>
    </dgm:pt>
    <dgm:pt modelId="{1102AB4A-83E7-4ADF-A3D1-33C4DEABFD4F}" type="parTrans" cxnId="{4912B987-BB3E-4677-A91E-0A66AAAA3C55}">
      <dgm:prSet/>
      <dgm:spPr/>
      <dgm:t>
        <a:bodyPr/>
        <a:lstStyle/>
        <a:p>
          <a:endParaRPr lang="en-US"/>
        </a:p>
      </dgm:t>
    </dgm:pt>
    <dgm:pt modelId="{2401B59F-25A1-49EB-AA61-DEA5BEEE1290}" type="sibTrans" cxnId="{4912B987-BB3E-4677-A91E-0A66AAAA3C55}">
      <dgm:prSet/>
      <dgm:spPr/>
      <dgm:t>
        <a:bodyPr/>
        <a:lstStyle/>
        <a:p>
          <a:endParaRPr lang="en-US"/>
        </a:p>
      </dgm:t>
    </dgm:pt>
    <dgm:pt modelId="{DEA896F5-F4F4-4DCD-B446-FFE084FB2F45}" type="pres">
      <dgm:prSet presAssocID="{A4D6032E-66D8-4BC9-A38E-D7CBBD8AB6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E63ABA-0ED2-463B-9B4D-F15E030A888D}" type="pres">
      <dgm:prSet presAssocID="{BED3D10A-1CA5-4146-8556-E5CE5FE460BA}" presName="centerShape" presStyleLbl="node0" presStyleIdx="0" presStyleCnt="1" custLinFactNeighborX="4242" custLinFactNeighborY="-1436"/>
      <dgm:spPr/>
      <dgm:t>
        <a:bodyPr/>
        <a:lstStyle/>
        <a:p>
          <a:endParaRPr lang="en-US"/>
        </a:p>
      </dgm:t>
    </dgm:pt>
    <dgm:pt modelId="{F61A496E-D582-4119-A212-CEF6756372C3}" type="pres">
      <dgm:prSet presAssocID="{F6EB440B-F351-48D5-A73A-88CE16ED88BD}" presName="node" presStyleLbl="node1" presStyleIdx="0" presStyleCnt="5" custScaleX="21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4525E-5AE7-476E-AE90-092B48994CFC}" type="pres">
      <dgm:prSet presAssocID="{F6EB440B-F351-48D5-A73A-88CE16ED88BD}" presName="dummy" presStyleCnt="0"/>
      <dgm:spPr/>
    </dgm:pt>
    <dgm:pt modelId="{59DC538A-68AA-45BB-BEE3-D5CF4238B5BF}" type="pres">
      <dgm:prSet presAssocID="{F1A7C69B-4169-40E2-8F5E-D350AED656E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31F4EAC-C72D-410A-9371-A46D0E994E1F}" type="pres">
      <dgm:prSet presAssocID="{E7767437-3657-4B00-92B7-A4AA2963B59B}" presName="node" presStyleLbl="node1" presStyleIdx="1" presStyleCnt="5" custScaleX="202808" custRadScaleRad="141886" custRadScaleInc="52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7C0D4-AD9A-40AB-962B-D14518A7BF31}" type="pres">
      <dgm:prSet presAssocID="{E7767437-3657-4B00-92B7-A4AA2963B59B}" presName="dummy" presStyleCnt="0"/>
      <dgm:spPr/>
    </dgm:pt>
    <dgm:pt modelId="{3A5703B5-A6F9-4A60-868E-D82DD79B384E}" type="pres">
      <dgm:prSet presAssocID="{57ECF5C3-86E6-41E5-B802-272B59ABB6F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29CF558-462C-4B05-A8F2-7AEA11D2FAF3}" type="pres">
      <dgm:prSet presAssocID="{85FCC1C6-9F02-419C-8B6D-27F30BF94835}" presName="node" presStyleLbl="node1" presStyleIdx="2" presStyleCnt="5" custScaleX="192596" custRadScaleRad="129323" custRadScaleInc="-72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F4BDD-D0FA-4B7E-9D66-F8F2A07F7566}" type="pres">
      <dgm:prSet presAssocID="{85FCC1C6-9F02-419C-8B6D-27F30BF94835}" presName="dummy" presStyleCnt="0"/>
      <dgm:spPr/>
    </dgm:pt>
    <dgm:pt modelId="{71550D55-EF75-41E3-90B3-A6C2B54A7886}" type="pres">
      <dgm:prSet presAssocID="{A6643D06-9D99-41CF-A95F-4D9E77F7F01A}" presName="sibTrans" presStyleLbl="sibTrans2D1" presStyleIdx="2" presStyleCnt="5" custScaleY="55441"/>
      <dgm:spPr/>
      <dgm:t>
        <a:bodyPr/>
        <a:lstStyle/>
        <a:p>
          <a:endParaRPr lang="en-US"/>
        </a:p>
      </dgm:t>
    </dgm:pt>
    <dgm:pt modelId="{DAFA1BB9-BEA2-4D2D-8A7C-17DE569006AF}" type="pres">
      <dgm:prSet presAssocID="{F2E4449C-E378-434B-A4BC-3637398B3531}" presName="node" presStyleLbl="node1" presStyleIdx="3" presStyleCnt="5" custScaleX="178758" custRadScaleRad="127916" custRadScaleInc="33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B4239-DF3E-444C-9FD0-6882F462508C}" type="pres">
      <dgm:prSet presAssocID="{F2E4449C-E378-434B-A4BC-3637398B3531}" presName="dummy" presStyleCnt="0"/>
      <dgm:spPr/>
    </dgm:pt>
    <dgm:pt modelId="{3923AC9A-8CAE-4833-8304-5859757B0BB2}" type="pres">
      <dgm:prSet presAssocID="{F373E194-EFDE-4DFA-B1CE-A6A626D7B32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4F3C3BF-A044-4FD3-B4DC-5F3A0825EF02}" type="pres">
      <dgm:prSet presAssocID="{029222F8-984E-4A45-A771-6D64C3BD0124}" presName="node" presStyleLbl="node1" presStyleIdx="4" presStyleCnt="5" custScaleX="231385" custRadScaleRad="129219" custRadScaleInc="-43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4944D-5A94-4336-B908-53CB6B4395A6}" type="pres">
      <dgm:prSet presAssocID="{029222F8-984E-4A45-A771-6D64C3BD0124}" presName="dummy" presStyleCnt="0"/>
      <dgm:spPr/>
    </dgm:pt>
    <dgm:pt modelId="{F4362B12-681B-44D3-843B-1EA76653F5B3}" type="pres">
      <dgm:prSet presAssocID="{2401B59F-25A1-49EB-AA61-DEA5BEEE1290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57F249A-A94D-406F-82FA-59A16542C302}" type="presOf" srcId="{F6EB440B-F351-48D5-A73A-88CE16ED88BD}" destId="{F61A496E-D582-4119-A212-CEF6756372C3}" srcOrd="0" destOrd="0" presId="urn:microsoft.com/office/officeart/2005/8/layout/radial6"/>
    <dgm:cxn modelId="{70A835A3-58A9-4494-8ABF-C9CF90D9AC98}" type="presOf" srcId="{A6643D06-9D99-41CF-A95F-4D9E77F7F01A}" destId="{71550D55-EF75-41E3-90B3-A6C2B54A7886}" srcOrd="0" destOrd="0" presId="urn:microsoft.com/office/officeart/2005/8/layout/radial6"/>
    <dgm:cxn modelId="{0DB3CE6B-06CC-4C5D-8786-A4E3F12EDA33}" type="presOf" srcId="{A4D6032E-66D8-4BC9-A38E-D7CBBD8AB6BE}" destId="{DEA896F5-F4F4-4DCD-B446-FFE084FB2F45}" srcOrd="0" destOrd="0" presId="urn:microsoft.com/office/officeart/2005/8/layout/radial6"/>
    <dgm:cxn modelId="{137681A0-60F9-4745-B0D8-5D931EEFEA44}" type="presOf" srcId="{029222F8-984E-4A45-A771-6D64C3BD0124}" destId="{14F3C3BF-A044-4FD3-B4DC-5F3A0825EF02}" srcOrd="0" destOrd="0" presId="urn:microsoft.com/office/officeart/2005/8/layout/radial6"/>
    <dgm:cxn modelId="{3C3AE59B-FE91-4E65-9834-E4A696AC33A1}" type="presOf" srcId="{E7767437-3657-4B00-92B7-A4AA2963B59B}" destId="{B31F4EAC-C72D-410A-9371-A46D0E994E1F}" srcOrd="0" destOrd="0" presId="urn:microsoft.com/office/officeart/2005/8/layout/radial6"/>
    <dgm:cxn modelId="{6939F453-2422-41D6-9406-9C9536952572}" srcId="{BED3D10A-1CA5-4146-8556-E5CE5FE460BA}" destId="{F6EB440B-F351-48D5-A73A-88CE16ED88BD}" srcOrd="0" destOrd="0" parTransId="{1A2AAE79-B61A-45E3-B3E8-0FAA7954846B}" sibTransId="{F1A7C69B-4169-40E2-8F5E-D350AED656E5}"/>
    <dgm:cxn modelId="{F7716670-6FEE-4347-AA1D-117504F050F8}" srcId="{BED3D10A-1CA5-4146-8556-E5CE5FE460BA}" destId="{E7767437-3657-4B00-92B7-A4AA2963B59B}" srcOrd="1" destOrd="0" parTransId="{5B72E44F-FB95-4CF5-A7EE-5D21F3FF8D6F}" sibTransId="{57ECF5C3-86E6-41E5-B802-272B59ABB6FB}"/>
    <dgm:cxn modelId="{CED36477-F227-4F56-AF4E-3006647F3661}" type="presOf" srcId="{BED3D10A-1CA5-4146-8556-E5CE5FE460BA}" destId="{3AE63ABA-0ED2-463B-9B4D-F15E030A888D}" srcOrd="0" destOrd="0" presId="urn:microsoft.com/office/officeart/2005/8/layout/radial6"/>
    <dgm:cxn modelId="{FFE633FF-761C-4CC2-9628-73CC2280EF5B}" type="presOf" srcId="{F2E4449C-E378-434B-A4BC-3637398B3531}" destId="{DAFA1BB9-BEA2-4D2D-8A7C-17DE569006AF}" srcOrd="0" destOrd="0" presId="urn:microsoft.com/office/officeart/2005/8/layout/radial6"/>
    <dgm:cxn modelId="{C22A24EA-D727-463D-B17D-A172534FD02F}" srcId="{A4D6032E-66D8-4BC9-A38E-D7CBBD8AB6BE}" destId="{BED3D10A-1CA5-4146-8556-E5CE5FE460BA}" srcOrd="0" destOrd="0" parTransId="{A6CEEBF5-5F7B-4567-A9FC-11693D1E305B}" sibTransId="{FDDE1160-766C-4EEC-BEA9-60855762A369}"/>
    <dgm:cxn modelId="{B148ADA8-C121-4F0D-B25D-08368D95B341}" type="presOf" srcId="{57ECF5C3-86E6-41E5-B802-272B59ABB6FB}" destId="{3A5703B5-A6F9-4A60-868E-D82DD79B384E}" srcOrd="0" destOrd="0" presId="urn:microsoft.com/office/officeart/2005/8/layout/radial6"/>
    <dgm:cxn modelId="{4912B987-BB3E-4677-A91E-0A66AAAA3C55}" srcId="{BED3D10A-1CA5-4146-8556-E5CE5FE460BA}" destId="{029222F8-984E-4A45-A771-6D64C3BD0124}" srcOrd="4" destOrd="0" parTransId="{1102AB4A-83E7-4ADF-A3D1-33C4DEABFD4F}" sibTransId="{2401B59F-25A1-49EB-AA61-DEA5BEEE1290}"/>
    <dgm:cxn modelId="{910618B3-425D-4D35-8106-CFC08B820EC0}" srcId="{BED3D10A-1CA5-4146-8556-E5CE5FE460BA}" destId="{F2E4449C-E378-434B-A4BC-3637398B3531}" srcOrd="3" destOrd="0" parTransId="{3B5F1E7E-835F-4C08-8D61-63391C20C67A}" sibTransId="{F373E194-EFDE-4DFA-B1CE-A6A626D7B323}"/>
    <dgm:cxn modelId="{5487B4B3-1741-4203-B107-51E2F078707A}" srcId="{BED3D10A-1CA5-4146-8556-E5CE5FE460BA}" destId="{85FCC1C6-9F02-419C-8B6D-27F30BF94835}" srcOrd="2" destOrd="0" parTransId="{06589FF5-8F5C-447C-8671-17EF2F5105FC}" sibTransId="{A6643D06-9D99-41CF-A95F-4D9E77F7F01A}"/>
    <dgm:cxn modelId="{FC28055B-9A23-497A-8239-B44F11945612}" type="presOf" srcId="{85FCC1C6-9F02-419C-8B6D-27F30BF94835}" destId="{929CF558-462C-4B05-A8F2-7AEA11D2FAF3}" srcOrd="0" destOrd="0" presId="urn:microsoft.com/office/officeart/2005/8/layout/radial6"/>
    <dgm:cxn modelId="{22A00FD2-E404-4097-AC70-68637C3F8B86}" type="presOf" srcId="{F373E194-EFDE-4DFA-B1CE-A6A626D7B323}" destId="{3923AC9A-8CAE-4833-8304-5859757B0BB2}" srcOrd="0" destOrd="0" presId="urn:microsoft.com/office/officeart/2005/8/layout/radial6"/>
    <dgm:cxn modelId="{81F9FE3E-C3DF-4EB7-B6DF-AB9BEB1B4837}" type="presOf" srcId="{2401B59F-25A1-49EB-AA61-DEA5BEEE1290}" destId="{F4362B12-681B-44D3-843B-1EA76653F5B3}" srcOrd="0" destOrd="0" presId="urn:microsoft.com/office/officeart/2005/8/layout/radial6"/>
    <dgm:cxn modelId="{83FFF17A-BB0E-497C-BEDD-C6BAD0DC93F5}" type="presOf" srcId="{F1A7C69B-4169-40E2-8F5E-D350AED656E5}" destId="{59DC538A-68AA-45BB-BEE3-D5CF4238B5BF}" srcOrd="0" destOrd="0" presId="urn:microsoft.com/office/officeart/2005/8/layout/radial6"/>
    <dgm:cxn modelId="{E9B3EE13-B2FC-4BFE-B401-3FE55A897404}" type="presParOf" srcId="{DEA896F5-F4F4-4DCD-B446-FFE084FB2F45}" destId="{3AE63ABA-0ED2-463B-9B4D-F15E030A888D}" srcOrd="0" destOrd="0" presId="urn:microsoft.com/office/officeart/2005/8/layout/radial6"/>
    <dgm:cxn modelId="{A0276C8C-52EF-4899-BEA5-3C8635C5D191}" type="presParOf" srcId="{DEA896F5-F4F4-4DCD-B446-FFE084FB2F45}" destId="{F61A496E-D582-4119-A212-CEF6756372C3}" srcOrd="1" destOrd="0" presId="urn:microsoft.com/office/officeart/2005/8/layout/radial6"/>
    <dgm:cxn modelId="{3ABDAE24-EAB1-4BFF-B014-28FF67CA0B1D}" type="presParOf" srcId="{DEA896F5-F4F4-4DCD-B446-FFE084FB2F45}" destId="{4F44525E-5AE7-476E-AE90-092B48994CFC}" srcOrd="2" destOrd="0" presId="urn:microsoft.com/office/officeart/2005/8/layout/radial6"/>
    <dgm:cxn modelId="{0E53CBA5-4810-4B07-AD63-8D97AD6BE135}" type="presParOf" srcId="{DEA896F5-F4F4-4DCD-B446-FFE084FB2F45}" destId="{59DC538A-68AA-45BB-BEE3-D5CF4238B5BF}" srcOrd="3" destOrd="0" presId="urn:microsoft.com/office/officeart/2005/8/layout/radial6"/>
    <dgm:cxn modelId="{C6F4D908-96CC-4678-8433-E4252393028E}" type="presParOf" srcId="{DEA896F5-F4F4-4DCD-B446-FFE084FB2F45}" destId="{B31F4EAC-C72D-410A-9371-A46D0E994E1F}" srcOrd="4" destOrd="0" presId="urn:microsoft.com/office/officeart/2005/8/layout/radial6"/>
    <dgm:cxn modelId="{A84442D8-E8DB-47ED-887A-0A72321BAB50}" type="presParOf" srcId="{DEA896F5-F4F4-4DCD-B446-FFE084FB2F45}" destId="{1427C0D4-AD9A-40AB-962B-D14518A7BF31}" srcOrd="5" destOrd="0" presId="urn:microsoft.com/office/officeart/2005/8/layout/radial6"/>
    <dgm:cxn modelId="{00BB350A-B1B2-4CE6-8713-F6A0638691E2}" type="presParOf" srcId="{DEA896F5-F4F4-4DCD-B446-FFE084FB2F45}" destId="{3A5703B5-A6F9-4A60-868E-D82DD79B384E}" srcOrd="6" destOrd="0" presId="urn:microsoft.com/office/officeart/2005/8/layout/radial6"/>
    <dgm:cxn modelId="{53E8D8EC-AF68-4989-9F50-D86343881971}" type="presParOf" srcId="{DEA896F5-F4F4-4DCD-B446-FFE084FB2F45}" destId="{929CF558-462C-4B05-A8F2-7AEA11D2FAF3}" srcOrd="7" destOrd="0" presId="urn:microsoft.com/office/officeart/2005/8/layout/radial6"/>
    <dgm:cxn modelId="{1B9EF2C4-CDE0-45D1-95EF-77711174EB0B}" type="presParOf" srcId="{DEA896F5-F4F4-4DCD-B446-FFE084FB2F45}" destId="{002F4BDD-D0FA-4B7E-9D66-F8F2A07F7566}" srcOrd="8" destOrd="0" presId="urn:microsoft.com/office/officeart/2005/8/layout/radial6"/>
    <dgm:cxn modelId="{F360675D-B5E7-4FA7-861F-7BD3BED44118}" type="presParOf" srcId="{DEA896F5-F4F4-4DCD-B446-FFE084FB2F45}" destId="{71550D55-EF75-41E3-90B3-A6C2B54A7886}" srcOrd="9" destOrd="0" presId="urn:microsoft.com/office/officeart/2005/8/layout/radial6"/>
    <dgm:cxn modelId="{53E3BFE6-9855-4B79-B516-38A8A87C1FEB}" type="presParOf" srcId="{DEA896F5-F4F4-4DCD-B446-FFE084FB2F45}" destId="{DAFA1BB9-BEA2-4D2D-8A7C-17DE569006AF}" srcOrd="10" destOrd="0" presId="urn:microsoft.com/office/officeart/2005/8/layout/radial6"/>
    <dgm:cxn modelId="{BFBD3FEA-42E1-4CEE-BADC-15179D5DB03D}" type="presParOf" srcId="{DEA896F5-F4F4-4DCD-B446-FFE084FB2F45}" destId="{BE8B4239-DF3E-444C-9FD0-6882F462508C}" srcOrd="11" destOrd="0" presId="urn:microsoft.com/office/officeart/2005/8/layout/radial6"/>
    <dgm:cxn modelId="{039C19E6-351E-429B-BD72-80730D0F867F}" type="presParOf" srcId="{DEA896F5-F4F4-4DCD-B446-FFE084FB2F45}" destId="{3923AC9A-8CAE-4833-8304-5859757B0BB2}" srcOrd="12" destOrd="0" presId="urn:microsoft.com/office/officeart/2005/8/layout/radial6"/>
    <dgm:cxn modelId="{E1C9A403-A763-47AC-87E4-508748A9816C}" type="presParOf" srcId="{DEA896F5-F4F4-4DCD-B446-FFE084FB2F45}" destId="{14F3C3BF-A044-4FD3-B4DC-5F3A0825EF02}" srcOrd="13" destOrd="0" presId="urn:microsoft.com/office/officeart/2005/8/layout/radial6"/>
    <dgm:cxn modelId="{F10E3980-16EE-4B0D-AD5A-771C9B84CA6D}" type="presParOf" srcId="{DEA896F5-F4F4-4DCD-B446-FFE084FB2F45}" destId="{A5E4944D-5A94-4336-B908-53CB6B4395A6}" srcOrd="14" destOrd="0" presId="urn:microsoft.com/office/officeart/2005/8/layout/radial6"/>
    <dgm:cxn modelId="{175E5C73-513B-4468-A08F-BF6010478774}" type="presParOf" srcId="{DEA896F5-F4F4-4DCD-B446-FFE084FB2F45}" destId="{F4362B12-681B-44D3-843B-1EA76653F5B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15D476-46D6-4491-9284-1128318BFFB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29DB3-F0E0-4E66-A579-207ED572F15D}">
      <dgm:prSet phldrT="[Text]"/>
      <dgm:spPr/>
      <dgm:t>
        <a:bodyPr/>
        <a:lstStyle/>
        <a:p>
          <a:r>
            <a:rPr lang="en-GB" b="1" dirty="0" smtClean="0"/>
            <a:t>Limited use and level of participation</a:t>
          </a:r>
          <a:endParaRPr lang="en-US" dirty="0"/>
        </a:p>
      </dgm:t>
    </dgm:pt>
    <dgm:pt modelId="{0C0E5D4A-ABD8-49F6-A6C9-F7260A8C6A3B}" type="parTrans" cxnId="{4544CAB5-5F5C-4FB4-8849-D4FC33B24DB5}">
      <dgm:prSet/>
      <dgm:spPr/>
      <dgm:t>
        <a:bodyPr/>
        <a:lstStyle/>
        <a:p>
          <a:endParaRPr lang="en-US"/>
        </a:p>
      </dgm:t>
    </dgm:pt>
    <dgm:pt modelId="{8DD1627B-26E6-464B-B0AB-0DD8CCD0C223}" type="sibTrans" cxnId="{4544CAB5-5F5C-4FB4-8849-D4FC33B24DB5}">
      <dgm:prSet/>
      <dgm:spPr/>
      <dgm:t>
        <a:bodyPr/>
        <a:lstStyle/>
        <a:p>
          <a:endParaRPr lang="en-US"/>
        </a:p>
      </dgm:t>
    </dgm:pt>
    <dgm:pt modelId="{3C9AF4E5-40E7-4BA5-9CBA-A0CBB45B8517}">
      <dgm:prSet phldrT="[Text]"/>
      <dgm:spPr/>
      <dgm:t>
        <a:bodyPr/>
        <a:lstStyle/>
        <a:p>
          <a:r>
            <a:rPr lang="en-GB" dirty="0" smtClean="0"/>
            <a:t>the registry needs to contain a critical mass of information to be effective</a:t>
          </a:r>
          <a:endParaRPr lang="en-US" dirty="0"/>
        </a:p>
      </dgm:t>
    </dgm:pt>
    <dgm:pt modelId="{42F2D185-967D-485E-BBA6-DBB0E7EB1D81}" type="parTrans" cxnId="{87F9077A-13C4-4812-A316-09CE94D36E9A}">
      <dgm:prSet/>
      <dgm:spPr/>
      <dgm:t>
        <a:bodyPr/>
        <a:lstStyle/>
        <a:p>
          <a:endParaRPr lang="en-US"/>
        </a:p>
      </dgm:t>
    </dgm:pt>
    <dgm:pt modelId="{EF0543D5-D57A-4DCB-A768-B5329C435B87}" type="sibTrans" cxnId="{87F9077A-13C4-4812-A316-09CE94D36E9A}">
      <dgm:prSet/>
      <dgm:spPr/>
      <dgm:t>
        <a:bodyPr/>
        <a:lstStyle/>
        <a:p>
          <a:endParaRPr lang="en-US"/>
        </a:p>
      </dgm:t>
    </dgm:pt>
    <dgm:pt modelId="{B0BECC08-977F-4051-9BC8-AEE9DFD71686}">
      <dgm:prSet phldrT="[Text]"/>
      <dgm:spPr/>
      <dgm:t>
        <a:bodyPr/>
        <a:lstStyle/>
        <a:p>
          <a:r>
            <a:rPr lang="en-GB" b="1" dirty="0" smtClean="0"/>
            <a:t>Improving information accuracy and completeness </a:t>
          </a:r>
          <a:endParaRPr lang="en-US" dirty="0"/>
        </a:p>
      </dgm:t>
    </dgm:pt>
    <dgm:pt modelId="{EF572ACF-1CC5-4A17-919D-A08B087B0E95}" type="parTrans" cxnId="{5F337C3E-1F3D-4849-B8F6-32C1708A5432}">
      <dgm:prSet/>
      <dgm:spPr/>
      <dgm:t>
        <a:bodyPr/>
        <a:lstStyle/>
        <a:p>
          <a:endParaRPr lang="en-US"/>
        </a:p>
      </dgm:t>
    </dgm:pt>
    <dgm:pt modelId="{642FD01E-89E8-4C7A-A70A-2F820E7EE435}" type="sibTrans" cxnId="{5F337C3E-1F3D-4849-B8F6-32C1708A5432}">
      <dgm:prSet/>
      <dgm:spPr/>
      <dgm:t>
        <a:bodyPr/>
        <a:lstStyle/>
        <a:p>
          <a:endParaRPr lang="en-US"/>
        </a:p>
      </dgm:t>
    </dgm:pt>
    <dgm:pt modelId="{1541E9A9-6C35-4E38-B75A-D5C3D56DC575}">
      <dgm:prSet phldrT="[Text]"/>
      <dgm:spPr/>
      <dgm:t>
        <a:bodyPr/>
        <a:lstStyle/>
        <a:p>
          <a:r>
            <a:rPr lang="en-GB" dirty="0" smtClean="0"/>
            <a:t>registry content needs to be reliable and complete</a:t>
          </a:r>
          <a:endParaRPr lang="en-US" dirty="0"/>
        </a:p>
      </dgm:t>
    </dgm:pt>
    <dgm:pt modelId="{25341645-DC5F-41A1-B990-DB7719CFB572}" type="parTrans" cxnId="{DC1D73D1-0546-4CFD-8BC9-353FC3D24905}">
      <dgm:prSet/>
      <dgm:spPr/>
      <dgm:t>
        <a:bodyPr/>
        <a:lstStyle/>
        <a:p>
          <a:endParaRPr lang="en-US"/>
        </a:p>
      </dgm:t>
    </dgm:pt>
    <dgm:pt modelId="{61F024D2-F5D1-4BEF-BDEA-060A2CB3B539}" type="sibTrans" cxnId="{DC1D73D1-0546-4CFD-8BC9-353FC3D24905}">
      <dgm:prSet/>
      <dgm:spPr/>
      <dgm:t>
        <a:bodyPr/>
        <a:lstStyle/>
        <a:p>
          <a:endParaRPr lang="en-US"/>
        </a:p>
      </dgm:t>
    </dgm:pt>
    <dgm:pt modelId="{B3D27A79-96A2-4492-A7DB-77B062D5350C}">
      <dgm:prSet phldrT="[Text]"/>
      <dgm:spPr/>
      <dgm:t>
        <a:bodyPr/>
        <a:lstStyle/>
        <a:p>
          <a:r>
            <a:rPr lang="en-GB" b="1" dirty="0" smtClean="0"/>
            <a:t>Limitations of final registry design</a:t>
          </a:r>
          <a:endParaRPr lang="en-US" dirty="0"/>
        </a:p>
      </dgm:t>
    </dgm:pt>
    <dgm:pt modelId="{9259D890-80AF-4E3E-B3C4-B15287B64106}" type="parTrans" cxnId="{A7B7495F-D64C-4E19-929D-E0BBEF3B9906}">
      <dgm:prSet/>
      <dgm:spPr/>
      <dgm:t>
        <a:bodyPr/>
        <a:lstStyle/>
        <a:p>
          <a:endParaRPr lang="en-US"/>
        </a:p>
      </dgm:t>
    </dgm:pt>
    <dgm:pt modelId="{D7CCC14B-1A32-4391-8B49-706B5C4D8E40}" type="sibTrans" cxnId="{A7B7495F-D64C-4E19-929D-E0BBEF3B9906}">
      <dgm:prSet/>
      <dgm:spPr/>
      <dgm:t>
        <a:bodyPr/>
        <a:lstStyle/>
        <a:p>
          <a:endParaRPr lang="en-US"/>
        </a:p>
      </dgm:t>
    </dgm:pt>
    <dgm:pt modelId="{9191512E-FEF8-4A26-A010-62A110CBC4C6}">
      <dgm:prSet phldrT="[Text]"/>
      <dgm:spPr/>
      <dgm:t>
        <a:bodyPr/>
        <a:lstStyle/>
        <a:p>
          <a:r>
            <a:rPr lang="en-GB" dirty="0" smtClean="0"/>
            <a:t>limited feedback from Parties on the design of the registry, in particular on the templates used for creating entries</a:t>
          </a:r>
          <a:endParaRPr lang="en-US" dirty="0"/>
        </a:p>
      </dgm:t>
    </dgm:pt>
    <dgm:pt modelId="{52204724-9019-4CBE-9B56-6F3B7FB2B02A}" type="parTrans" cxnId="{94714119-7B8B-430A-8041-ECC3388E0819}">
      <dgm:prSet/>
      <dgm:spPr/>
      <dgm:t>
        <a:bodyPr/>
        <a:lstStyle/>
        <a:p>
          <a:endParaRPr lang="en-US"/>
        </a:p>
      </dgm:t>
    </dgm:pt>
    <dgm:pt modelId="{E96021C8-A118-4AFA-B5ED-C8E2E8BA683E}" type="sibTrans" cxnId="{94714119-7B8B-430A-8041-ECC3388E0819}">
      <dgm:prSet/>
      <dgm:spPr/>
      <dgm:t>
        <a:bodyPr/>
        <a:lstStyle/>
        <a:p>
          <a:endParaRPr lang="en-US"/>
        </a:p>
      </dgm:t>
    </dgm:pt>
    <dgm:pt modelId="{0DE4CF06-A737-4AFD-B42E-46BB50BEDA00}" type="pres">
      <dgm:prSet presAssocID="{F815D476-46D6-4491-9284-1128318BFF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CB399C-7009-40CE-8E5A-8DA1BE9FB2D3}" type="pres">
      <dgm:prSet presAssocID="{6C329DB3-F0E0-4E66-A579-207ED572F15D}" presName="linNode" presStyleCnt="0"/>
      <dgm:spPr/>
    </dgm:pt>
    <dgm:pt modelId="{91B66C18-AF09-446A-A205-C4D1879D6F9B}" type="pres">
      <dgm:prSet presAssocID="{6C329DB3-F0E0-4E66-A579-207ED572F1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D8D6-B767-41EE-9E90-95CA77CAEE22}" type="pres">
      <dgm:prSet presAssocID="{6C329DB3-F0E0-4E66-A579-207ED572F1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F6668-0584-487F-8409-2E4A42B49143}" type="pres">
      <dgm:prSet presAssocID="{8DD1627B-26E6-464B-B0AB-0DD8CCD0C223}" presName="sp" presStyleCnt="0"/>
      <dgm:spPr/>
    </dgm:pt>
    <dgm:pt modelId="{23B1D7B0-C281-4B21-8126-22FF51ACA3D4}" type="pres">
      <dgm:prSet presAssocID="{B0BECC08-977F-4051-9BC8-AEE9DFD71686}" presName="linNode" presStyleCnt="0"/>
      <dgm:spPr/>
    </dgm:pt>
    <dgm:pt modelId="{E146473C-0370-4274-84C9-082EB1A58D54}" type="pres">
      <dgm:prSet presAssocID="{B0BECC08-977F-4051-9BC8-AEE9DFD7168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59712-BA7F-428D-8F12-CD763B8A7073}" type="pres">
      <dgm:prSet presAssocID="{B0BECC08-977F-4051-9BC8-AEE9DFD7168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A31A7-0668-4A43-B40D-827BE57C2581}" type="pres">
      <dgm:prSet presAssocID="{642FD01E-89E8-4C7A-A70A-2F820E7EE435}" presName="sp" presStyleCnt="0"/>
      <dgm:spPr/>
    </dgm:pt>
    <dgm:pt modelId="{0A3AE25A-B3A1-4DF8-B0E6-5CC8E53E441F}" type="pres">
      <dgm:prSet presAssocID="{B3D27A79-96A2-4492-A7DB-77B062D5350C}" presName="linNode" presStyleCnt="0"/>
      <dgm:spPr/>
    </dgm:pt>
    <dgm:pt modelId="{71A07DF3-4B94-474C-9A18-9CB0500777ED}" type="pres">
      <dgm:prSet presAssocID="{B3D27A79-96A2-4492-A7DB-77B062D535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79065-C267-4AF6-8F2E-EF89B7F9F790}" type="pres">
      <dgm:prSet presAssocID="{B3D27A79-96A2-4492-A7DB-77B062D5350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099DD-5995-4A40-8B3C-C9B2304E2248}" type="presOf" srcId="{F815D476-46D6-4491-9284-1128318BFFB8}" destId="{0DE4CF06-A737-4AFD-B42E-46BB50BEDA00}" srcOrd="0" destOrd="0" presId="urn:microsoft.com/office/officeart/2005/8/layout/vList5"/>
    <dgm:cxn modelId="{8CB54E80-CF37-4C5E-851A-BE30B97D06EF}" type="presOf" srcId="{6C329DB3-F0E0-4E66-A579-207ED572F15D}" destId="{91B66C18-AF09-446A-A205-C4D1879D6F9B}" srcOrd="0" destOrd="0" presId="urn:microsoft.com/office/officeart/2005/8/layout/vList5"/>
    <dgm:cxn modelId="{2484D1BA-945B-4163-954F-AC8D864A0936}" type="presOf" srcId="{B3D27A79-96A2-4492-A7DB-77B062D5350C}" destId="{71A07DF3-4B94-474C-9A18-9CB0500777ED}" srcOrd="0" destOrd="0" presId="urn:microsoft.com/office/officeart/2005/8/layout/vList5"/>
    <dgm:cxn modelId="{DC1D73D1-0546-4CFD-8BC9-353FC3D24905}" srcId="{B0BECC08-977F-4051-9BC8-AEE9DFD71686}" destId="{1541E9A9-6C35-4E38-B75A-D5C3D56DC575}" srcOrd="0" destOrd="0" parTransId="{25341645-DC5F-41A1-B990-DB7719CFB572}" sibTransId="{61F024D2-F5D1-4BEF-BDEA-060A2CB3B539}"/>
    <dgm:cxn modelId="{4544CAB5-5F5C-4FB4-8849-D4FC33B24DB5}" srcId="{F815D476-46D6-4491-9284-1128318BFFB8}" destId="{6C329DB3-F0E0-4E66-A579-207ED572F15D}" srcOrd="0" destOrd="0" parTransId="{0C0E5D4A-ABD8-49F6-A6C9-F7260A8C6A3B}" sibTransId="{8DD1627B-26E6-464B-B0AB-0DD8CCD0C223}"/>
    <dgm:cxn modelId="{D63B0A0B-21FF-4931-9B6B-2E6F650C974B}" type="presOf" srcId="{9191512E-FEF8-4A26-A010-62A110CBC4C6}" destId="{3D679065-C267-4AF6-8F2E-EF89B7F9F790}" srcOrd="0" destOrd="0" presId="urn:microsoft.com/office/officeart/2005/8/layout/vList5"/>
    <dgm:cxn modelId="{94714119-7B8B-430A-8041-ECC3388E0819}" srcId="{B3D27A79-96A2-4492-A7DB-77B062D5350C}" destId="{9191512E-FEF8-4A26-A010-62A110CBC4C6}" srcOrd="0" destOrd="0" parTransId="{52204724-9019-4CBE-9B56-6F3B7FB2B02A}" sibTransId="{E96021C8-A118-4AFA-B5ED-C8E2E8BA683E}"/>
    <dgm:cxn modelId="{68EBFF7D-DEC4-4FFA-B3C0-73617AD52E5F}" type="presOf" srcId="{1541E9A9-6C35-4E38-B75A-D5C3D56DC575}" destId="{F6A59712-BA7F-428D-8F12-CD763B8A7073}" srcOrd="0" destOrd="0" presId="urn:microsoft.com/office/officeart/2005/8/layout/vList5"/>
    <dgm:cxn modelId="{87F9077A-13C4-4812-A316-09CE94D36E9A}" srcId="{6C329DB3-F0E0-4E66-A579-207ED572F15D}" destId="{3C9AF4E5-40E7-4BA5-9CBA-A0CBB45B8517}" srcOrd="0" destOrd="0" parTransId="{42F2D185-967D-485E-BBA6-DBB0E7EB1D81}" sibTransId="{EF0543D5-D57A-4DCB-A768-B5329C435B87}"/>
    <dgm:cxn modelId="{5F337C3E-1F3D-4849-B8F6-32C1708A5432}" srcId="{F815D476-46D6-4491-9284-1128318BFFB8}" destId="{B0BECC08-977F-4051-9BC8-AEE9DFD71686}" srcOrd="1" destOrd="0" parTransId="{EF572ACF-1CC5-4A17-919D-A08B087B0E95}" sibTransId="{642FD01E-89E8-4C7A-A70A-2F820E7EE435}"/>
    <dgm:cxn modelId="{17CF67EF-C679-4639-86C4-08AAB28E0413}" type="presOf" srcId="{3C9AF4E5-40E7-4BA5-9CBA-A0CBB45B8517}" destId="{2263D8D6-B767-41EE-9E90-95CA77CAEE22}" srcOrd="0" destOrd="0" presId="urn:microsoft.com/office/officeart/2005/8/layout/vList5"/>
    <dgm:cxn modelId="{A7B7495F-D64C-4E19-929D-E0BBEF3B9906}" srcId="{F815D476-46D6-4491-9284-1128318BFFB8}" destId="{B3D27A79-96A2-4492-A7DB-77B062D5350C}" srcOrd="2" destOrd="0" parTransId="{9259D890-80AF-4E3E-B3C4-B15287B64106}" sibTransId="{D7CCC14B-1A32-4391-8B49-706B5C4D8E40}"/>
    <dgm:cxn modelId="{1E7F42A0-AE29-48B2-BA07-44057709295A}" type="presOf" srcId="{B0BECC08-977F-4051-9BC8-AEE9DFD71686}" destId="{E146473C-0370-4274-84C9-082EB1A58D54}" srcOrd="0" destOrd="0" presId="urn:microsoft.com/office/officeart/2005/8/layout/vList5"/>
    <dgm:cxn modelId="{038A0AAE-C2D4-4297-B391-C2913F966987}" type="presParOf" srcId="{0DE4CF06-A737-4AFD-B42E-46BB50BEDA00}" destId="{83CB399C-7009-40CE-8E5A-8DA1BE9FB2D3}" srcOrd="0" destOrd="0" presId="urn:microsoft.com/office/officeart/2005/8/layout/vList5"/>
    <dgm:cxn modelId="{4ABB224E-82CE-4B9F-ADCD-C255B47543BC}" type="presParOf" srcId="{83CB399C-7009-40CE-8E5A-8DA1BE9FB2D3}" destId="{91B66C18-AF09-446A-A205-C4D1879D6F9B}" srcOrd="0" destOrd="0" presId="urn:microsoft.com/office/officeart/2005/8/layout/vList5"/>
    <dgm:cxn modelId="{C4C42F00-19E2-43E4-A2D9-96E0CDA7F099}" type="presParOf" srcId="{83CB399C-7009-40CE-8E5A-8DA1BE9FB2D3}" destId="{2263D8D6-B767-41EE-9E90-95CA77CAEE22}" srcOrd="1" destOrd="0" presId="urn:microsoft.com/office/officeart/2005/8/layout/vList5"/>
    <dgm:cxn modelId="{833572C6-F9B5-4D2F-9F27-19EC87FA0A4E}" type="presParOf" srcId="{0DE4CF06-A737-4AFD-B42E-46BB50BEDA00}" destId="{C6CF6668-0584-487F-8409-2E4A42B49143}" srcOrd="1" destOrd="0" presId="urn:microsoft.com/office/officeart/2005/8/layout/vList5"/>
    <dgm:cxn modelId="{B4012D4D-9ED7-4214-A7C2-30C105F33178}" type="presParOf" srcId="{0DE4CF06-A737-4AFD-B42E-46BB50BEDA00}" destId="{23B1D7B0-C281-4B21-8126-22FF51ACA3D4}" srcOrd="2" destOrd="0" presId="urn:microsoft.com/office/officeart/2005/8/layout/vList5"/>
    <dgm:cxn modelId="{C45BBB68-0F4A-4912-AD77-BF5915F91BD8}" type="presParOf" srcId="{23B1D7B0-C281-4B21-8126-22FF51ACA3D4}" destId="{E146473C-0370-4274-84C9-082EB1A58D54}" srcOrd="0" destOrd="0" presId="urn:microsoft.com/office/officeart/2005/8/layout/vList5"/>
    <dgm:cxn modelId="{6E4DAE57-710C-4103-91C6-BF097BA6D3B0}" type="presParOf" srcId="{23B1D7B0-C281-4B21-8126-22FF51ACA3D4}" destId="{F6A59712-BA7F-428D-8F12-CD763B8A7073}" srcOrd="1" destOrd="0" presId="urn:microsoft.com/office/officeart/2005/8/layout/vList5"/>
    <dgm:cxn modelId="{41953956-10AB-433C-8103-6627197A68FE}" type="presParOf" srcId="{0DE4CF06-A737-4AFD-B42E-46BB50BEDA00}" destId="{32FA31A7-0668-4A43-B40D-827BE57C2581}" srcOrd="3" destOrd="0" presId="urn:microsoft.com/office/officeart/2005/8/layout/vList5"/>
    <dgm:cxn modelId="{151EC592-CB28-41E1-ADCE-94EE96E05991}" type="presParOf" srcId="{0DE4CF06-A737-4AFD-B42E-46BB50BEDA00}" destId="{0A3AE25A-B3A1-4DF8-B0E6-5CC8E53E441F}" srcOrd="4" destOrd="0" presId="urn:microsoft.com/office/officeart/2005/8/layout/vList5"/>
    <dgm:cxn modelId="{8D53A9BE-906B-4A1A-BF1E-32BEB456288A}" type="presParOf" srcId="{0A3AE25A-B3A1-4DF8-B0E6-5CC8E53E441F}" destId="{71A07DF3-4B94-474C-9A18-9CB0500777ED}" srcOrd="0" destOrd="0" presId="urn:microsoft.com/office/officeart/2005/8/layout/vList5"/>
    <dgm:cxn modelId="{8C87D264-6D68-4E61-B07F-2493371CA5A8}" type="presParOf" srcId="{0A3AE25A-B3A1-4DF8-B0E6-5CC8E53E441F}" destId="{3D679065-C267-4AF6-8F2E-EF89B7F9F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928A92-1A53-4954-A3D7-0F14430E2D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B3C79-D28F-42B1-8E89-AB275E882862}">
      <dgm:prSet phldrT="[Text]" custT="1"/>
      <dgm:spPr/>
      <dgm:t>
        <a:bodyPr/>
        <a:lstStyle/>
        <a:p>
          <a:r>
            <a:rPr lang="en-US" sz="1600" dirty="0" smtClean="0"/>
            <a:t>Revamping of the registry platform and development of technical resources requested by Parties</a:t>
          </a:r>
          <a:endParaRPr lang="en-US" sz="1600" dirty="0"/>
        </a:p>
      </dgm:t>
    </dgm:pt>
    <dgm:pt modelId="{6C4ADF99-EFBB-4740-848B-4149E5EC856B}" type="parTrans" cxnId="{8B307A94-EBC0-4D4D-BA6F-DEB5C79B531A}">
      <dgm:prSet/>
      <dgm:spPr/>
      <dgm:t>
        <a:bodyPr/>
        <a:lstStyle/>
        <a:p>
          <a:endParaRPr lang="en-US"/>
        </a:p>
      </dgm:t>
    </dgm:pt>
    <dgm:pt modelId="{9F396EB5-EB34-420F-A80D-0838A2789D8F}" type="sibTrans" cxnId="{8B307A94-EBC0-4D4D-BA6F-DEB5C79B531A}">
      <dgm:prSet/>
      <dgm:spPr/>
      <dgm:t>
        <a:bodyPr/>
        <a:lstStyle/>
        <a:p>
          <a:endParaRPr lang="en-US"/>
        </a:p>
      </dgm:t>
    </dgm:pt>
    <dgm:pt modelId="{D29BCB4F-B314-442C-8D1E-DC416648BE4A}">
      <dgm:prSet/>
      <dgm:spPr/>
      <dgm:t>
        <a:bodyPr/>
        <a:lstStyle/>
        <a:p>
          <a:r>
            <a:rPr lang="en-US" smtClean="0"/>
            <a:t>Capacity building through regional NAMA workshops</a:t>
          </a:r>
          <a:endParaRPr lang="en-US" dirty="0" smtClean="0"/>
        </a:p>
      </dgm:t>
    </dgm:pt>
    <dgm:pt modelId="{64957593-D0A7-433B-BBDB-9A3CE7B5F505}" type="parTrans" cxnId="{1A210F98-9C04-4429-89F0-6A163E519276}">
      <dgm:prSet/>
      <dgm:spPr/>
      <dgm:t>
        <a:bodyPr/>
        <a:lstStyle/>
        <a:p>
          <a:endParaRPr lang="en-US"/>
        </a:p>
      </dgm:t>
    </dgm:pt>
    <dgm:pt modelId="{BFFAEECE-371C-4D85-BB5B-701F8FDF5E56}" type="sibTrans" cxnId="{1A210F98-9C04-4429-89F0-6A163E519276}">
      <dgm:prSet/>
      <dgm:spPr/>
      <dgm:t>
        <a:bodyPr/>
        <a:lstStyle/>
        <a:p>
          <a:endParaRPr lang="en-US"/>
        </a:p>
      </dgm:t>
    </dgm:pt>
    <dgm:pt modelId="{37D1312A-3A0A-4314-B5E8-22828417B76E}">
      <dgm:prSet/>
      <dgm:spPr/>
      <dgm:t>
        <a:bodyPr/>
        <a:lstStyle/>
        <a:p>
          <a:r>
            <a:rPr lang="en-US" smtClean="0"/>
            <a:t>Outreach activities with potential providers of support and proponents of supported NAMAs</a:t>
          </a:r>
          <a:endParaRPr lang="en-US" dirty="0"/>
        </a:p>
      </dgm:t>
    </dgm:pt>
    <dgm:pt modelId="{928CED70-66BD-4EA0-957F-C8C113050454}" type="parTrans" cxnId="{3685AF54-0DA7-4759-A81F-B417BBA73B32}">
      <dgm:prSet/>
      <dgm:spPr/>
      <dgm:t>
        <a:bodyPr/>
        <a:lstStyle/>
        <a:p>
          <a:endParaRPr lang="en-US"/>
        </a:p>
      </dgm:t>
    </dgm:pt>
    <dgm:pt modelId="{8196E765-F2BA-43CD-82BC-865C0B6C869B}" type="sibTrans" cxnId="{3685AF54-0DA7-4759-A81F-B417BBA73B32}">
      <dgm:prSet/>
      <dgm:spPr/>
      <dgm:t>
        <a:bodyPr/>
        <a:lstStyle/>
        <a:p>
          <a:endParaRPr lang="en-US"/>
        </a:p>
      </dgm:t>
    </dgm:pt>
    <dgm:pt modelId="{8062DCC5-6163-47DF-A098-7C5ECFDE8CF1}">
      <dgm:prSet/>
      <dgm:spPr/>
      <dgm:t>
        <a:bodyPr/>
        <a:lstStyle/>
        <a:p>
          <a:r>
            <a:rPr lang="en-US" dirty="0" smtClean="0"/>
            <a:t>Providing direct support to individual registry users</a:t>
          </a:r>
        </a:p>
      </dgm:t>
    </dgm:pt>
    <dgm:pt modelId="{4A207225-16BB-47F2-82DC-8F42056CDB9F}" type="parTrans" cxnId="{BDF8F4B8-2610-4544-8541-CEC3A3AE3229}">
      <dgm:prSet/>
      <dgm:spPr/>
      <dgm:t>
        <a:bodyPr/>
        <a:lstStyle/>
        <a:p>
          <a:endParaRPr lang="en-US"/>
        </a:p>
      </dgm:t>
    </dgm:pt>
    <dgm:pt modelId="{040570D9-9FE2-43EA-8F02-8FD506BF514D}" type="sibTrans" cxnId="{BDF8F4B8-2610-4544-8541-CEC3A3AE3229}">
      <dgm:prSet/>
      <dgm:spPr/>
      <dgm:t>
        <a:bodyPr/>
        <a:lstStyle/>
        <a:p>
          <a:endParaRPr lang="en-US"/>
        </a:p>
      </dgm:t>
    </dgm:pt>
    <dgm:pt modelId="{5D2F47E3-E06D-4434-9AB8-2616E72BBB5F}">
      <dgm:prSet/>
      <dgm:spPr/>
      <dgm:t>
        <a:bodyPr/>
        <a:lstStyle/>
        <a:p>
          <a:r>
            <a:rPr lang="en-US" smtClean="0"/>
            <a:t>Improvement and maintenance of  the registry platform</a:t>
          </a:r>
          <a:endParaRPr lang="en-US" dirty="0"/>
        </a:p>
      </dgm:t>
    </dgm:pt>
    <dgm:pt modelId="{5FB82DB2-1460-413E-9123-3F4D861F1AA4}" type="parTrans" cxnId="{1FCB060D-A504-4407-9E32-DEC424F1249A}">
      <dgm:prSet/>
      <dgm:spPr/>
      <dgm:t>
        <a:bodyPr/>
        <a:lstStyle/>
        <a:p>
          <a:endParaRPr lang="en-US"/>
        </a:p>
      </dgm:t>
    </dgm:pt>
    <dgm:pt modelId="{E72993D4-6ED9-41C3-91C3-CF9F9B14816F}" type="sibTrans" cxnId="{1FCB060D-A504-4407-9E32-DEC424F1249A}">
      <dgm:prSet/>
      <dgm:spPr/>
      <dgm:t>
        <a:bodyPr/>
        <a:lstStyle/>
        <a:p>
          <a:endParaRPr lang="en-US"/>
        </a:p>
      </dgm:t>
    </dgm:pt>
    <dgm:pt modelId="{AB8A0FCF-B181-4AB5-AB72-7B4982A24B48}" type="pres">
      <dgm:prSet presAssocID="{D5928A92-1A53-4954-A3D7-0F14430E2D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59D07C-0DB9-4042-9B48-24DBB65F089B}" type="pres">
      <dgm:prSet presAssocID="{302B3C79-D28F-42B1-8E89-AB275E882862}" presName="parentLin" presStyleCnt="0"/>
      <dgm:spPr/>
    </dgm:pt>
    <dgm:pt modelId="{D59A7B55-37E3-4460-9B4C-E1A122199684}" type="pres">
      <dgm:prSet presAssocID="{302B3C79-D28F-42B1-8E89-AB275E88286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CBC69A5-6ECA-4BA3-8B03-7C57D5725C7B}" type="pres">
      <dgm:prSet presAssocID="{302B3C79-D28F-42B1-8E89-AB275E88286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40F37-2522-4CA4-99B7-8A1DF5ACF98A}" type="pres">
      <dgm:prSet presAssocID="{302B3C79-D28F-42B1-8E89-AB275E882862}" presName="negativeSpace" presStyleCnt="0"/>
      <dgm:spPr/>
    </dgm:pt>
    <dgm:pt modelId="{59DD4A58-B579-4E62-8105-F310FDF84364}" type="pres">
      <dgm:prSet presAssocID="{302B3C79-D28F-42B1-8E89-AB275E882862}" presName="childText" presStyleLbl="conFgAcc1" presStyleIdx="0" presStyleCnt="5">
        <dgm:presLayoutVars>
          <dgm:bulletEnabled val="1"/>
        </dgm:presLayoutVars>
      </dgm:prSet>
      <dgm:spPr/>
    </dgm:pt>
    <dgm:pt modelId="{191E4E90-A36A-4685-A626-5E7CBE7D8F2B}" type="pres">
      <dgm:prSet presAssocID="{9F396EB5-EB34-420F-A80D-0838A2789D8F}" presName="spaceBetweenRectangles" presStyleCnt="0"/>
      <dgm:spPr/>
    </dgm:pt>
    <dgm:pt modelId="{E6236FA6-1E18-4FB3-87C1-B870A4472D30}" type="pres">
      <dgm:prSet presAssocID="{D29BCB4F-B314-442C-8D1E-DC416648BE4A}" presName="parentLin" presStyleCnt="0"/>
      <dgm:spPr/>
    </dgm:pt>
    <dgm:pt modelId="{5AE97B07-0399-4A69-A1AB-4A8CF2FC076F}" type="pres">
      <dgm:prSet presAssocID="{D29BCB4F-B314-442C-8D1E-DC416648BE4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598E24D-0A85-43DF-8B1F-E3A052E4FC8C}" type="pres">
      <dgm:prSet presAssocID="{D29BCB4F-B314-442C-8D1E-DC416648BE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F889A-0BE6-4B69-9AC2-3B3C32550079}" type="pres">
      <dgm:prSet presAssocID="{D29BCB4F-B314-442C-8D1E-DC416648BE4A}" presName="negativeSpace" presStyleCnt="0"/>
      <dgm:spPr/>
    </dgm:pt>
    <dgm:pt modelId="{B8C901B9-5104-4E3A-B38F-5BD7232DF657}" type="pres">
      <dgm:prSet presAssocID="{D29BCB4F-B314-442C-8D1E-DC416648BE4A}" presName="childText" presStyleLbl="conFgAcc1" presStyleIdx="1" presStyleCnt="5">
        <dgm:presLayoutVars>
          <dgm:bulletEnabled val="1"/>
        </dgm:presLayoutVars>
      </dgm:prSet>
      <dgm:spPr/>
    </dgm:pt>
    <dgm:pt modelId="{61D42166-4F49-481C-BD7D-4E0B2F87A7A5}" type="pres">
      <dgm:prSet presAssocID="{BFFAEECE-371C-4D85-BB5B-701F8FDF5E56}" presName="spaceBetweenRectangles" presStyleCnt="0"/>
      <dgm:spPr/>
    </dgm:pt>
    <dgm:pt modelId="{5BABC1E9-803B-45CD-99DE-7E1CA38E0CA8}" type="pres">
      <dgm:prSet presAssocID="{5D2F47E3-E06D-4434-9AB8-2616E72BBB5F}" presName="parentLin" presStyleCnt="0"/>
      <dgm:spPr/>
    </dgm:pt>
    <dgm:pt modelId="{646BABA9-600E-4F9C-AA62-9761B3FFEF1F}" type="pres">
      <dgm:prSet presAssocID="{5D2F47E3-E06D-4434-9AB8-2616E72BBB5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353B20C-DCF0-4D08-AB56-E039FFAEDF10}" type="pres">
      <dgm:prSet presAssocID="{5D2F47E3-E06D-4434-9AB8-2616E72BBB5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83F6E-199B-4B0C-89D7-C374520EFDA8}" type="pres">
      <dgm:prSet presAssocID="{5D2F47E3-E06D-4434-9AB8-2616E72BBB5F}" presName="negativeSpace" presStyleCnt="0"/>
      <dgm:spPr/>
    </dgm:pt>
    <dgm:pt modelId="{BC0FC1ED-00AF-4CB1-8955-E7DC12F82A5F}" type="pres">
      <dgm:prSet presAssocID="{5D2F47E3-E06D-4434-9AB8-2616E72BBB5F}" presName="childText" presStyleLbl="conFgAcc1" presStyleIdx="2" presStyleCnt="5">
        <dgm:presLayoutVars>
          <dgm:bulletEnabled val="1"/>
        </dgm:presLayoutVars>
      </dgm:prSet>
      <dgm:spPr/>
    </dgm:pt>
    <dgm:pt modelId="{D653F8FE-77E1-4431-B2F1-BE1C9FC6DACB}" type="pres">
      <dgm:prSet presAssocID="{E72993D4-6ED9-41C3-91C3-CF9F9B14816F}" presName="spaceBetweenRectangles" presStyleCnt="0"/>
      <dgm:spPr/>
    </dgm:pt>
    <dgm:pt modelId="{ADD3A0FC-6C19-473B-ACAB-C8EADB65D1F0}" type="pres">
      <dgm:prSet presAssocID="{8062DCC5-6163-47DF-A098-7C5ECFDE8CF1}" presName="parentLin" presStyleCnt="0"/>
      <dgm:spPr/>
    </dgm:pt>
    <dgm:pt modelId="{C6E1C188-251E-491D-B503-BEDD21F322EB}" type="pres">
      <dgm:prSet presAssocID="{8062DCC5-6163-47DF-A098-7C5ECFDE8CF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BB22C04-BF8A-4E0D-B76F-1AD66C4F9056}" type="pres">
      <dgm:prSet presAssocID="{8062DCC5-6163-47DF-A098-7C5ECFDE8CF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EFD79-2543-44D3-966A-368957C35A24}" type="pres">
      <dgm:prSet presAssocID="{8062DCC5-6163-47DF-A098-7C5ECFDE8CF1}" presName="negativeSpace" presStyleCnt="0"/>
      <dgm:spPr/>
    </dgm:pt>
    <dgm:pt modelId="{2772AE88-793C-49D2-9A97-6C8EFA1BCC7E}" type="pres">
      <dgm:prSet presAssocID="{8062DCC5-6163-47DF-A098-7C5ECFDE8CF1}" presName="childText" presStyleLbl="conFgAcc1" presStyleIdx="3" presStyleCnt="5">
        <dgm:presLayoutVars>
          <dgm:bulletEnabled val="1"/>
        </dgm:presLayoutVars>
      </dgm:prSet>
      <dgm:spPr/>
    </dgm:pt>
    <dgm:pt modelId="{77833A54-E6AA-4F82-B3B8-0E8E342B2FD2}" type="pres">
      <dgm:prSet presAssocID="{040570D9-9FE2-43EA-8F02-8FD506BF514D}" presName="spaceBetweenRectangles" presStyleCnt="0"/>
      <dgm:spPr/>
    </dgm:pt>
    <dgm:pt modelId="{40E9692E-20B8-4309-9506-A5878DE7FCD4}" type="pres">
      <dgm:prSet presAssocID="{37D1312A-3A0A-4314-B5E8-22828417B76E}" presName="parentLin" presStyleCnt="0"/>
      <dgm:spPr/>
    </dgm:pt>
    <dgm:pt modelId="{2D7987C7-D179-4AB1-9275-2EFD7A9F58C1}" type="pres">
      <dgm:prSet presAssocID="{37D1312A-3A0A-4314-B5E8-22828417B76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A0B806C7-A646-424F-98A5-ABF6025D21A4}" type="pres">
      <dgm:prSet presAssocID="{37D1312A-3A0A-4314-B5E8-22828417B7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7570C-F7DD-4998-9E28-C4363908557F}" type="pres">
      <dgm:prSet presAssocID="{37D1312A-3A0A-4314-B5E8-22828417B76E}" presName="negativeSpace" presStyleCnt="0"/>
      <dgm:spPr/>
    </dgm:pt>
    <dgm:pt modelId="{6B2A5B3D-AE8E-4FAC-91A6-20DF30AA0B90}" type="pres">
      <dgm:prSet presAssocID="{37D1312A-3A0A-4314-B5E8-22828417B76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2442CC0-4C5B-4D25-933C-514FE5B513DA}" type="presOf" srcId="{302B3C79-D28F-42B1-8E89-AB275E882862}" destId="{D59A7B55-37E3-4460-9B4C-E1A122199684}" srcOrd="0" destOrd="0" presId="urn:microsoft.com/office/officeart/2005/8/layout/list1"/>
    <dgm:cxn modelId="{5ED19D65-F70C-4AE8-90FC-B4B66ECF8989}" type="presOf" srcId="{D29BCB4F-B314-442C-8D1E-DC416648BE4A}" destId="{5AE97B07-0399-4A69-A1AB-4A8CF2FC076F}" srcOrd="0" destOrd="0" presId="urn:microsoft.com/office/officeart/2005/8/layout/list1"/>
    <dgm:cxn modelId="{5C2F4865-387A-4CEE-A888-05E50A224E20}" type="presOf" srcId="{D29BCB4F-B314-442C-8D1E-DC416648BE4A}" destId="{C598E24D-0A85-43DF-8B1F-E3A052E4FC8C}" srcOrd="1" destOrd="0" presId="urn:microsoft.com/office/officeart/2005/8/layout/list1"/>
    <dgm:cxn modelId="{BDF8F4B8-2610-4544-8541-CEC3A3AE3229}" srcId="{D5928A92-1A53-4954-A3D7-0F14430E2D34}" destId="{8062DCC5-6163-47DF-A098-7C5ECFDE8CF1}" srcOrd="3" destOrd="0" parTransId="{4A207225-16BB-47F2-82DC-8F42056CDB9F}" sibTransId="{040570D9-9FE2-43EA-8F02-8FD506BF514D}"/>
    <dgm:cxn modelId="{709578C6-09F7-4E4C-82E4-352AE97C76CA}" type="presOf" srcId="{5D2F47E3-E06D-4434-9AB8-2616E72BBB5F}" destId="{646BABA9-600E-4F9C-AA62-9761B3FFEF1F}" srcOrd="0" destOrd="0" presId="urn:microsoft.com/office/officeart/2005/8/layout/list1"/>
    <dgm:cxn modelId="{BEF4D229-7935-49A7-8A5A-5B181A80962E}" type="presOf" srcId="{8062DCC5-6163-47DF-A098-7C5ECFDE8CF1}" destId="{C6E1C188-251E-491D-B503-BEDD21F322EB}" srcOrd="0" destOrd="0" presId="urn:microsoft.com/office/officeart/2005/8/layout/list1"/>
    <dgm:cxn modelId="{9DD6D503-6228-4B0A-BBE1-BA608E013AF0}" type="presOf" srcId="{5D2F47E3-E06D-4434-9AB8-2616E72BBB5F}" destId="{D353B20C-DCF0-4D08-AB56-E039FFAEDF10}" srcOrd="1" destOrd="0" presId="urn:microsoft.com/office/officeart/2005/8/layout/list1"/>
    <dgm:cxn modelId="{451A4553-5208-43B5-B75A-41DB24B3348D}" type="presOf" srcId="{37D1312A-3A0A-4314-B5E8-22828417B76E}" destId="{A0B806C7-A646-424F-98A5-ABF6025D21A4}" srcOrd="1" destOrd="0" presId="urn:microsoft.com/office/officeart/2005/8/layout/list1"/>
    <dgm:cxn modelId="{4BEA519E-B285-4B63-9829-62196BBD7A69}" type="presOf" srcId="{37D1312A-3A0A-4314-B5E8-22828417B76E}" destId="{2D7987C7-D179-4AB1-9275-2EFD7A9F58C1}" srcOrd="0" destOrd="0" presId="urn:microsoft.com/office/officeart/2005/8/layout/list1"/>
    <dgm:cxn modelId="{AEB42CDA-5CCF-45EA-910E-1991FB8E68FA}" type="presOf" srcId="{D5928A92-1A53-4954-A3D7-0F14430E2D34}" destId="{AB8A0FCF-B181-4AB5-AB72-7B4982A24B48}" srcOrd="0" destOrd="0" presId="urn:microsoft.com/office/officeart/2005/8/layout/list1"/>
    <dgm:cxn modelId="{8B307A94-EBC0-4D4D-BA6F-DEB5C79B531A}" srcId="{D5928A92-1A53-4954-A3D7-0F14430E2D34}" destId="{302B3C79-D28F-42B1-8E89-AB275E882862}" srcOrd="0" destOrd="0" parTransId="{6C4ADF99-EFBB-4740-848B-4149E5EC856B}" sibTransId="{9F396EB5-EB34-420F-A80D-0838A2789D8F}"/>
    <dgm:cxn modelId="{F1717D17-4BB3-4AF8-97B9-EE24C15946B7}" type="presOf" srcId="{8062DCC5-6163-47DF-A098-7C5ECFDE8CF1}" destId="{9BB22C04-BF8A-4E0D-B76F-1AD66C4F9056}" srcOrd="1" destOrd="0" presId="urn:microsoft.com/office/officeart/2005/8/layout/list1"/>
    <dgm:cxn modelId="{1FCB060D-A504-4407-9E32-DEC424F1249A}" srcId="{D5928A92-1A53-4954-A3D7-0F14430E2D34}" destId="{5D2F47E3-E06D-4434-9AB8-2616E72BBB5F}" srcOrd="2" destOrd="0" parTransId="{5FB82DB2-1460-413E-9123-3F4D861F1AA4}" sibTransId="{E72993D4-6ED9-41C3-91C3-CF9F9B14816F}"/>
    <dgm:cxn modelId="{1A210F98-9C04-4429-89F0-6A163E519276}" srcId="{D5928A92-1A53-4954-A3D7-0F14430E2D34}" destId="{D29BCB4F-B314-442C-8D1E-DC416648BE4A}" srcOrd="1" destOrd="0" parTransId="{64957593-D0A7-433B-BBDB-9A3CE7B5F505}" sibTransId="{BFFAEECE-371C-4D85-BB5B-701F8FDF5E56}"/>
    <dgm:cxn modelId="{FB92CB79-6A31-4CA8-B298-C37CEF9FED8C}" type="presOf" srcId="{302B3C79-D28F-42B1-8E89-AB275E882862}" destId="{9CBC69A5-6ECA-4BA3-8B03-7C57D5725C7B}" srcOrd="1" destOrd="0" presId="urn:microsoft.com/office/officeart/2005/8/layout/list1"/>
    <dgm:cxn modelId="{3685AF54-0DA7-4759-A81F-B417BBA73B32}" srcId="{D5928A92-1A53-4954-A3D7-0F14430E2D34}" destId="{37D1312A-3A0A-4314-B5E8-22828417B76E}" srcOrd="4" destOrd="0" parTransId="{928CED70-66BD-4EA0-957F-C8C113050454}" sibTransId="{8196E765-F2BA-43CD-82BC-865C0B6C869B}"/>
    <dgm:cxn modelId="{3729CCB6-3D9C-460B-B6A1-21338B4FED79}" type="presParOf" srcId="{AB8A0FCF-B181-4AB5-AB72-7B4982A24B48}" destId="{6E59D07C-0DB9-4042-9B48-24DBB65F089B}" srcOrd="0" destOrd="0" presId="urn:microsoft.com/office/officeart/2005/8/layout/list1"/>
    <dgm:cxn modelId="{A5154720-D316-4CA1-A95C-7082505AA6B6}" type="presParOf" srcId="{6E59D07C-0DB9-4042-9B48-24DBB65F089B}" destId="{D59A7B55-37E3-4460-9B4C-E1A122199684}" srcOrd="0" destOrd="0" presId="urn:microsoft.com/office/officeart/2005/8/layout/list1"/>
    <dgm:cxn modelId="{12676F22-BD81-4486-A9FB-707C1F3C2DD0}" type="presParOf" srcId="{6E59D07C-0DB9-4042-9B48-24DBB65F089B}" destId="{9CBC69A5-6ECA-4BA3-8B03-7C57D5725C7B}" srcOrd="1" destOrd="0" presId="urn:microsoft.com/office/officeart/2005/8/layout/list1"/>
    <dgm:cxn modelId="{7C858BE6-0310-4323-A886-1D2C6CBBA78D}" type="presParOf" srcId="{AB8A0FCF-B181-4AB5-AB72-7B4982A24B48}" destId="{BBB40F37-2522-4CA4-99B7-8A1DF5ACF98A}" srcOrd="1" destOrd="0" presId="urn:microsoft.com/office/officeart/2005/8/layout/list1"/>
    <dgm:cxn modelId="{87C3CC3B-A2CB-495E-AE29-DBC07CEA4E17}" type="presParOf" srcId="{AB8A0FCF-B181-4AB5-AB72-7B4982A24B48}" destId="{59DD4A58-B579-4E62-8105-F310FDF84364}" srcOrd="2" destOrd="0" presId="urn:microsoft.com/office/officeart/2005/8/layout/list1"/>
    <dgm:cxn modelId="{DB06A823-072A-46D9-A03D-2FFC48D2BA8B}" type="presParOf" srcId="{AB8A0FCF-B181-4AB5-AB72-7B4982A24B48}" destId="{191E4E90-A36A-4685-A626-5E7CBE7D8F2B}" srcOrd="3" destOrd="0" presId="urn:microsoft.com/office/officeart/2005/8/layout/list1"/>
    <dgm:cxn modelId="{265CA438-00C8-497B-938A-828E6FF0CC81}" type="presParOf" srcId="{AB8A0FCF-B181-4AB5-AB72-7B4982A24B48}" destId="{E6236FA6-1E18-4FB3-87C1-B870A4472D30}" srcOrd="4" destOrd="0" presId="urn:microsoft.com/office/officeart/2005/8/layout/list1"/>
    <dgm:cxn modelId="{8AB3A3FE-D194-438F-B9A0-00195BFCD24C}" type="presParOf" srcId="{E6236FA6-1E18-4FB3-87C1-B870A4472D30}" destId="{5AE97B07-0399-4A69-A1AB-4A8CF2FC076F}" srcOrd="0" destOrd="0" presId="urn:microsoft.com/office/officeart/2005/8/layout/list1"/>
    <dgm:cxn modelId="{F161591F-7D1A-41CA-BC63-1B3138EC0FF9}" type="presParOf" srcId="{E6236FA6-1E18-4FB3-87C1-B870A4472D30}" destId="{C598E24D-0A85-43DF-8B1F-E3A052E4FC8C}" srcOrd="1" destOrd="0" presId="urn:microsoft.com/office/officeart/2005/8/layout/list1"/>
    <dgm:cxn modelId="{AE5DF9CE-4BF8-4C5E-9AC3-F081A87F13CB}" type="presParOf" srcId="{AB8A0FCF-B181-4AB5-AB72-7B4982A24B48}" destId="{6AEF889A-0BE6-4B69-9AC2-3B3C32550079}" srcOrd="5" destOrd="0" presId="urn:microsoft.com/office/officeart/2005/8/layout/list1"/>
    <dgm:cxn modelId="{8FA4AD80-E61D-4092-9E23-9A295B0A68A7}" type="presParOf" srcId="{AB8A0FCF-B181-4AB5-AB72-7B4982A24B48}" destId="{B8C901B9-5104-4E3A-B38F-5BD7232DF657}" srcOrd="6" destOrd="0" presId="urn:microsoft.com/office/officeart/2005/8/layout/list1"/>
    <dgm:cxn modelId="{A8316292-594C-4B2D-A7C1-7DFB8E5F48B8}" type="presParOf" srcId="{AB8A0FCF-B181-4AB5-AB72-7B4982A24B48}" destId="{61D42166-4F49-481C-BD7D-4E0B2F87A7A5}" srcOrd="7" destOrd="0" presId="urn:microsoft.com/office/officeart/2005/8/layout/list1"/>
    <dgm:cxn modelId="{AFAD38E2-BCFB-4305-9489-FE4B363FDA8D}" type="presParOf" srcId="{AB8A0FCF-B181-4AB5-AB72-7B4982A24B48}" destId="{5BABC1E9-803B-45CD-99DE-7E1CA38E0CA8}" srcOrd="8" destOrd="0" presId="urn:microsoft.com/office/officeart/2005/8/layout/list1"/>
    <dgm:cxn modelId="{B56520C9-EA01-4583-87EF-2C0E2625B992}" type="presParOf" srcId="{5BABC1E9-803B-45CD-99DE-7E1CA38E0CA8}" destId="{646BABA9-600E-4F9C-AA62-9761B3FFEF1F}" srcOrd="0" destOrd="0" presId="urn:microsoft.com/office/officeart/2005/8/layout/list1"/>
    <dgm:cxn modelId="{A42FC411-BE8A-4CBB-A3A6-F4125C2057E2}" type="presParOf" srcId="{5BABC1E9-803B-45CD-99DE-7E1CA38E0CA8}" destId="{D353B20C-DCF0-4D08-AB56-E039FFAEDF10}" srcOrd="1" destOrd="0" presId="urn:microsoft.com/office/officeart/2005/8/layout/list1"/>
    <dgm:cxn modelId="{0631DB3E-711D-4DB9-AF8A-A08C26738AB5}" type="presParOf" srcId="{AB8A0FCF-B181-4AB5-AB72-7B4982A24B48}" destId="{A0E83F6E-199B-4B0C-89D7-C374520EFDA8}" srcOrd="9" destOrd="0" presId="urn:microsoft.com/office/officeart/2005/8/layout/list1"/>
    <dgm:cxn modelId="{78259195-5B50-4B03-8797-4A89036C2E43}" type="presParOf" srcId="{AB8A0FCF-B181-4AB5-AB72-7B4982A24B48}" destId="{BC0FC1ED-00AF-4CB1-8955-E7DC12F82A5F}" srcOrd="10" destOrd="0" presId="urn:microsoft.com/office/officeart/2005/8/layout/list1"/>
    <dgm:cxn modelId="{95BB0D43-07C6-4286-B1C2-8493CD44FD83}" type="presParOf" srcId="{AB8A0FCF-B181-4AB5-AB72-7B4982A24B48}" destId="{D653F8FE-77E1-4431-B2F1-BE1C9FC6DACB}" srcOrd="11" destOrd="0" presId="urn:microsoft.com/office/officeart/2005/8/layout/list1"/>
    <dgm:cxn modelId="{5485DF87-EECF-4CE0-9E3D-6B4B884DB203}" type="presParOf" srcId="{AB8A0FCF-B181-4AB5-AB72-7B4982A24B48}" destId="{ADD3A0FC-6C19-473B-ACAB-C8EADB65D1F0}" srcOrd="12" destOrd="0" presId="urn:microsoft.com/office/officeart/2005/8/layout/list1"/>
    <dgm:cxn modelId="{48D911A7-C66D-4E58-AE7A-1C30FA1B44B7}" type="presParOf" srcId="{ADD3A0FC-6C19-473B-ACAB-C8EADB65D1F0}" destId="{C6E1C188-251E-491D-B503-BEDD21F322EB}" srcOrd="0" destOrd="0" presId="urn:microsoft.com/office/officeart/2005/8/layout/list1"/>
    <dgm:cxn modelId="{8188ADF3-1FF2-4BAD-B4A3-2D9465CD12C0}" type="presParOf" srcId="{ADD3A0FC-6C19-473B-ACAB-C8EADB65D1F0}" destId="{9BB22C04-BF8A-4E0D-B76F-1AD66C4F9056}" srcOrd="1" destOrd="0" presId="urn:microsoft.com/office/officeart/2005/8/layout/list1"/>
    <dgm:cxn modelId="{A8444C57-DABA-4C44-89AE-F777E3C876FB}" type="presParOf" srcId="{AB8A0FCF-B181-4AB5-AB72-7B4982A24B48}" destId="{23BEFD79-2543-44D3-966A-368957C35A24}" srcOrd="13" destOrd="0" presId="urn:microsoft.com/office/officeart/2005/8/layout/list1"/>
    <dgm:cxn modelId="{60F41A9E-643B-4D1B-B689-E9E1A9D54A81}" type="presParOf" srcId="{AB8A0FCF-B181-4AB5-AB72-7B4982A24B48}" destId="{2772AE88-793C-49D2-9A97-6C8EFA1BCC7E}" srcOrd="14" destOrd="0" presId="urn:microsoft.com/office/officeart/2005/8/layout/list1"/>
    <dgm:cxn modelId="{14BD89D1-D41F-443F-AD0A-12F6CBCD95B3}" type="presParOf" srcId="{AB8A0FCF-B181-4AB5-AB72-7B4982A24B48}" destId="{77833A54-E6AA-4F82-B3B8-0E8E342B2FD2}" srcOrd="15" destOrd="0" presId="urn:microsoft.com/office/officeart/2005/8/layout/list1"/>
    <dgm:cxn modelId="{F7720B9C-F8B4-41D9-8D1E-1251B6159B17}" type="presParOf" srcId="{AB8A0FCF-B181-4AB5-AB72-7B4982A24B48}" destId="{40E9692E-20B8-4309-9506-A5878DE7FCD4}" srcOrd="16" destOrd="0" presId="urn:microsoft.com/office/officeart/2005/8/layout/list1"/>
    <dgm:cxn modelId="{EB1E094C-6DC8-4CB4-8FE9-CC62FCA44842}" type="presParOf" srcId="{40E9692E-20B8-4309-9506-A5878DE7FCD4}" destId="{2D7987C7-D179-4AB1-9275-2EFD7A9F58C1}" srcOrd="0" destOrd="0" presId="urn:microsoft.com/office/officeart/2005/8/layout/list1"/>
    <dgm:cxn modelId="{239D9D89-32AD-4E17-BB6A-1E422E3A1C94}" type="presParOf" srcId="{40E9692E-20B8-4309-9506-A5878DE7FCD4}" destId="{A0B806C7-A646-424F-98A5-ABF6025D21A4}" srcOrd="1" destOrd="0" presId="urn:microsoft.com/office/officeart/2005/8/layout/list1"/>
    <dgm:cxn modelId="{AC5EED1C-6C61-43A2-9D96-B2B07F28BFC3}" type="presParOf" srcId="{AB8A0FCF-B181-4AB5-AB72-7B4982A24B48}" destId="{44C7570C-F7DD-4998-9E28-C4363908557F}" srcOrd="17" destOrd="0" presId="urn:microsoft.com/office/officeart/2005/8/layout/list1"/>
    <dgm:cxn modelId="{1000C9D2-8C12-4CCF-A2FF-7299C1668033}" type="presParOf" srcId="{AB8A0FCF-B181-4AB5-AB72-7B4982A24B48}" destId="{6B2A5B3D-AE8E-4FAC-91A6-20DF30AA0B9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B2450-2926-459F-99DB-86830731FBD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7C66C-EFEE-4291-A02E-AE5ED433E77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b="1" dirty="0" smtClean="0"/>
            <a:t>NAMAs can have several potential functions in a post 2020 climate regime </a:t>
          </a:r>
          <a:endParaRPr lang="en-US" sz="2400" b="1" dirty="0"/>
        </a:p>
      </dgm:t>
    </dgm:pt>
    <dgm:pt modelId="{8B757108-9DF5-4062-8CF7-CDC9021ED69C}" type="parTrans" cxnId="{461AFC28-C3EF-49F7-B77E-7AE90F9B4558}">
      <dgm:prSet/>
      <dgm:spPr/>
      <dgm:t>
        <a:bodyPr/>
        <a:lstStyle/>
        <a:p>
          <a:endParaRPr lang="en-US"/>
        </a:p>
      </dgm:t>
    </dgm:pt>
    <dgm:pt modelId="{B0F5147C-58F6-4573-81CB-03F1F10DCF83}" type="sibTrans" cxnId="{461AFC28-C3EF-49F7-B77E-7AE90F9B4558}">
      <dgm:prSet/>
      <dgm:spPr/>
      <dgm:t>
        <a:bodyPr/>
        <a:lstStyle/>
        <a:p>
          <a:endParaRPr lang="en-US"/>
        </a:p>
      </dgm:t>
    </dgm:pt>
    <dgm:pt modelId="{DACE46BF-CB32-4425-83E8-EB1AADC12817}">
      <dgm:prSet phldrT="[Text]" custT="1"/>
      <dgm:spPr/>
      <dgm:t>
        <a:bodyPr/>
        <a:lstStyle/>
        <a:p>
          <a:r>
            <a:rPr lang="en-US" sz="2000" dirty="0" smtClean="0"/>
            <a:t>building blocks for domestic actions, low emission development strategies and targets</a:t>
          </a:r>
          <a:endParaRPr lang="en-US" sz="2000" dirty="0"/>
        </a:p>
      </dgm:t>
    </dgm:pt>
    <dgm:pt modelId="{29116746-852A-45FC-A06E-BF16044A0381}" type="parTrans" cxnId="{77713D04-9E4A-4610-B9AF-C7AC70558C79}">
      <dgm:prSet/>
      <dgm:spPr/>
      <dgm:t>
        <a:bodyPr/>
        <a:lstStyle/>
        <a:p>
          <a:endParaRPr lang="en-US"/>
        </a:p>
      </dgm:t>
    </dgm:pt>
    <dgm:pt modelId="{3BD0C480-D44A-46C5-A727-A66CE6B06150}" type="sibTrans" cxnId="{77713D04-9E4A-4610-B9AF-C7AC70558C79}">
      <dgm:prSet/>
      <dgm:spPr/>
      <dgm:t>
        <a:bodyPr/>
        <a:lstStyle/>
        <a:p>
          <a:endParaRPr lang="en-US"/>
        </a:p>
      </dgm:t>
    </dgm:pt>
    <dgm:pt modelId="{32A3388B-D1B0-4DE5-B5F1-47EDE16AE52D}">
      <dgm:prSet custT="1"/>
      <dgm:spPr/>
      <dgm:t>
        <a:bodyPr/>
        <a:lstStyle/>
        <a:p>
          <a:r>
            <a:rPr lang="en-US" sz="2000" dirty="0" smtClean="0"/>
            <a:t>a convenient vehicle for concrete climate actions on the ground and associated international financial and technical assistance</a:t>
          </a:r>
        </a:p>
      </dgm:t>
    </dgm:pt>
    <dgm:pt modelId="{AD997227-043C-4B3D-8B92-30B3D5B36F9B}" type="parTrans" cxnId="{FBA1F74B-967A-4ABC-A9FC-2C5D21ACA235}">
      <dgm:prSet/>
      <dgm:spPr/>
      <dgm:t>
        <a:bodyPr/>
        <a:lstStyle/>
        <a:p>
          <a:endParaRPr lang="en-US"/>
        </a:p>
      </dgm:t>
    </dgm:pt>
    <dgm:pt modelId="{09F32334-8A70-4C23-92DB-36390E1C1BF7}" type="sibTrans" cxnId="{FBA1F74B-967A-4ABC-A9FC-2C5D21ACA235}">
      <dgm:prSet/>
      <dgm:spPr/>
      <dgm:t>
        <a:bodyPr/>
        <a:lstStyle/>
        <a:p>
          <a:endParaRPr lang="en-US"/>
        </a:p>
      </dgm:t>
    </dgm:pt>
    <dgm:pt modelId="{4AA3C2AE-C1D9-4B91-8D6E-AFF8E36AECE6}">
      <dgm:prSet custT="1"/>
      <dgm:spPr/>
      <dgm:t>
        <a:bodyPr/>
        <a:lstStyle/>
        <a:p>
          <a:r>
            <a:rPr lang="en-US" sz="2000" dirty="0" smtClean="0"/>
            <a:t>an instrument for implementation of international support commitments under the 2015 climate </a:t>
          </a:r>
        </a:p>
      </dgm:t>
    </dgm:pt>
    <dgm:pt modelId="{460E7105-A1BA-434B-9386-32AC11AAE5BC}" type="parTrans" cxnId="{FD746C03-7D46-48FC-9245-766530FBDFA8}">
      <dgm:prSet/>
      <dgm:spPr/>
      <dgm:t>
        <a:bodyPr/>
        <a:lstStyle/>
        <a:p>
          <a:endParaRPr lang="en-US"/>
        </a:p>
      </dgm:t>
    </dgm:pt>
    <dgm:pt modelId="{063DE132-C368-46DC-AE91-0657C6B75728}" type="sibTrans" cxnId="{FD746C03-7D46-48FC-9245-766530FBDFA8}">
      <dgm:prSet/>
      <dgm:spPr/>
      <dgm:t>
        <a:bodyPr/>
        <a:lstStyle/>
        <a:p>
          <a:endParaRPr lang="en-US"/>
        </a:p>
      </dgm:t>
    </dgm:pt>
    <dgm:pt modelId="{568B3BA2-362F-4F8F-A2E5-B872636AE2AD}">
      <dgm:prSet custT="1"/>
      <dgm:spPr/>
      <dgm:t>
        <a:bodyPr/>
        <a:lstStyle/>
        <a:p>
          <a:r>
            <a:rPr lang="en-US" sz="2000" dirty="0" smtClean="0"/>
            <a:t>a basis for international reporting and/or articulation of commitments </a:t>
          </a:r>
        </a:p>
      </dgm:t>
    </dgm:pt>
    <dgm:pt modelId="{1F95195B-6CA4-4CF3-90CE-4AFDD5699D7E}" type="parTrans" cxnId="{10F71E01-CB5D-403E-8095-B487C09B04DB}">
      <dgm:prSet/>
      <dgm:spPr/>
      <dgm:t>
        <a:bodyPr/>
        <a:lstStyle/>
        <a:p>
          <a:endParaRPr lang="en-US"/>
        </a:p>
      </dgm:t>
    </dgm:pt>
    <dgm:pt modelId="{257048BF-C3FC-47F8-9684-18667414B6F1}" type="sibTrans" cxnId="{10F71E01-CB5D-403E-8095-B487C09B04DB}">
      <dgm:prSet/>
      <dgm:spPr/>
      <dgm:t>
        <a:bodyPr/>
        <a:lstStyle/>
        <a:p>
          <a:endParaRPr lang="en-US"/>
        </a:p>
      </dgm:t>
    </dgm:pt>
    <dgm:pt modelId="{5734A840-F32F-41D3-975D-AA9E99294EA2}">
      <dgm:prSet/>
      <dgm:spPr/>
      <dgm:t>
        <a:bodyPr/>
        <a:lstStyle/>
        <a:p>
          <a:endParaRPr lang="en-US"/>
        </a:p>
      </dgm:t>
    </dgm:pt>
    <dgm:pt modelId="{624BBD27-615F-425F-B026-623266E87F6D}" type="parTrans" cxnId="{D1E8CA05-F957-4E36-809E-6DB43C3EA4A7}">
      <dgm:prSet/>
      <dgm:spPr/>
      <dgm:t>
        <a:bodyPr/>
        <a:lstStyle/>
        <a:p>
          <a:endParaRPr lang="en-US"/>
        </a:p>
      </dgm:t>
    </dgm:pt>
    <dgm:pt modelId="{3AFD2A55-2BA6-45C1-B398-1A2E48357E62}" type="sibTrans" cxnId="{D1E8CA05-F957-4E36-809E-6DB43C3EA4A7}">
      <dgm:prSet/>
      <dgm:spPr/>
      <dgm:t>
        <a:bodyPr/>
        <a:lstStyle/>
        <a:p>
          <a:endParaRPr lang="en-US"/>
        </a:p>
      </dgm:t>
    </dgm:pt>
    <dgm:pt modelId="{DFB636C7-7C62-426D-A45E-844512890895}" type="pres">
      <dgm:prSet presAssocID="{178B2450-2926-459F-99DB-86830731FB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3B986-4378-49EB-B1AF-42BD71688160}" type="pres">
      <dgm:prSet presAssocID="{23C7C66C-EFEE-4291-A02E-AE5ED433E772}" presName="roof" presStyleLbl="dkBgShp" presStyleIdx="0" presStyleCnt="2"/>
      <dgm:spPr/>
      <dgm:t>
        <a:bodyPr/>
        <a:lstStyle/>
        <a:p>
          <a:endParaRPr lang="en-US"/>
        </a:p>
      </dgm:t>
    </dgm:pt>
    <dgm:pt modelId="{9BC00046-79A1-4329-B225-61B3A941ABB2}" type="pres">
      <dgm:prSet presAssocID="{23C7C66C-EFEE-4291-A02E-AE5ED433E772}" presName="pillars" presStyleCnt="0"/>
      <dgm:spPr/>
    </dgm:pt>
    <dgm:pt modelId="{C2F0C824-8E28-46E7-8E5B-BCF57BF0EB89}" type="pres">
      <dgm:prSet presAssocID="{23C7C66C-EFEE-4291-A02E-AE5ED433E772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AA5AC-13D9-47E0-87B5-27E036712F2A}" type="pres">
      <dgm:prSet presAssocID="{568B3BA2-362F-4F8F-A2E5-B872636AE2A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09C8C-CFD9-458F-ADD8-2EE0C4511B45}" type="pres">
      <dgm:prSet presAssocID="{4AA3C2AE-C1D9-4B91-8D6E-AFF8E36AECE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777E8-8723-4414-8B79-3B57A1B7BEE5}" type="pres">
      <dgm:prSet presAssocID="{32A3388B-D1B0-4DE5-B5F1-47EDE16AE52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96443-723B-4E37-9606-2CD7142B68E0}" type="pres">
      <dgm:prSet presAssocID="{23C7C66C-EFEE-4291-A02E-AE5ED433E772}" presName="base" presStyleLbl="dkBgShp" presStyleIdx="1" presStyleCnt="2"/>
      <dgm:spPr/>
    </dgm:pt>
  </dgm:ptLst>
  <dgm:cxnLst>
    <dgm:cxn modelId="{7B575FB7-83D3-4FF3-9449-2EE79B6E9EBE}" type="presOf" srcId="{4AA3C2AE-C1D9-4B91-8D6E-AFF8E36AECE6}" destId="{C0009C8C-CFD9-458F-ADD8-2EE0C4511B45}" srcOrd="0" destOrd="0" presId="urn:microsoft.com/office/officeart/2005/8/layout/hList3"/>
    <dgm:cxn modelId="{0F1AFC0E-4493-45F4-AC7D-EE43B19F42D2}" type="presOf" srcId="{32A3388B-D1B0-4DE5-B5F1-47EDE16AE52D}" destId="{1EF777E8-8723-4414-8B79-3B57A1B7BEE5}" srcOrd="0" destOrd="0" presId="urn:microsoft.com/office/officeart/2005/8/layout/hList3"/>
    <dgm:cxn modelId="{A230957E-B239-4C5D-AB9B-CCF3AEF0EF7E}" type="presOf" srcId="{23C7C66C-EFEE-4291-A02E-AE5ED433E772}" destId="{DD53B986-4378-49EB-B1AF-42BD71688160}" srcOrd="0" destOrd="0" presId="urn:microsoft.com/office/officeart/2005/8/layout/hList3"/>
    <dgm:cxn modelId="{D1E8CA05-F957-4E36-809E-6DB43C3EA4A7}" srcId="{178B2450-2926-459F-99DB-86830731FBD3}" destId="{5734A840-F32F-41D3-975D-AA9E99294EA2}" srcOrd="1" destOrd="0" parTransId="{624BBD27-615F-425F-B026-623266E87F6D}" sibTransId="{3AFD2A55-2BA6-45C1-B398-1A2E48357E62}"/>
    <dgm:cxn modelId="{FBA1F74B-967A-4ABC-A9FC-2C5D21ACA235}" srcId="{23C7C66C-EFEE-4291-A02E-AE5ED433E772}" destId="{32A3388B-D1B0-4DE5-B5F1-47EDE16AE52D}" srcOrd="3" destOrd="0" parTransId="{AD997227-043C-4B3D-8B92-30B3D5B36F9B}" sibTransId="{09F32334-8A70-4C23-92DB-36390E1C1BF7}"/>
    <dgm:cxn modelId="{461AFC28-C3EF-49F7-B77E-7AE90F9B4558}" srcId="{178B2450-2926-459F-99DB-86830731FBD3}" destId="{23C7C66C-EFEE-4291-A02E-AE5ED433E772}" srcOrd="0" destOrd="0" parTransId="{8B757108-9DF5-4062-8CF7-CDC9021ED69C}" sibTransId="{B0F5147C-58F6-4573-81CB-03F1F10DCF83}"/>
    <dgm:cxn modelId="{77713D04-9E4A-4610-B9AF-C7AC70558C79}" srcId="{23C7C66C-EFEE-4291-A02E-AE5ED433E772}" destId="{DACE46BF-CB32-4425-83E8-EB1AADC12817}" srcOrd="0" destOrd="0" parTransId="{29116746-852A-45FC-A06E-BF16044A0381}" sibTransId="{3BD0C480-D44A-46C5-A727-A66CE6B06150}"/>
    <dgm:cxn modelId="{10F71E01-CB5D-403E-8095-B487C09B04DB}" srcId="{23C7C66C-EFEE-4291-A02E-AE5ED433E772}" destId="{568B3BA2-362F-4F8F-A2E5-B872636AE2AD}" srcOrd="1" destOrd="0" parTransId="{1F95195B-6CA4-4CF3-90CE-4AFDD5699D7E}" sibTransId="{257048BF-C3FC-47F8-9684-18667414B6F1}"/>
    <dgm:cxn modelId="{B4E9A9E4-425C-4F3A-9715-771B5BC1D3E5}" type="presOf" srcId="{568B3BA2-362F-4F8F-A2E5-B872636AE2AD}" destId="{D67AA5AC-13D9-47E0-87B5-27E036712F2A}" srcOrd="0" destOrd="0" presId="urn:microsoft.com/office/officeart/2005/8/layout/hList3"/>
    <dgm:cxn modelId="{FD746C03-7D46-48FC-9245-766530FBDFA8}" srcId="{23C7C66C-EFEE-4291-A02E-AE5ED433E772}" destId="{4AA3C2AE-C1D9-4B91-8D6E-AFF8E36AECE6}" srcOrd="2" destOrd="0" parTransId="{460E7105-A1BA-434B-9386-32AC11AAE5BC}" sibTransId="{063DE132-C368-46DC-AE91-0657C6B75728}"/>
    <dgm:cxn modelId="{1CB51B3E-586B-457B-8C24-92371B689CA5}" type="presOf" srcId="{178B2450-2926-459F-99DB-86830731FBD3}" destId="{DFB636C7-7C62-426D-A45E-844512890895}" srcOrd="0" destOrd="0" presId="urn:microsoft.com/office/officeart/2005/8/layout/hList3"/>
    <dgm:cxn modelId="{89E34ED4-3732-41EC-97DC-E71BDDD2DC6F}" type="presOf" srcId="{DACE46BF-CB32-4425-83E8-EB1AADC12817}" destId="{C2F0C824-8E28-46E7-8E5B-BCF57BF0EB89}" srcOrd="0" destOrd="0" presId="urn:microsoft.com/office/officeart/2005/8/layout/hList3"/>
    <dgm:cxn modelId="{C02E0347-BBD9-4C40-9402-A4506001DAB4}" type="presParOf" srcId="{DFB636C7-7C62-426D-A45E-844512890895}" destId="{DD53B986-4378-49EB-B1AF-42BD71688160}" srcOrd="0" destOrd="0" presId="urn:microsoft.com/office/officeart/2005/8/layout/hList3"/>
    <dgm:cxn modelId="{736E50B3-1FDC-4527-837C-C4D97CFAD72D}" type="presParOf" srcId="{DFB636C7-7C62-426D-A45E-844512890895}" destId="{9BC00046-79A1-4329-B225-61B3A941ABB2}" srcOrd="1" destOrd="0" presId="urn:microsoft.com/office/officeart/2005/8/layout/hList3"/>
    <dgm:cxn modelId="{9AA01797-CBFD-41EF-A5FB-5294AECC4E9A}" type="presParOf" srcId="{9BC00046-79A1-4329-B225-61B3A941ABB2}" destId="{C2F0C824-8E28-46E7-8E5B-BCF57BF0EB89}" srcOrd="0" destOrd="0" presId="urn:microsoft.com/office/officeart/2005/8/layout/hList3"/>
    <dgm:cxn modelId="{57E7D330-FB01-40D6-934D-548EE24FC1FD}" type="presParOf" srcId="{9BC00046-79A1-4329-B225-61B3A941ABB2}" destId="{D67AA5AC-13D9-47E0-87B5-27E036712F2A}" srcOrd="1" destOrd="0" presId="urn:microsoft.com/office/officeart/2005/8/layout/hList3"/>
    <dgm:cxn modelId="{C7783FBC-2346-4A86-A716-4213C2197948}" type="presParOf" srcId="{9BC00046-79A1-4329-B225-61B3A941ABB2}" destId="{C0009C8C-CFD9-458F-ADD8-2EE0C4511B45}" srcOrd="2" destOrd="0" presId="urn:microsoft.com/office/officeart/2005/8/layout/hList3"/>
    <dgm:cxn modelId="{BA81B121-D7EA-44F9-AD21-899F9FD933A1}" type="presParOf" srcId="{9BC00046-79A1-4329-B225-61B3A941ABB2}" destId="{1EF777E8-8723-4414-8B79-3B57A1B7BEE5}" srcOrd="3" destOrd="0" presId="urn:microsoft.com/office/officeart/2005/8/layout/hList3"/>
    <dgm:cxn modelId="{389474B1-4D1F-43A0-B42B-D50D15FD21B4}" type="presParOf" srcId="{DFB636C7-7C62-426D-A45E-844512890895}" destId="{21A96443-723B-4E37-9606-2CD7142B68E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58F5F-E429-4A23-9B3F-4BCEC74D437A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47B50-507B-4EBE-93A1-62E5DCA3AC34}">
      <dsp:nvSpPr>
        <dsp:cNvPr id="0" name=""/>
        <dsp:cNvSpPr/>
      </dsp:nvSpPr>
      <dsp:spPr>
        <a:xfrm>
          <a:off x="747064" y="580583"/>
          <a:ext cx="7296393" cy="1161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to set up a registry to record nationally appropriate mitigation actions </a:t>
          </a:r>
          <a:endParaRPr lang="en-US" sz="2600" kern="1200" dirty="0"/>
        </a:p>
      </dsp:txBody>
      <dsp:txXfrm>
        <a:off x="747064" y="580583"/>
        <a:ext cx="7296393" cy="1161003"/>
      </dsp:txXfrm>
    </dsp:sp>
    <dsp:sp modelId="{F740D7D7-085C-4F86-8B4E-F47D6F44B49C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8B67C-9B81-4391-9EA6-A8A9A71B267F}">
      <dsp:nvSpPr>
        <dsp:cNvPr id="0" name=""/>
        <dsp:cNvSpPr/>
      </dsp:nvSpPr>
      <dsp:spPr>
        <a:xfrm>
          <a:off x="747064" y="2322413"/>
          <a:ext cx="7296393" cy="116100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the registry should be developed as a dynamic, web-based platform managed by a dedicated team in the secretariat  </a:t>
          </a:r>
          <a:endParaRPr lang="en-US" sz="2600" kern="1200" dirty="0"/>
        </a:p>
      </dsp:txBody>
      <dsp:txXfrm>
        <a:off x="747064" y="2322413"/>
        <a:ext cx="7296393" cy="1161003"/>
      </dsp:txXfrm>
    </dsp:sp>
    <dsp:sp modelId="{CF9F41DC-75DF-4A7F-BB84-06848396C375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5A09-8275-420D-B437-FE20ED097485}">
      <dsp:nvSpPr>
        <dsp:cNvPr id="0" name=""/>
        <dsp:cNvSpPr/>
      </dsp:nvSpPr>
      <dsp:spPr>
        <a:xfrm rot="5400000">
          <a:off x="1195003" y="945872"/>
          <a:ext cx="830681" cy="9457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4DA4F-5040-42E4-8091-E0E603CDB84A}">
      <dsp:nvSpPr>
        <dsp:cNvPr id="0" name=""/>
        <dsp:cNvSpPr/>
      </dsp:nvSpPr>
      <dsp:spPr>
        <a:xfrm>
          <a:off x="974923" y="25045"/>
          <a:ext cx="1398379" cy="9788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August 2012 </a:t>
          </a:r>
          <a:endParaRPr lang="en-US" sz="2400" kern="1200" dirty="0"/>
        </a:p>
      </dsp:txBody>
      <dsp:txXfrm>
        <a:off x="1022714" y="72836"/>
        <a:ext cx="1302797" cy="883238"/>
      </dsp:txXfrm>
    </dsp:sp>
    <dsp:sp modelId="{027A3604-1170-477F-A478-CF606B1B5D9B}">
      <dsp:nvSpPr>
        <dsp:cNvPr id="0" name=""/>
        <dsp:cNvSpPr/>
      </dsp:nvSpPr>
      <dsp:spPr>
        <a:xfrm>
          <a:off x="2616910" y="118398"/>
          <a:ext cx="1951359" cy="791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Interim facility </a:t>
          </a:r>
          <a:endParaRPr lang="en-US" sz="1600" b="1" kern="1200" dirty="0"/>
        </a:p>
      </dsp:txBody>
      <dsp:txXfrm>
        <a:off x="2616910" y="118398"/>
        <a:ext cx="1951359" cy="791125"/>
      </dsp:txXfrm>
    </dsp:sp>
    <dsp:sp modelId="{01AA5512-6B77-475C-8F80-B08BAA9606D9}">
      <dsp:nvSpPr>
        <dsp:cNvPr id="0" name=""/>
        <dsp:cNvSpPr/>
      </dsp:nvSpPr>
      <dsp:spPr>
        <a:xfrm rot="5400000">
          <a:off x="2578643" y="2045410"/>
          <a:ext cx="830681" cy="9457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744C7-FB71-45F0-B058-B18461C7B414}">
      <dsp:nvSpPr>
        <dsp:cNvPr id="0" name=""/>
        <dsp:cNvSpPr/>
      </dsp:nvSpPr>
      <dsp:spPr>
        <a:xfrm>
          <a:off x="2358562" y="1124583"/>
          <a:ext cx="1398379" cy="9788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April 2013 </a:t>
          </a:r>
          <a:endParaRPr lang="en-US" sz="2400" kern="1200" dirty="0"/>
        </a:p>
      </dsp:txBody>
      <dsp:txXfrm>
        <a:off x="2406353" y="1172374"/>
        <a:ext cx="1302797" cy="883238"/>
      </dsp:txXfrm>
    </dsp:sp>
    <dsp:sp modelId="{48DFFA6F-38E4-4404-8C91-9276FC9F0A70}">
      <dsp:nvSpPr>
        <dsp:cNvPr id="0" name=""/>
        <dsp:cNvSpPr/>
      </dsp:nvSpPr>
      <dsp:spPr>
        <a:xfrm>
          <a:off x="3930755" y="1217936"/>
          <a:ext cx="2253595" cy="791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Fully functional Prototype</a:t>
          </a:r>
          <a:endParaRPr lang="en-US" sz="1600" b="1" kern="1200" dirty="0"/>
        </a:p>
      </dsp:txBody>
      <dsp:txXfrm>
        <a:off x="3930755" y="1217936"/>
        <a:ext cx="2253595" cy="791125"/>
      </dsp:txXfrm>
    </dsp:sp>
    <dsp:sp modelId="{31385C73-B194-4840-8670-DCAF9719716A}">
      <dsp:nvSpPr>
        <dsp:cNvPr id="0" name=""/>
        <dsp:cNvSpPr/>
      </dsp:nvSpPr>
      <dsp:spPr>
        <a:xfrm rot="5400000">
          <a:off x="3962282" y="3144949"/>
          <a:ext cx="830681" cy="9457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167A4-5029-4FBA-8B39-06137BD96F52}">
      <dsp:nvSpPr>
        <dsp:cNvPr id="0" name=""/>
        <dsp:cNvSpPr/>
      </dsp:nvSpPr>
      <dsp:spPr>
        <a:xfrm>
          <a:off x="3742202" y="2224121"/>
          <a:ext cx="1398379" cy="9788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October 2013</a:t>
          </a:r>
          <a:endParaRPr lang="en-US" sz="2400" kern="1200" dirty="0"/>
        </a:p>
      </dsp:txBody>
      <dsp:txXfrm>
        <a:off x="3789993" y="2271912"/>
        <a:ext cx="1302797" cy="883238"/>
      </dsp:txXfrm>
    </dsp:sp>
    <dsp:sp modelId="{578366A2-C1AC-44E1-B8FB-E31C152D299E}">
      <dsp:nvSpPr>
        <dsp:cNvPr id="0" name=""/>
        <dsp:cNvSpPr/>
      </dsp:nvSpPr>
      <dsp:spPr>
        <a:xfrm>
          <a:off x="5299724" y="2317474"/>
          <a:ext cx="2487241" cy="791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First release of the web-based registry </a:t>
          </a:r>
          <a:endParaRPr lang="en-US" sz="1600" b="1" kern="1200" dirty="0"/>
        </a:p>
      </dsp:txBody>
      <dsp:txXfrm>
        <a:off x="5299724" y="2317474"/>
        <a:ext cx="2487241" cy="791125"/>
      </dsp:txXfrm>
    </dsp:sp>
    <dsp:sp modelId="{F4FF2325-7A67-4980-84AC-071F23C3CAC5}">
      <dsp:nvSpPr>
        <dsp:cNvPr id="0" name=""/>
        <dsp:cNvSpPr/>
      </dsp:nvSpPr>
      <dsp:spPr>
        <a:xfrm>
          <a:off x="5125842" y="3323659"/>
          <a:ext cx="1398379" cy="9788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March 2014</a:t>
          </a:r>
          <a:endParaRPr lang="en-US" sz="2400" kern="1200" dirty="0"/>
        </a:p>
      </dsp:txBody>
      <dsp:txXfrm>
        <a:off x="5173633" y="3371450"/>
        <a:ext cx="1302797" cy="883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FA33E-4BE6-4CB8-A4C0-87B235983D04}">
      <dsp:nvSpPr>
        <dsp:cNvPr id="0" name=""/>
        <dsp:cNvSpPr/>
      </dsp:nvSpPr>
      <dsp:spPr>
        <a:xfrm rot="5400000">
          <a:off x="4739274" y="-1930652"/>
          <a:ext cx="763678" cy="4819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Create/edit NAMA entries 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Approve entries from developers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Confirm receipt of support</a:t>
          </a:r>
          <a:endParaRPr lang="en-GB" sz="1400" kern="1200" dirty="0"/>
        </a:p>
      </dsp:txBody>
      <dsp:txXfrm rot="-5400000">
        <a:off x="2711177" y="134725"/>
        <a:ext cx="4782592" cy="689118"/>
      </dsp:txXfrm>
    </dsp:sp>
    <dsp:sp modelId="{6A9FC438-6918-4F61-A96E-27009D2B2602}">
      <dsp:nvSpPr>
        <dsp:cNvPr id="0" name=""/>
        <dsp:cNvSpPr/>
      </dsp:nvSpPr>
      <dsp:spPr>
        <a:xfrm>
          <a:off x="0" y="1984"/>
          <a:ext cx="2711178" cy="954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NAMA Approver</a:t>
          </a:r>
          <a:endParaRPr lang="en-GB" sz="2800" kern="1200" dirty="0"/>
        </a:p>
      </dsp:txBody>
      <dsp:txXfrm>
        <a:off x="46600" y="48584"/>
        <a:ext cx="2617978" cy="861397"/>
      </dsp:txXfrm>
    </dsp:sp>
    <dsp:sp modelId="{75C0F4EF-094E-4532-B233-348A0C9E90A8}">
      <dsp:nvSpPr>
        <dsp:cNvPr id="0" name=""/>
        <dsp:cNvSpPr/>
      </dsp:nvSpPr>
      <dsp:spPr>
        <a:xfrm rot="5400000">
          <a:off x="4739274" y="-928324"/>
          <a:ext cx="763678" cy="4819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Create/edit NAMA entries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Confirm receipt of support</a:t>
          </a:r>
          <a:endParaRPr lang="en-GB" sz="1400" kern="1200" dirty="0"/>
        </a:p>
      </dsp:txBody>
      <dsp:txXfrm rot="-5400000">
        <a:off x="2711177" y="1137053"/>
        <a:ext cx="4782592" cy="689118"/>
      </dsp:txXfrm>
    </dsp:sp>
    <dsp:sp modelId="{048B9CA1-C9E3-488D-A1D1-B71ABC051C0E}">
      <dsp:nvSpPr>
        <dsp:cNvPr id="0" name=""/>
        <dsp:cNvSpPr/>
      </dsp:nvSpPr>
      <dsp:spPr>
        <a:xfrm>
          <a:off x="0" y="1004312"/>
          <a:ext cx="2711178" cy="954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NAMA Developer</a:t>
          </a:r>
          <a:endParaRPr lang="en-GB" sz="2800" kern="1200" dirty="0"/>
        </a:p>
      </dsp:txBody>
      <dsp:txXfrm>
        <a:off x="46600" y="1050912"/>
        <a:ext cx="2617978" cy="861397"/>
      </dsp:txXfrm>
    </dsp:sp>
    <dsp:sp modelId="{3892C328-6B63-4845-9A85-19CFA0E50382}">
      <dsp:nvSpPr>
        <dsp:cNvPr id="0" name=""/>
        <dsp:cNvSpPr/>
      </dsp:nvSpPr>
      <dsp:spPr>
        <a:xfrm rot="5400000">
          <a:off x="4739274" y="74002"/>
          <a:ext cx="763678" cy="4819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Create entries on support available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Confirm provision of support</a:t>
          </a:r>
          <a:endParaRPr lang="en-GB" sz="1400" kern="1200" dirty="0"/>
        </a:p>
      </dsp:txBody>
      <dsp:txXfrm rot="-5400000">
        <a:off x="2711177" y="2139379"/>
        <a:ext cx="4782592" cy="689118"/>
      </dsp:txXfrm>
    </dsp:sp>
    <dsp:sp modelId="{1DB7216F-3030-4AAF-9BDB-A36BF82C7C9B}">
      <dsp:nvSpPr>
        <dsp:cNvPr id="0" name=""/>
        <dsp:cNvSpPr/>
      </dsp:nvSpPr>
      <dsp:spPr>
        <a:xfrm>
          <a:off x="0" y="2006639"/>
          <a:ext cx="2711178" cy="954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Support editor</a:t>
          </a:r>
          <a:endParaRPr lang="en-GB" sz="2800" kern="1200" dirty="0"/>
        </a:p>
      </dsp:txBody>
      <dsp:txXfrm>
        <a:off x="46600" y="2053239"/>
        <a:ext cx="2617978" cy="861397"/>
      </dsp:txXfrm>
    </dsp:sp>
    <dsp:sp modelId="{20F44F6C-09CC-4C80-9941-F336AE337889}">
      <dsp:nvSpPr>
        <dsp:cNvPr id="0" name=""/>
        <dsp:cNvSpPr/>
      </dsp:nvSpPr>
      <dsp:spPr>
        <a:xfrm rot="5400000">
          <a:off x="4739274" y="1076330"/>
          <a:ext cx="763678" cy="4819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Browse &amp; search all content</a:t>
          </a:r>
          <a:endParaRPr lang="en-GB" sz="1400" kern="1200" dirty="0"/>
        </a:p>
      </dsp:txBody>
      <dsp:txXfrm rot="-5400000">
        <a:off x="2711177" y="3141707"/>
        <a:ext cx="4782592" cy="689118"/>
      </dsp:txXfrm>
    </dsp:sp>
    <dsp:sp modelId="{528D504D-DAFB-43AC-B44B-17635BE9B330}">
      <dsp:nvSpPr>
        <dsp:cNvPr id="0" name=""/>
        <dsp:cNvSpPr/>
      </dsp:nvSpPr>
      <dsp:spPr>
        <a:xfrm>
          <a:off x="0" y="3008967"/>
          <a:ext cx="2711178" cy="954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Public</a:t>
          </a:r>
          <a:endParaRPr lang="en-GB" sz="2800" kern="1200" dirty="0"/>
        </a:p>
      </dsp:txBody>
      <dsp:txXfrm>
        <a:off x="46600" y="3055567"/>
        <a:ext cx="2617978" cy="861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62B12-681B-44D3-843B-1EA76653F5B3}">
      <dsp:nvSpPr>
        <dsp:cNvPr id="0" name=""/>
        <dsp:cNvSpPr/>
      </dsp:nvSpPr>
      <dsp:spPr>
        <a:xfrm>
          <a:off x="2044719" y="505705"/>
          <a:ext cx="3914318" cy="3914318"/>
        </a:xfrm>
        <a:prstGeom prst="blockArc">
          <a:avLst>
            <a:gd name="adj1" fmla="val 11248056"/>
            <a:gd name="adj2" fmla="val 17208188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3AC9A-8CAE-4833-8304-5859757B0BB2}">
      <dsp:nvSpPr>
        <dsp:cNvPr id="0" name=""/>
        <dsp:cNvSpPr/>
      </dsp:nvSpPr>
      <dsp:spPr>
        <a:xfrm>
          <a:off x="2024979" y="626268"/>
          <a:ext cx="3914318" cy="3914318"/>
        </a:xfrm>
        <a:prstGeom prst="blockArc">
          <a:avLst>
            <a:gd name="adj1" fmla="val 7568161"/>
            <a:gd name="adj2" fmla="val 11467774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50D55-EF75-41E3-90B3-A6C2B54A7886}">
      <dsp:nvSpPr>
        <dsp:cNvPr id="0" name=""/>
        <dsp:cNvSpPr/>
      </dsp:nvSpPr>
      <dsp:spPr>
        <a:xfrm>
          <a:off x="2726044" y="2484067"/>
          <a:ext cx="3914318" cy="2170137"/>
        </a:xfrm>
        <a:prstGeom prst="blockArc">
          <a:avLst>
            <a:gd name="adj1" fmla="val 808454"/>
            <a:gd name="adj2" fmla="val 9781254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703B5-A6F9-4A60-868E-D82DD79B384E}">
      <dsp:nvSpPr>
        <dsp:cNvPr id="0" name=""/>
        <dsp:cNvSpPr/>
      </dsp:nvSpPr>
      <dsp:spPr>
        <a:xfrm>
          <a:off x="3399551" y="557724"/>
          <a:ext cx="3914318" cy="3914318"/>
        </a:xfrm>
        <a:prstGeom prst="blockArc">
          <a:avLst>
            <a:gd name="adj1" fmla="val 21188159"/>
            <a:gd name="adj2" fmla="val 310023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C538A-68AA-45BB-BEE3-D5CF4238B5BF}">
      <dsp:nvSpPr>
        <dsp:cNvPr id="0" name=""/>
        <dsp:cNvSpPr/>
      </dsp:nvSpPr>
      <dsp:spPr>
        <a:xfrm>
          <a:off x="3387830" y="416269"/>
          <a:ext cx="3914318" cy="3914318"/>
        </a:xfrm>
        <a:prstGeom prst="blockArc">
          <a:avLst>
            <a:gd name="adj1" fmla="val 14734659"/>
            <a:gd name="adj2" fmla="val 2144345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63ABA-0ED2-463B-9B4D-F15E030A888D}">
      <dsp:nvSpPr>
        <dsp:cNvPr id="0" name=""/>
        <dsp:cNvSpPr/>
      </dsp:nvSpPr>
      <dsp:spPr>
        <a:xfrm>
          <a:off x="3816429" y="1589273"/>
          <a:ext cx="1800621" cy="180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 activities </a:t>
          </a:r>
          <a:endParaRPr lang="en-US" sz="2400" kern="1200" dirty="0"/>
        </a:p>
      </dsp:txBody>
      <dsp:txXfrm>
        <a:off x="4080124" y="1852968"/>
        <a:ext cx="1273231" cy="1273231"/>
      </dsp:txXfrm>
    </dsp:sp>
    <dsp:sp modelId="{F61A496E-D582-4119-A212-CEF6756372C3}">
      <dsp:nvSpPr>
        <dsp:cNvPr id="0" name=""/>
        <dsp:cNvSpPr/>
      </dsp:nvSpPr>
      <dsp:spPr>
        <a:xfrm>
          <a:off x="3186392" y="2489"/>
          <a:ext cx="2736304" cy="126043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Deployment of fully operational registry platform and regular maintenance </a:t>
          </a:r>
          <a:endParaRPr lang="en-US" sz="1400" b="1" kern="1200" dirty="0"/>
        </a:p>
      </dsp:txBody>
      <dsp:txXfrm>
        <a:off x="3587114" y="187075"/>
        <a:ext cx="1934860" cy="891263"/>
      </dsp:txXfrm>
    </dsp:sp>
    <dsp:sp modelId="{B31F4EAC-C72D-410A-9371-A46D0E994E1F}">
      <dsp:nvSpPr>
        <dsp:cNvPr id="0" name=""/>
        <dsp:cNvSpPr/>
      </dsp:nvSpPr>
      <dsp:spPr>
        <a:xfrm>
          <a:off x="5976659" y="1656182"/>
          <a:ext cx="2556263" cy="126043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Day to day technical support to registry users </a:t>
          </a:r>
          <a:endParaRPr lang="en-US" sz="1600" b="1" kern="1200" dirty="0"/>
        </a:p>
      </dsp:txBody>
      <dsp:txXfrm>
        <a:off x="6351015" y="1840768"/>
        <a:ext cx="1807551" cy="891263"/>
      </dsp:txXfrm>
    </dsp:sp>
    <dsp:sp modelId="{929CF558-462C-4B05-A8F2-7AEA11D2FAF3}">
      <dsp:nvSpPr>
        <dsp:cNvPr id="0" name=""/>
        <dsp:cNvSpPr/>
      </dsp:nvSpPr>
      <dsp:spPr>
        <a:xfrm>
          <a:off x="5328590" y="3384379"/>
          <a:ext cx="2427548" cy="126043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Technical materials on the use of the registry </a:t>
          </a:r>
          <a:endParaRPr lang="en-US" sz="1600" b="1" kern="1200" dirty="0"/>
        </a:p>
      </dsp:txBody>
      <dsp:txXfrm>
        <a:off x="5684096" y="3568965"/>
        <a:ext cx="1716536" cy="891263"/>
      </dsp:txXfrm>
    </dsp:sp>
    <dsp:sp modelId="{DAFA1BB9-BEA2-4D2D-8A7C-17DE569006AF}">
      <dsp:nvSpPr>
        <dsp:cNvPr id="0" name=""/>
        <dsp:cNvSpPr/>
      </dsp:nvSpPr>
      <dsp:spPr>
        <a:xfrm>
          <a:off x="1728187" y="3497202"/>
          <a:ext cx="2253129" cy="126043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Training and demonstration on the use of the registry </a:t>
          </a:r>
          <a:endParaRPr lang="en-US" sz="1600" b="1" kern="1200" dirty="0"/>
        </a:p>
      </dsp:txBody>
      <dsp:txXfrm>
        <a:off x="2058150" y="3681788"/>
        <a:ext cx="1593203" cy="891263"/>
      </dsp:txXfrm>
    </dsp:sp>
    <dsp:sp modelId="{14F3C3BF-A044-4FD3-B4DC-5F3A0825EF02}">
      <dsp:nvSpPr>
        <dsp:cNvPr id="0" name=""/>
        <dsp:cNvSpPr/>
      </dsp:nvSpPr>
      <dsp:spPr>
        <a:xfrm>
          <a:off x="648080" y="1584180"/>
          <a:ext cx="2916458" cy="126043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Outreach activities to ensure critical mass of information in the registry </a:t>
          </a:r>
          <a:endParaRPr lang="en-US" sz="1600" b="1" kern="1200" dirty="0"/>
        </a:p>
      </dsp:txBody>
      <dsp:txXfrm>
        <a:off x="1075185" y="1768766"/>
        <a:ext cx="2062248" cy="8912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3D8D6-B767-41EE-9E90-95CA77CAEE22}">
      <dsp:nvSpPr>
        <dsp:cNvPr id="0" name=""/>
        <dsp:cNvSpPr/>
      </dsp:nvSpPr>
      <dsp:spPr>
        <a:xfrm rot="5400000">
          <a:off x="4792156" y="-1818228"/>
          <a:ext cx="1115690" cy="5035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the registry needs to contain a critical mass of information to be effective</a:t>
          </a:r>
          <a:endParaRPr lang="en-US" sz="2100" kern="1200" dirty="0"/>
        </a:p>
      </dsp:txBody>
      <dsp:txXfrm rot="-5400000">
        <a:off x="2832354" y="196037"/>
        <a:ext cx="4980833" cy="1006764"/>
      </dsp:txXfrm>
    </dsp:sp>
    <dsp:sp modelId="{91B66C18-AF09-446A-A205-C4D1879D6F9B}">
      <dsp:nvSpPr>
        <dsp:cNvPr id="0" name=""/>
        <dsp:cNvSpPr/>
      </dsp:nvSpPr>
      <dsp:spPr>
        <a:xfrm>
          <a:off x="0" y="2113"/>
          <a:ext cx="2832354" cy="1394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Limited use and level of participation</a:t>
          </a:r>
          <a:endParaRPr lang="en-US" sz="2200" kern="1200" dirty="0"/>
        </a:p>
      </dsp:txBody>
      <dsp:txXfrm>
        <a:off x="68079" y="70192"/>
        <a:ext cx="2696196" cy="1258454"/>
      </dsp:txXfrm>
    </dsp:sp>
    <dsp:sp modelId="{F6A59712-BA7F-428D-8F12-CD763B8A7073}">
      <dsp:nvSpPr>
        <dsp:cNvPr id="0" name=""/>
        <dsp:cNvSpPr/>
      </dsp:nvSpPr>
      <dsp:spPr>
        <a:xfrm rot="5400000">
          <a:off x="4792156" y="-353885"/>
          <a:ext cx="1115690" cy="5035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registry content needs to be reliable and complete</a:t>
          </a:r>
          <a:endParaRPr lang="en-US" sz="2100" kern="1200" dirty="0"/>
        </a:p>
      </dsp:txBody>
      <dsp:txXfrm rot="-5400000">
        <a:off x="2832354" y="1660380"/>
        <a:ext cx="4980833" cy="1006764"/>
      </dsp:txXfrm>
    </dsp:sp>
    <dsp:sp modelId="{E146473C-0370-4274-84C9-082EB1A58D54}">
      <dsp:nvSpPr>
        <dsp:cNvPr id="0" name=""/>
        <dsp:cNvSpPr/>
      </dsp:nvSpPr>
      <dsp:spPr>
        <a:xfrm>
          <a:off x="0" y="1466456"/>
          <a:ext cx="2832354" cy="1394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Improving information accuracy and completeness </a:t>
          </a:r>
          <a:endParaRPr lang="en-US" sz="2200" kern="1200" dirty="0"/>
        </a:p>
      </dsp:txBody>
      <dsp:txXfrm>
        <a:off x="68079" y="1534535"/>
        <a:ext cx="2696196" cy="1258454"/>
      </dsp:txXfrm>
    </dsp:sp>
    <dsp:sp modelId="{3D679065-C267-4AF6-8F2E-EF89B7F9F790}">
      <dsp:nvSpPr>
        <dsp:cNvPr id="0" name=""/>
        <dsp:cNvSpPr/>
      </dsp:nvSpPr>
      <dsp:spPr>
        <a:xfrm rot="5400000">
          <a:off x="4792156" y="1110457"/>
          <a:ext cx="1115690" cy="5035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limited feedback from Parties on the design of the registry, in particular on the templates used for creating entries</a:t>
          </a:r>
          <a:endParaRPr lang="en-US" sz="2100" kern="1200" dirty="0"/>
        </a:p>
      </dsp:txBody>
      <dsp:txXfrm rot="-5400000">
        <a:off x="2832354" y="3124723"/>
        <a:ext cx="4980833" cy="1006764"/>
      </dsp:txXfrm>
    </dsp:sp>
    <dsp:sp modelId="{71A07DF3-4B94-474C-9A18-9CB0500777ED}">
      <dsp:nvSpPr>
        <dsp:cNvPr id="0" name=""/>
        <dsp:cNvSpPr/>
      </dsp:nvSpPr>
      <dsp:spPr>
        <a:xfrm>
          <a:off x="0" y="2930799"/>
          <a:ext cx="2832354" cy="1394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Limitations of final registry design</a:t>
          </a:r>
          <a:endParaRPr lang="en-US" sz="2200" kern="1200" dirty="0"/>
        </a:p>
      </dsp:txBody>
      <dsp:txXfrm>
        <a:off x="68079" y="2998878"/>
        <a:ext cx="2696196" cy="1258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D4A58-B579-4E62-8105-F310FDF84364}">
      <dsp:nvSpPr>
        <dsp:cNvPr id="0" name=""/>
        <dsp:cNvSpPr/>
      </dsp:nvSpPr>
      <dsp:spPr>
        <a:xfrm>
          <a:off x="0" y="321448"/>
          <a:ext cx="757961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C69A5-6ECA-4BA3-8B03-7C57D5725C7B}">
      <dsp:nvSpPr>
        <dsp:cNvPr id="0" name=""/>
        <dsp:cNvSpPr/>
      </dsp:nvSpPr>
      <dsp:spPr>
        <a:xfrm>
          <a:off x="378980" y="41008"/>
          <a:ext cx="530573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44" tIns="0" rIns="2005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Revamping of the registry platform and development of technical resources requested by Parties</a:t>
          </a:r>
          <a:endParaRPr lang="en-US" sz="1600" kern="1200" dirty="0"/>
        </a:p>
      </dsp:txBody>
      <dsp:txXfrm>
        <a:off x="406360" y="68388"/>
        <a:ext cx="5250972" cy="506120"/>
      </dsp:txXfrm>
    </dsp:sp>
    <dsp:sp modelId="{B8C901B9-5104-4E3A-B38F-5BD7232DF657}">
      <dsp:nvSpPr>
        <dsp:cNvPr id="0" name=""/>
        <dsp:cNvSpPr/>
      </dsp:nvSpPr>
      <dsp:spPr>
        <a:xfrm>
          <a:off x="0" y="1183288"/>
          <a:ext cx="757961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8E24D-0A85-43DF-8B1F-E3A052E4FC8C}">
      <dsp:nvSpPr>
        <dsp:cNvPr id="0" name=""/>
        <dsp:cNvSpPr/>
      </dsp:nvSpPr>
      <dsp:spPr>
        <a:xfrm>
          <a:off x="378980" y="902848"/>
          <a:ext cx="530573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44" tIns="0" rIns="2005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Capacity building through regional NAMA workshops</a:t>
          </a:r>
          <a:endParaRPr lang="en-US" sz="1900" kern="1200" dirty="0" smtClean="0"/>
        </a:p>
      </dsp:txBody>
      <dsp:txXfrm>
        <a:off x="406360" y="930228"/>
        <a:ext cx="5250972" cy="506120"/>
      </dsp:txXfrm>
    </dsp:sp>
    <dsp:sp modelId="{BC0FC1ED-00AF-4CB1-8955-E7DC12F82A5F}">
      <dsp:nvSpPr>
        <dsp:cNvPr id="0" name=""/>
        <dsp:cNvSpPr/>
      </dsp:nvSpPr>
      <dsp:spPr>
        <a:xfrm>
          <a:off x="0" y="2045128"/>
          <a:ext cx="757961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3B20C-DCF0-4D08-AB56-E039FFAEDF10}">
      <dsp:nvSpPr>
        <dsp:cNvPr id="0" name=""/>
        <dsp:cNvSpPr/>
      </dsp:nvSpPr>
      <dsp:spPr>
        <a:xfrm>
          <a:off x="378980" y="1764688"/>
          <a:ext cx="530573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44" tIns="0" rIns="2005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Improvement and maintenance of  the registry platform</a:t>
          </a:r>
          <a:endParaRPr lang="en-US" sz="1900" kern="1200" dirty="0"/>
        </a:p>
      </dsp:txBody>
      <dsp:txXfrm>
        <a:off x="406360" y="1792068"/>
        <a:ext cx="5250972" cy="506120"/>
      </dsp:txXfrm>
    </dsp:sp>
    <dsp:sp modelId="{2772AE88-793C-49D2-9A97-6C8EFA1BCC7E}">
      <dsp:nvSpPr>
        <dsp:cNvPr id="0" name=""/>
        <dsp:cNvSpPr/>
      </dsp:nvSpPr>
      <dsp:spPr>
        <a:xfrm>
          <a:off x="0" y="2906968"/>
          <a:ext cx="757961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22C04-BF8A-4E0D-B76F-1AD66C4F9056}">
      <dsp:nvSpPr>
        <dsp:cNvPr id="0" name=""/>
        <dsp:cNvSpPr/>
      </dsp:nvSpPr>
      <dsp:spPr>
        <a:xfrm>
          <a:off x="378980" y="2626528"/>
          <a:ext cx="530573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44" tIns="0" rIns="2005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Providing direct support to individual registry users</a:t>
          </a:r>
        </a:p>
      </dsp:txBody>
      <dsp:txXfrm>
        <a:off x="406360" y="2653908"/>
        <a:ext cx="5250972" cy="506120"/>
      </dsp:txXfrm>
    </dsp:sp>
    <dsp:sp modelId="{6B2A5B3D-AE8E-4FAC-91A6-20DF30AA0B90}">
      <dsp:nvSpPr>
        <dsp:cNvPr id="0" name=""/>
        <dsp:cNvSpPr/>
      </dsp:nvSpPr>
      <dsp:spPr>
        <a:xfrm>
          <a:off x="0" y="3768808"/>
          <a:ext cx="757961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806C7-A646-424F-98A5-ABF6025D21A4}">
      <dsp:nvSpPr>
        <dsp:cNvPr id="0" name=""/>
        <dsp:cNvSpPr/>
      </dsp:nvSpPr>
      <dsp:spPr>
        <a:xfrm>
          <a:off x="378980" y="3488368"/>
          <a:ext cx="530573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44" tIns="0" rIns="2005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Outreach activities with potential providers of support and proponents of supported NAMAs</a:t>
          </a:r>
          <a:endParaRPr lang="en-US" sz="1900" kern="1200" dirty="0"/>
        </a:p>
      </dsp:txBody>
      <dsp:txXfrm>
        <a:off x="406360" y="3515748"/>
        <a:ext cx="5250972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3B986-4378-49EB-B1AF-42BD71688160}">
      <dsp:nvSpPr>
        <dsp:cNvPr id="0" name=""/>
        <dsp:cNvSpPr/>
      </dsp:nvSpPr>
      <dsp:spPr>
        <a:xfrm>
          <a:off x="0" y="0"/>
          <a:ext cx="7867649" cy="1298257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NAMAs can have several potential functions in a post 2020 climate regime </a:t>
          </a:r>
          <a:endParaRPr lang="en-US" sz="2400" b="1" kern="1200" dirty="0"/>
        </a:p>
      </dsp:txBody>
      <dsp:txXfrm>
        <a:off x="0" y="0"/>
        <a:ext cx="7867649" cy="1298257"/>
      </dsp:txXfrm>
    </dsp:sp>
    <dsp:sp modelId="{C2F0C824-8E28-46E7-8E5B-BCF57BF0EB89}">
      <dsp:nvSpPr>
        <dsp:cNvPr id="0" name=""/>
        <dsp:cNvSpPr/>
      </dsp:nvSpPr>
      <dsp:spPr>
        <a:xfrm>
          <a:off x="0" y="1298257"/>
          <a:ext cx="1966912" cy="272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building blocks for domestic actions, low emission development strategies and targets</a:t>
          </a:r>
          <a:endParaRPr lang="en-US" sz="2000" kern="1200" dirty="0"/>
        </a:p>
      </dsp:txBody>
      <dsp:txXfrm>
        <a:off x="0" y="1298257"/>
        <a:ext cx="1966912" cy="2726340"/>
      </dsp:txXfrm>
    </dsp:sp>
    <dsp:sp modelId="{D67AA5AC-13D9-47E0-87B5-27E036712F2A}">
      <dsp:nvSpPr>
        <dsp:cNvPr id="0" name=""/>
        <dsp:cNvSpPr/>
      </dsp:nvSpPr>
      <dsp:spPr>
        <a:xfrm>
          <a:off x="1966912" y="1298257"/>
          <a:ext cx="1966912" cy="272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basis for international reporting and/or articulation of commitments </a:t>
          </a:r>
        </a:p>
      </dsp:txBody>
      <dsp:txXfrm>
        <a:off x="1966912" y="1298257"/>
        <a:ext cx="1966912" cy="2726340"/>
      </dsp:txXfrm>
    </dsp:sp>
    <dsp:sp modelId="{C0009C8C-CFD9-458F-ADD8-2EE0C4511B45}">
      <dsp:nvSpPr>
        <dsp:cNvPr id="0" name=""/>
        <dsp:cNvSpPr/>
      </dsp:nvSpPr>
      <dsp:spPr>
        <a:xfrm>
          <a:off x="3933824" y="1298257"/>
          <a:ext cx="1966912" cy="272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 instrument for implementation of international support commitments under the 2015 climate </a:t>
          </a:r>
        </a:p>
      </dsp:txBody>
      <dsp:txXfrm>
        <a:off x="3933824" y="1298257"/>
        <a:ext cx="1966912" cy="2726340"/>
      </dsp:txXfrm>
    </dsp:sp>
    <dsp:sp modelId="{1EF777E8-8723-4414-8B79-3B57A1B7BEE5}">
      <dsp:nvSpPr>
        <dsp:cNvPr id="0" name=""/>
        <dsp:cNvSpPr/>
      </dsp:nvSpPr>
      <dsp:spPr>
        <a:xfrm>
          <a:off x="5900737" y="1298257"/>
          <a:ext cx="1966912" cy="2726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convenient vehicle for concrete climate actions on the ground and associated international financial and technical assistance</a:t>
          </a:r>
        </a:p>
      </dsp:txBody>
      <dsp:txXfrm>
        <a:off x="5900737" y="1298257"/>
        <a:ext cx="1966912" cy="2726340"/>
      </dsp:txXfrm>
    </dsp:sp>
    <dsp:sp modelId="{21A96443-723B-4E37-9606-2CD7142B68E0}">
      <dsp:nvSpPr>
        <dsp:cNvPr id="0" name=""/>
        <dsp:cNvSpPr/>
      </dsp:nvSpPr>
      <dsp:spPr>
        <a:xfrm>
          <a:off x="0" y="4024598"/>
          <a:ext cx="7867649" cy="3029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66777" y="387434"/>
            <a:ext cx="5735535" cy="15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2" tIns="43626" rIns="87252" bIns="43626"/>
          <a:lstStyle/>
          <a:p>
            <a:endParaRPr lang="en-GB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66777" y="9192741"/>
            <a:ext cx="5735535" cy="15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2" tIns="43626" rIns="87252" bIns="43626"/>
          <a:lstStyle/>
          <a:p>
            <a:endParaRPr lang="en-GB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68" y="9221157"/>
            <a:ext cx="609942" cy="62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l">
              <a:defRPr sz="11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814" y="4690549"/>
            <a:ext cx="4891460" cy="444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12" tIns="47255" rIns="94512" bIns="47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66777" y="387434"/>
            <a:ext cx="5735535" cy="15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2" tIns="43626" rIns="87252" bIns="43626"/>
          <a:lstStyle/>
          <a:p>
            <a:endParaRPr lang="en-GB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66777" y="9192741"/>
            <a:ext cx="5735535" cy="15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2" tIns="43626" rIns="87252" bIns="43626"/>
          <a:lstStyle/>
          <a:p>
            <a:endParaRPr lang="en-GB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0812" y="148543"/>
            <a:ext cx="5734043" cy="17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43716">
              <a:spcBef>
                <a:spcPct val="0"/>
              </a:spcBef>
              <a:defRPr sz="1100">
                <a:cs typeface="Arial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7" y="9192740"/>
            <a:ext cx="609942" cy="62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Hello and welcome to this side event on the</a:t>
            </a:r>
            <a:r>
              <a:rPr lang="de-DE" baseline="0" dirty="0" smtClean="0"/>
              <a:t> NAMA registry.</a:t>
            </a:r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three key types of user for the registry……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841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important to bear in mind that……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96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08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region between 30% and 60% of non-Annex I parties are participating.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1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that level</a:t>
            </a:r>
            <a:r>
              <a:rPr lang="en-US" baseline="0" dirty="0" smtClean="0"/>
              <a:t> of interest is not yet translating into entries in the registry10% or less of Parties with entries by region. Note that this is a corrected figure from the one that appears in the report. There was an error in this graph.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99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majority of NAMAs entries</a:t>
            </a:r>
            <a:r>
              <a:rPr lang="en-US" baseline="0" dirty="0" smtClean="0"/>
              <a:t> in the registry </a:t>
            </a:r>
            <a:r>
              <a:rPr lang="en-US" dirty="0" smtClean="0"/>
              <a:t>are those seeking support for implementation. 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79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regions</a:t>
            </a:r>
            <a:r>
              <a:rPr lang="en-US" baseline="0" dirty="0" smtClean="0"/>
              <a:t> have different profiles in terms of the support they are seeking, African states are seeking support more for preparation whereas eastern </a:t>
            </a:r>
            <a:r>
              <a:rPr lang="en-US" baseline="0" dirty="0" err="1" smtClean="0"/>
              <a:t>european</a:t>
            </a:r>
            <a:r>
              <a:rPr lang="en-US" baseline="0" dirty="0" smtClean="0"/>
              <a:t> states are seeking support more for implementation  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35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looking in more detail at the types of NAMAs</a:t>
            </a:r>
            <a:r>
              <a:rPr lang="en-US" baseline="0" dirty="0" smtClean="0"/>
              <a:t> entered in the registry so far, the </a:t>
            </a:r>
            <a:r>
              <a:rPr lang="en-US" dirty="0" err="1" smtClean="0"/>
              <a:t>sectoral</a:t>
            </a:r>
            <a:r>
              <a:rPr lang="en-US" dirty="0" smtClean="0"/>
              <a:t> breakdown</a:t>
            </a:r>
            <a:r>
              <a:rPr lang="en-US" baseline="0" dirty="0" smtClean="0"/>
              <a:t> of entries shows that the energy sector is most relevant to most NAMA entries, over half of the NAMAs entered so far include the energy sector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73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the type of support sought</a:t>
            </a:r>
            <a:r>
              <a:rPr lang="en-US" baseline="0" dirty="0" smtClean="0"/>
              <a:t>, most NAMAs are seeking financial support in the form of grant funding. Note that this is a measure of frequency rather than a measure of quantity. We can’t separate out the amount of support by type because more than one type of support can be sought by a NAMA.  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18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the type of support sought</a:t>
            </a:r>
            <a:r>
              <a:rPr lang="en-US" baseline="0" dirty="0" smtClean="0"/>
              <a:t>, most NAMAs are seeking financial support in the form of grant funding. Note that this is a measure of frequency rather than a measure of quantity. We can’t separate out the amount of support by type because more than one type of support can be sought by a NAMA.  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1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</a:t>
            </a:r>
            <a:r>
              <a:rPr lang="en-US" baseline="0" dirty="0" smtClean="0"/>
              <a:t> start by going over a little  background before discussing the operation of the registry in 2014 and highlighting some of the challenges and opportunities ahead for the registry in 2015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11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secretariat’s perspective we can see three main challenges</a:t>
            </a:r>
            <a:r>
              <a:rPr lang="en-US" baseline="0" dirty="0" smtClean="0"/>
              <a:t> for the registry at this point.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46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secretariat’s perspective we can see three main challenges</a:t>
            </a:r>
            <a:r>
              <a:rPr lang="en-US" baseline="0" dirty="0" smtClean="0"/>
              <a:t> for the registry at this point.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46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recommendation is that……Parties and others who may benefit from the registry.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83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Finally…….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94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Finally…….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94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Finally…….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94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Finally…….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94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mandate</a:t>
            </a:r>
            <a:r>
              <a:rPr lang="en-US" baseline="0" dirty="0" smtClean="0"/>
              <a:t> to establish the NAMA registry came at COP 16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at COP17 it was agreed that the registry would be developed as a dynamic, web-based platform managed by the secretariat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7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timeline</a:t>
            </a:r>
            <a:r>
              <a:rPr lang="en-US" baseline="0" dirty="0" smtClean="0"/>
              <a:t> for the registry is as follows………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9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what the public version of the registry looks like. Anyone with an internet connection can access the registry and browse and search the information that is there …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9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the registry looks like to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the registry looks like to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6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the registry looks like to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6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looking at the</a:t>
            </a:r>
            <a:r>
              <a:rPr lang="en-US" baseline="0" dirty="0" smtClean="0"/>
              <a:t> fundamentals of the registry….. t</a:t>
            </a:r>
            <a:r>
              <a:rPr lang="en-US" dirty="0" smtClean="0"/>
              <a:t>he registry consists</a:t>
            </a:r>
            <a:r>
              <a:rPr lang="en-US" baseline="0" dirty="0" smtClean="0"/>
              <a:t> of a data base that stores information on NAMAs and support and a user interface that allows the submission and searching of information contained in the database.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smtClean="0"/>
              <a:t>UNFCCC secretariat - Mitigation, Data and Analysis Programme</a:t>
            </a:r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 smtClean="0"/>
              <a:t>Gopal Raj Joshi, Associate Programme Officer</a:t>
            </a:r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smtClean="0"/>
              <a:t>UNFCCC secretariat - Mitigation, Data and Analysis Programme</a:t>
            </a:r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 smtClean="0"/>
              <a:t>Gopal Raj Joshi, Associate Programme Officer</a:t>
            </a:r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UNFCCC secretariat - Mitigation, Data and Analysis Programme</a:t>
            </a:r>
            <a:endParaRPr lang="de-DE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Gopal Raj Joshi, Associate Programme Officer</a:t>
            </a:r>
            <a:endParaRPr lang="de-DE" dirty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1" y="1340768"/>
            <a:ext cx="7969449" cy="3816424"/>
          </a:xfrm>
        </p:spPr>
        <p:txBody>
          <a:bodyPr/>
          <a:lstStyle/>
          <a:p>
            <a:r>
              <a:rPr lang="de-DE" sz="4000" dirty="0" smtClean="0"/>
              <a:t>Overview and Status of Operation of NAMA Registry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1" dirty="0" smtClean="0"/>
              <a:t>Regional Workshop on CDM and NAMAs for Latin America and the Caribean </a:t>
            </a:r>
            <a:br>
              <a:rPr lang="de-DE" sz="1800" b="1" dirty="0" smtClean="0"/>
            </a:br>
            <a:r>
              <a:rPr lang="de-DE" sz="1800" b="1" dirty="0" smtClean="0"/>
              <a:t>31 August - 2 Spetember </a:t>
            </a:r>
            <a:br>
              <a:rPr lang="de-DE" sz="1800" b="1" dirty="0" smtClean="0"/>
            </a:br>
            <a:r>
              <a:rPr lang="de-DE" sz="1800" b="1" dirty="0" smtClean="0"/>
              <a:t>Bogota, Colombia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Registry fundamentals: Users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891378"/>
              </p:ext>
            </p:extLst>
          </p:nvPr>
        </p:nvGraphicFramePr>
        <p:xfrm>
          <a:off x="827584" y="1484784"/>
          <a:ext cx="7531050" cy="39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6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Operation of the registry in 2014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63650"/>
            <a:ext cx="7969448" cy="331747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Overview of registry content in 2014 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000" dirty="0" smtClean="0"/>
              <a:t>The statistics on users are as at 1 July 2014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statistics on registry content are as 14 April 2014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Further analysis will be available in the second annual report of the registry scheduled for COP 20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5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77" y="-99392"/>
            <a:ext cx="7869238" cy="144016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Summary of registry participation </a:t>
            </a:r>
            <a:r>
              <a:rPr lang="en-GB" sz="1000" dirty="0"/>
              <a:t/>
            </a:r>
            <a:br>
              <a:rPr lang="en-GB" sz="1000" dirty="0"/>
            </a:br>
            <a:endParaRPr lang="en-GB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7628"/>
            <a:ext cx="7776864" cy="516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5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81" y="306363"/>
            <a:ext cx="7869238" cy="314325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/>
              <a:t>Registry participation characterised by NAMA</a:t>
            </a:r>
            <a:r>
              <a:rPr lang="en-GB" sz="2400" b="1" dirty="0"/>
              <a:t> </a:t>
            </a:r>
            <a:r>
              <a:rPr lang="en-GB" sz="2400" b="1" dirty="0" smtClean="0"/>
              <a:t>approver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access rights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873587"/>
            <a:ext cx="7560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region, 30%-60% of developing countries requested access rights</a:t>
            </a:r>
            <a:endParaRPr lang="en-GB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670952"/>
              </p:ext>
            </p:extLst>
          </p:nvPr>
        </p:nvGraphicFramePr>
        <p:xfrm>
          <a:off x="1043608" y="1340769"/>
          <a:ext cx="7128792" cy="457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5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869238" cy="576064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Registry </a:t>
            </a:r>
            <a:r>
              <a:rPr lang="en-GB" sz="2400" b="1" dirty="0"/>
              <a:t>participation </a:t>
            </a:r>
            <a:r>
              <a:rPr lang="en-GB" sz="2400" b="1" dirty="0" smtClean="0"/>
              <a:t>characterised  by NAMA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entries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08720"/>
            <a:ext cx="8064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Significantly fewer have gone the step further of creating an entry in the registry   </a:t>
            </a:r>
            <a:endParaRPr lang="en-GB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332637"/>
              </p:ext>
            </p:extLst>
          </p:nvPr>
        </p:nvGraphicFramePr>
        <p:xfrm>
          <a:off x="971600" y="1412776"/>
          <a:ext cx="74888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5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69238" cy="314325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/>
              <a:t>Characterization </a:t>
            </a:r>
            <a:r>
              <a:rPr lang="en-GB" sz="3100" b="1" dirty="0"/>
              <a:t>of NAMA entries by type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60" y="1556791"/>
            <a:ext cx="736755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858778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majority of NAMA entries are seeking support and the majority of these are seeking support for implementation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978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Characterization </a:t>
            </a:r>
            <a:r>
              <a:rPr lang="en-GB" sz="2800" b="1" dirty="0"/>
              <a:t>of NAMA entries by type</a:t>
            </a:r>
            <a:r>
              <a:rPr lang="en-GB" sz="1800" dirty="0"/>
              <a:t/>
            </a:r>
            <a:br>
              <a:rPr lang="en-GB" sz="1800" dirty="0"/>
            </a:br>
            <a:endParaRPr lang="en-GB" dirty="0"/>
          </a:p>
        </p:txBody>
      </p:sp>
      <p:pic>
        <p:nvPicPr>
          <p:cNvPr id="1026" name="Chart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92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3855" y="908720"/>
            <a:ext cx="7272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Types of support needed is different by region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566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330" y="476672"/>
            <a:ext cx="7869238" cy="314325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/>
              <a:t>Characterization </a:t>
            </a:r>
            <a:r>
              <a:rPr lang="en-GB" sz="3100" b="1" dirty="0"/>
              <a:t>of NAMAs by sector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9887"/>
            <a:ext cx="7344816" cy="48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33137"/>
            <a:ext cx="78658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energy supply sector is the sector relevant to most NAMA entries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237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2888" cy="72008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Type of </a:t>
            </a:r>
            <a:r>
              <a:rPr lang="en-GB" sz="2800" b="1" dirty="0" smtClean="0"/>
              <a:t>financial </a:t>
            </a:r>
            <a:r>
              <a:rPr lang="en-GB" sz="2800" b="1" dirty="0"/>
              <a:t>support sought</a:t>
            </a:r>
            <a:r>
              <a:rPr lang="en-GB" sz="1050" dirty="0"/>
              <a:t/>
            </a:r>
            <a:br>
              <a:rPr lang="en-GB" sz="1050" dirty="0"/>
            </a:br>
            <a:endParaRPr lang="en-GB" sz="105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72808" cy="459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908720"/>
            <a:ext cx="8280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Grant funding is the type of financial support most commonly sought by NAMAs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637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8558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Extent of matching</a:t>
            </a:r>
            <a:r>
              <a:rPr lang="en-GB" sz="1050" dirty="0"/>
              <a:t/>
            </a:r>
            <a:br>
              <a:rPr lang="en-GB" sz="1050" dirty="0"/>
            </a:br>
            <a:endParaRPr lang="en-GB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063764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For a match to be recorded, both the NAMA and the source of support should have an entry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Both Parties have to agree on the type and amount of support (</a:t>
            </a:r>
            <a:r>
              <a:rPr lang="en-US" sz="2000" dirty="0" err="1" smtClean="0"/>
              <a:t>e.g</a:t>
            </a:r>
            <a:r>
              <a:rPr lang="en-US" sz="2000" dirty="0" smtClean="0"/>
              <a:t>, the registry seeks confirmation from the counterpart)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To date, </a:t>
            </a:r>
            <a:r>
              <a:rPr lang="en-US" sz="2000" b="1" dirty="0" smtClean="0"/>
              <a:t>only two matches have been recorded in the registry</a:t>
            </a:r>
            <a:r>
              <a:rPr lang="en-US" sz="2000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E" sz="2000" dirty="0" smtClean="0"/>
              <a:t>NS-85 </a:t>
            </a:r>
            <a:r>
              <a:rPr lang="en-IE" sz="2000" dirty="0"/>
              <a:t>(“Adaptive Sustainable Forest Management in </a:t>
            </a:r>
            <a:r>
              <a:rPr lang="en-IE" sz="2000" dirty="0" err="1"/>
              <a:t>Borjomi-Bakuriani</a:t>
            </a:r>
            <a:r>
              <a:rPr lang="en-IE" sz="2000" dirty="0"/>
              <a:t> Forest District”), </a:t>
            </a:r>
            <a:r>
              <a:rPr lang="en-IE" sz="2000" dirty="0" smtClean="0"/>
              <a:t>by </a:t>
            </a:r>
            <a:r>
              <a:rPr lang="en-IE" sz="2000" dirty="0"/>
              <a:t>Georgia, received support from </a:t>
            </a:r>
            <a:r>
              <a:rPr lang="en-IE" sz="2000" dirty="0" smtClean="0"/>
              <a:t>Austria (EUR </a:t>
            </a:r>
            <a:r>
              <a:rPr lang="en-US" sz="2000" dirty="0" smtClean="0"/>
              <a:t>1.940.492)</a:t>
            </a:r>
            <a:endParaRPr lang="en-IE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IE" sz="2000" dirty="0" smtClean="0"/>
              <a:t>NS-95 </a:t>
            </a:r>
            <a:r>
              <a:rPr lang="en-IE" sz="2000" dirty="0"/>
              <a:t>(“Nationally Appropriate Mitigation Actions for low-carbon end-use sectors in Azerbaijan”), </a:t>
            </a:r>
            <a:r>
              <a:rPr lang="en-IE" sz="2000" dirty="0" smtClean="0"/>
              <a:t>received </a:t>
            </a:r>
            <a:r>
              <a:rPr lang="en-IE" sz="2000" dirty="0"/>
              <a:t>support from the </a:t>
            </a:r>
            <a:r>
              <a:rPr lang="en-IE" sz="2000" dirty="0" smtClean="0"/>
              <a:t>GEF (USD 100.000)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3807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527149"/>
          </a:xfrm>
        </p:spPr>
        <p:txBody>
          <a:bodyPr/>
          <a:lstStyle/>
          <a:p>
            <a:r>
              <a:rPr lang="en-US" sz="2800" b="1" dirty="0" smtClean="0"/>
              <a:t>Presentation Outline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908720"/>
            <a:ext cx="7867650" cy="50405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Background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Mandate for the registry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History of the </a:t>
            </a:r>
            <a:r>
              <a:rPr lang="en-US" sz="2400" dirty="0"/>
              <a:t>r</a:t>
            </a:r>
            <a:r>
              <a:rPr lang="en-US" sz="2400" dirty="0" smtClean="0"/>
              <a:t>egistry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Registry fundamentals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2. Operation of the registry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Overview of content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Secretariat activity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3. Challenges and opportunities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4. </a:t>
            </a:r>
            <a:r>
              <a:rPr lang="en-US" sz="2400" dirty="0"/>
              <a:t>R</a:t>
            </a:r>
            <a:r>
              <a:rPr lang="en-US" sz="2400" dirty="0" smtClean="0"/>
              <a:t>ole of the registry in the short, medium to long term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5. Q/A and feedback collection : Areas of improvements for successful operation of the registry to meet existing and future role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1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Secretariat activities to support the registry </a:t>
            </a:r>
            <a:endParaRPr lang="en-GB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503861"/>
              </p:ext>
            </p:extLst>
          </p:nvPr>
        </p:nvGraphicFramePr>
        <p:xfrm>
          <a:off x="-108520" y="975618"/>
          <a:ext cx="8928992" cy="475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6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Challenges and opportunities </a:t>
            </a:r>
            <a:endParaRPr lang="en-GB" sz="2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163428"/>
              </p:ext>
            </p:extLst>
          </p:nvPr>
        </p:nvGraphicFramePr>
        <p:xfrm>
          <a:off x="635000" y="1261715"/>
          <a:ext cx="786765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9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Challenges and opportunities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867650" cy="432752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It </a:t>
            </a:r>
            <a:r>
              <a:rPr lang="en-GB" sz="2000" dirty="0"/>
              <a:t>is recommended that Parties and others who </a:t>
            </a:r>
            <a:r>
              <a:rPr lang="en-GB" sz="2000" dirty="0" smtClean="0"/>
              <a:t>may </a:t>
            </a:r>
            <a:r>
              <a:rPr lang="en-GB" sz="2000" dirty="0"/>
              <a:t>benefit from the </a:t>
            </a:r>
            <a:r>
              <a:rPr lang="en-GB" sz="2000" dirty="0" smtClean="0"/>
              <a:t>registry:</a:t>
            </a:r>
          </a:p>
          <a:p>
            <a:pPr marL="0" indent="0">
              <a:buNone/>
            </a:pPr>
            <a:endParaRPr lang="en-GB" sz="2000" dirty="0" smtClean="0"/>
          </a:p>
          <a:p>
            <a:pPr lvl="1"/>
            <a:r>
              <a:rPr lang="en-GB" sz="2000" dirty="0" smtClean="0"/>
              <a:t>Find </a:t>
            </a:r>
            <a:r>
              <a:rPr lang="en-GB" sz="2000" dirty="0"/>
              <a:t>ways to increase their level of participation in the registry, </a:t>
            </a:r>
            <a:r>
              <a:rPr lang="en-GB" sz="2000" dirty="0" smtClean="0"/>
              <a:t>including obtaining </a:t>
            </a:r>
            <a:r>
              <a:rPr lang="en-GB" sz="2000" dirty="0"/>
              <a:t>access rights and creating registry </a:t>
            </a:r>
            <a:r>
              <a:rPr lang="en-GB" sz="2000" dirty="0" smtClean="0"/>
              <a:t>entries. For </a:t>
            </a:r>
            <a:r>
              <a:rPr lang="en-GB" sz="2000" dirty="0"/>
              <a:t>developing country </a:t>
            </a:r>
            <a:r>
              <a:rPr lang="en-GB" sz="2000" dirty="0" smtClean="0"/>
              <a:t>Parties, the ability to decentralize the </a:t>
            </a:r>
            <a:r>
              <a:rPr lang="en-GB" sz="2000" dirty="0"/>
              <a:t>preparation </a:t>
            </a:r>
            <a:r>
              <a:rPr lang="en-GB" sz="2000" dirty="0" smtClean="0"/>
              <a:t>of NAMAs through NAMA developer access rights may facilitate participation</a:t>
            </a:r>
          </a:p>
          <a:p>
            <a:pPr lvl="1"/>
            <a:endParaRPr lang="en-US" sz="2000" dirty="0"/>
          </a:p>
          <a:p>
            <a:pPr lvl="1"/>
            <a:r>
              <a:rPr lang="en-GB" sz="2000" dirty="0"/>
              <a:t>Take steps to ensure that their entries in the registry are accurate, complete and </a:t>
            </a:r>
            <a:r>
              <a:rPr lang="en-GB" sz="2000" dirty="0" smtClean="0"/>
              <a:t>up-to-date</a:t>
            </a:r>
          </a:p>
          <a:p>
            <a:pPr lvl="1"/>
            <a:endParaRPr lang="en-US" sz="2000" dirty="0"/>
          </a:p>
          <a:p>
            <a:pPr lvl="1"/>
            <a:r>
              <a:rPr lang="en-GB" sz="2000" dirty="0"/>
              <a:t>Continue to provide the secretariat with suggestions for improving </a:t>
            </a:r>
            <a:r>
              <a:rPr lang="en-GB" sz="2000" dirty="0" smtClean="0"/>
              <a:t>the registry, with their related capacity-building needs and to make </a:t>
            </a:r>
            <a:r>
              <a:rPr lang="en-GB" sz="2000" dirty="0"/>
              <a:t>use </a:t>
            </a:r>
            <a:r>
              <a:rPr lang="en-GB" sz="2000" dirty="0" smtClean="0"/>
              <a:t>of relevant technical resources</a:t>
            </a:r>
            <a:endParaRPr lang="en-GB" sz="2000" dirty="0"/>
          </a:p>
          <a:p>
            <a:endParaRPr lang="en-US" dirty="0"/>
          </a:p>
          <a:p>
            <a:endParaRPr lang="en-GB" dirty="0"/>
          </a:p>
          <a:p>
            <a:pPr lvl="1"/>
            <a:endParaRPr lang="en-GB" dirty="0" smtClean="0"/>
          </a:p>
          <a:p>
            <a:pPr lvl="1"/>
            <a:endParaRPr lang="en-US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0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Future activities to support the registry </a:t>
            </a:r>
            <a:endParaRPr lang="en-GB" sz="2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538501"/>
              </p:ext>
            </p:extLst>
          </p:nvPr>
        </p:nvGraphicFramePr>
        <p:xfrm>
          <a:off x="971600" y="1732672"/>
          <a:ext cx="7579618" cy="428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11560" y="859359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200" dirty="0"/>
              <a:t>The secretariat will continue to support for the registry, within the restrictions of mandate and budget:</a:t>
            </a:r>
          </a:p>
        </p:txBody>
      </p:sp>
    </p:spTree>
    <p:extLst>
      <p:ext uri="{BB962C8B-B14F-4D97-AF65-F5344CB8AC3E}">
        <p14:creationId xmlns:p14="http://schemas.microsoft.com/office/powerpoint/2010/main" val="24399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The role and importance of NAMA registry in 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short to medium term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548680"/>
            <a:ext cx="7867650" cy="5040560"/>
          </a:xfrm>
        </p:spPr>
        <p:txBody>
          <a:bodyPr/>
          <a:lstStyle/>
          <a:p>
            <a:pPr marL="271462" lvl="1" indent="0">
              <a:buNone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 clearing house between countries between seeking support for their NAMAs and countries that can deliver support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 platform to facilitate match and pool available and diverse resources to mitigation </a:t>
            </a:r>
            <a:r>
              <a:rPr lang="en-US" sz="2200" dirty="0" smtClean="0"/>
              <a:t>actions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Could provide an instrument to support/encourage the preparation of NAMAs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 platform to highlight and recognize the leadership undertaken by the developing Parties for designing and implementing concrete mitigation actions  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 platform to highlight and recognize the support offered by the developed Parties and other agencies  as per the objectives of the convention</a:t>
            </a:r>
          </a:p>
          <a:p>
            <a:pPr lvl="1"/>
            <a:endParaRPr lang="en-US" sz="2400" dirty="0" smtClean="0"/>
          </a:p>
          <a:p>
            <a:pPr marL="271462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The role and importance of NAMA registry in 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short to medium term</a:t>
            </a:r>
            <a:endParaRPr lang="en-GB" sz="28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35000" y="908720"/>
            <a:ext cx="7867650" cy="432752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Could provide information on developing countries’ climate finance need for mitigation actions 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Could </a:t>
            </a:r>
            <a:r>
              <a:rPr lang="en-US" sz="2200" dirty="0"/>
              <a:t>help to improve the transparency of financial support for climate change </a:t>
            </a:r>
            <a:r>
              <a:rPr lang="en-US" sz="2200" dirty="0" smtClean="0"/>
              <a:t>mitigation and foster trust between developing and developed Parties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</a:t>
            </a:r>
            <a:r>
              <a:rPr lang="en-US" sz="2200" dirty="0" smtClean="0"/>
              <a:t>haring of knowledge </a:t>
            </a:r>
            <a:r>
              <a:rPr lang="en-US" sz="2200" dirty="0"/>
              <a:t>and best practices on mitigation actions 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Recording data with a view to improving emissions statistics and projections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Could </a:t>
            </a:r>
            <a:r>
              <a:rPr lang="en-US" sz="2200" dirty="0"/>
              <a:t>provide useful insights for future funding </a:t>
            </a:r>
            <a:r>
              <a:rPr lang="en-US" sz="2200" dirty="0" smtClean="0"/>
              <a:t>windows including Green Climate Fund 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The role of NAMA registry in long term</a:t>
            </a:r>
            <a:endParaRPr lang="en-GB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364718"/>
              </p:ext>
            </p:extLst>
          </p:nvPr>
        </p:nvGraphicFramePr>
        <p:xfrm>
          <a:off x="635000" y="908720"/>
          <a:ext cx="786765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83568" y="5301208"/>
            <a:ext cx="7848872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The registry platform needs to evolve to facilitate the future role of NAMAs</a:t>
            </a:r>
          </a:p>
        </p:txBody>
      </p:sp>
    </p:spTree>
    <p:extLst>
      <p:ext uri="{BB962C8B-B14F-4D97-AF65-F5344CB8AC3E}">
        <p14:creationId xmlns:p14="http://schemas.microsoft.com/office/powerpoint/2010/main" val="28986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UNFCCC secretariat - Mitigation, Data and Analysis Programme</a:t>
            </a:r>
            <a:endParaRPr lang="de-DE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Gopal Raj Joshi, Associate Programme Officer</a:t>
            </a:r>
            <a:endParaRPr lang="de-DE" dirty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340768"/>
            <a:ext cx="8208912" cy="3528392"/>
          </a:xfrm>
        </p:spPr>
        <p:txBody>
          <a:bodyPr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Annual report on registry operation: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/>
              <a:t>FCCC/CP/2013/INF.2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Report on the extent of matching: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/>
              <a:t>FCCC/SBI/2014/INF.10</a:t>
            </a:r>
            <a:br>
              <a:rPr lang="en-US" sz="2400" u="sng" dirty="0" smtClean="0"/>
            </a:b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2400" dirty="0" smtClean="0"/>
              <a:t>To view the registry visit: </a:t>
            </a:r>
            <a:br>
              <a:rPr lang="en-US" sz="2400" dirty="0" smtClean="0"/>
            </a:br>
            <a:r>
              <a:rPr lang="en-US" sz="2400" u="sng" dirty="0"/>
              <a:t>http://unfccc.int/cooperation_support/nama/items/8184.php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9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Floor Discussion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836712"/>
            <a:ext cx="7867650" cy="5112568"/>
          </a:xfrm>
        </p:spPr>
        <p:txBody>
          <a:bodyPr/>
          <a:lstStyle/>
          <a:p>
            <a:r>
              <a:rPr lang="en-US" sz="1800" b="1" dirty="0" smtClean="0"/>
              <a:t>What is your experience and feedback with respect to use of the NAMA registry ? 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What you would like to suggest for further improvements in the registry with respect to technical, managerial and support aspect? 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IE" sz="1800" b="1" dirty="0"/>
              <a:t>What would be required for the registry to play a more active role in facilitating the </a:t>
            </a:r>
            <a:r>
              <a:rPr lang="en-IE" sz="1800" b="1" dirty="0" smtClean="0"/>
              <a:t>matching </a:t>
            </a:r>
            <a:r>
              <a:rPr lang="en-IE" sz="1800" b="1" dirty="0"/>
              <a:t>of NAMAs with support</a:t>
            </a:r>
            <a:r>
              <a:rPr lang="en-IE" sz="1800" b="1" dirty="0" smtClean="0"/>
              <a:t>?</a:t>
            </a:r>
          </a:p>
          <a:p>
            <a:endParaRPr lang="en-IE" sz="1800" b="1" dirty="0"/>
          </a:p>
          <a:p>
            <a:r>
              <a:rPr lang="en-IE" sz="1800" b="1" dirty="0"/>
              <a:t>What are the main challenges preventing more active engagement in the registry of </a:t>
            </a:r>
            <a:r>
              <a:rPr lang="en-IE" sz="1800" b="1" dirty="0" smtClean="0"/>
              <a:t>actors </a:t>
            </a:r>
            <a:r>
              <a:rPr lang="en-IE" sz="1800" b="1" dirty="0"/>
              <a:t>developing NAMAs and providing support for them? What actions could be </a:t>
            </a:r>
            <a:r>
              <a:rPr lang="en-IE" sz="1800" b="1" dirty="0" smtClean="0"/>
              <a:t>taken </a:t>
            </a:r>
            <a:r>
              <a:rPr lang="en-IE" sz="1800" b="1" dirty="0"/>
              <a:t>by the </a:t>
            </a:r>
            <a:r>
              <a:rPr lang="en-IE" sz="1800" b="1" dirty="0" smtClean="0"/>
              <a:t>UNFCCC to address those challenges to fulfil the objectives of the registry ? </a:t>
            </a:r>
          </a:p>
          <a:p>
            <a:pPr marL="0" indent="0">
              <a:buNone/>
            </a:pPr>
            <a:endParaRPr lang="en-IE" sz="1800" b="1" dirty="0"/>
          </a:p>
          <a:p>
            <a:r>
              <a:rPr lang="en-IE" sz="1800" b="1" dirty="0"/>
              <a:t>What other </a:t>
            </a:r>
            <a:r>
              <a:rPr lang="en-IE" sz="1800" b="1" dirty="0" smtClean="0"/>
              <a:t>uses/roles do you foresee for </a:t>
            </a:r>
            <a:r>
              <a:rPr lang="en-IE" sz="1800" b="1" dirty="0"/>
              <a:t>the </a:t>
            </a:r>
            <a:r>
              <a:rPr lang="en-IE" sz="1800" b="1" dirty="0" smtClean="0"/>
              <a:t>registry in short, medium to long term beyond </a:t>
            </a:r>
            <a:r>
              <a:rPr lang="en-IE" sz="1800" b="1" dirty="0"/>
              <a:t>the facilitation of </a:t>
            </a:r>
            <a:r>
              <a:rPr lang="en-IE" sz="1800" b="1" dirty="0" smtClean="0"/>
              <a:t>matching ? </a:t>
            </a:r>
            <a:endParaRPr lang="en-IE" sz="1800" b="1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Mandate for the registry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670" y="4869160"/>
            <a:ext cx="7867650" cy="1008112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indent="0" algn="ctr">
              <a:buNone/>
            </a:pPr>
            <a:endParaRPr lang="en-GB" sz="1800" b="1" dirty="0" smtClean="0"/>
          </a:p>
          <a:p>
            <a:pPr marL="0" indent="0" algn="ctr">
              <a:buNone/>
            </a:pPr>
            <a:r>
              <a:rPr lang="en-GB" sz="1800" b="1" dirty="0" smtClean="0"/>
              <a:t>Participation </a:t>
            </a:r>
            <a:r>
              <a:rPr lang="en-GB" sz="1800" b="1" dirty="0"/>
              <a:t>is voluntary and </a:t>
            </a:r>
            <a:r>
              <a:rPr lang="en-GB" sz="1800" b="1" dirty="0" smtClean="0"/>
              <a:t>the registry contains only information  that </a:t>
            </a:r>
            <a:r>
              <a:rPr lang="en-GB" sz="1800" b="1" dirty="0"/>
              <a:t>has been </a:t>
            </a:r>
            <a:r>
              <a:rPr lang="en-GB" sz="1800" b="1" dirty="0" smtClean="0"/>
              <a:t>submitted specifically for recording.</a:t>
            </a:r>
            <a:endParaRPr lang="en-GB" sz="1800" b="1" dirty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683568" y="836712"/>
            <a:ext cx="8064896" cy="4064000"/>
            <a:chOff x="683568" y="836712"/>
            <a:chExt cx="8064896" cy="4064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914337772"/>
                </p:ext>
              </p:extLst>
            </p:nvPr>
          </p:nvGraphicFramePr>
          <p:xfrm>
            <a:off x="683568" y="836712"/>
            <a:ext cx="8064896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49710" y="1628800"/>
              <a:ext cx="14900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1/CP.16, paragraph 53</a:t>
              </a:r>
              <a:endParaRPr lang="en-US" sz="18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21718" y="3284984"/>
            <a:ext cx="1346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2/CP.17, paragraph 45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46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69238" cy="674365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History of the registry development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855561"/>
              </p:ext>
            </p:extLst>
          </p:nvPr>
        </p:nvGraphicFramePr>
        <p:xfrm>
          <a:off x="395536" y="1263650"/>
          <a:ext cx="786765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092277" y="4761629"/>
            <a:ext cx="1656186" cy="791125"/>
            <a:chOff x="5212717" y="2317474"/>
            <a:chExt cx="1017048" cy="791125"/>
          </a:xfrm>
        </p:grpSpPr>
        <p:sp>
          <p:nvSpPr>
            <p:cNvPr id="8" name="Rectangle 7"/>
            <p:cNvSpPr/>
            <p:nvPr/>
          </p:nvSpPr>
          <p:spPr>
            <a:xfrm>
              <a:off x="5212717" y="2317474"/>
              <a:ext cx="1017047" cy="79112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212718" y="2317474"/>
              <a:ext cx="1017047" cy="791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dirty="0" smtClean="0"/>
                <a:t> Second </a:t>
              </a:r>
              <a:r>
                <a:rPr lang="en-US" sz="1600" b="1" kern="1200" dirty="0" smtClean="0"/>
                <a:t>release of the web-based registry </a:t>
              </a:r>
              <a:endParaRPr lang="en-US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80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Registry fundamentals: Public</a:t>
            </a:r>
            <a:r>
              <a:rPr lang="en-US" sz="2800" b="1" dirty="0"/>
              <a:t> </a:t>
            </a:r>
            <a:r>
              <a:rPr lang="en-US" sz="2800" b="1" dirty="0" smtClean="0"/>
              <a:t>registry 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124" r="21567"/>
          <a:stretch/>
        </p:blipFill>
        <p:spPr bwMode="auto">
          <a:xfrm>
            <a:off x="1259632" y="853643"/>
            <a:ext cx="6480720" cy="54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Registry fundamentals : Public registry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788"/>
            <a:ext cx="8496944" cy="35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Registry fundamentals :Public registry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2166"/>
            <a:ext cx="8454579" cy="552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5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568952" cy="980728"/>
          </a:xfrm>
        </p:spPr>
        <p:txBody>
          <a:bodyPr/>
          <a:lstStyle/>
          <a:p>
            <a:r>
              <a:rPr lang="en-US" sz="2000" b="1" dirty="0" smtClean="0"/>
              <a:t>Registry fundamentals : Closed registry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-1258" r="4200"/>
          <a:stretch/>
        </p:blipFill>
        <p:spPr bwMode="auto">
          <a:xfrm>
            <a:off x="1331640" y="764704"/>
            <a:ext cx="7105651" cy="567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985952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Accessible to only users having access rights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916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Registry fundamentals: structure</a:t>
            </a:r>
            <a:endParaRPr lang="en-GB" sz="2800" b="1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459288" y="1906588"/>
            <a:ext cx="3595687" cy="3224212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805488" y="1933575"/>
            <a:ext cx="88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Interface</a:t>
            </a:r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805488" y="2166938"/>
            <a:ext cx="903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467225" y="2771775"/>
            <a:ext cx="79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549775" y="2771775"/>
            <a:ext cx="77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Submit </a:t>
            </a:r>
            <a:endParaRPr lang="en-US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338763" y="2771775"/>
            <a:ext cx="77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NAMAs</a:t>
            </a:r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188075" y="2771775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(support)</a:t>
            </a:r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4467225" y="3189288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549775" y="3189288"/>
            <a:ext cx="774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Submit </a:t>
            </a:r>
            <a:endParaRPr lang="en-US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338763" y="3189288"/>
            <a:ext cx="774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NAMAs</a:t>
            </a:r>
            <a:endParaRPr lang="en-US" dirty="0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188075" y="3189288"/>
            <a:ext cx="1270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(recognition)</a:t>
            </a:r>
            <a:endParaRPr lang="en-US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467225" y="3608388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549775" y="3608388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Submit info on support</a:t>
            </a:r>
            <a:endParaRPr lang="en-US"/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4467225" y="4025900"/>
            <a:ext cx="79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549775" y="4025900"/>
            <a:ext cx="195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Browse information</a:t>
            </a:r>
            <a:endParaRPr lang="en-US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467225" y="4445000"/>
            <a:ext cx="79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4549775" y="4445000"/>
            <a:ext cx="162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Perform queries</a:t>
            </a:r>
            <a:endParaRPr lang="en-US"/>
          </a:p>
        </p:txBody>
      </p:sp>
      <p:grpSp>
        <p:nvGrpSpPr>
          <p:cNvPr id="22" name="Group 41"/>
          <p:cNvGrpSpPr>
            <a:grpSpLocks/>
          </p:cNvGrpSpPr>
          <p:nvPr/>
        </p:nvGrpSpPr>
        <p:grpSpPr bwMode="auto">
          <a:xfrm>
            <a:off x="1654175" y="4016375"/>
            <a:ext cx="2014538" cy="879475"/>
            <a:chOff x="1042" y="2530"/>
            <a:chExt cx="1269" cy="554"/>
          </a:xfrm>
        </p:grpSpPr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1042" y="2530"/>
              <a:ext cx="1269" cy="554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1042" y="2530"/>
              <a:ext cx="1269" cy="554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2254250" y="4337050"/>
            <a:ext cx="800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Support</a:t>
            </a:r>
            <a:endParaRPr lang="en-US"/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1303338" y="1916113"/>
            <a:ext cx="2630487" cy="323532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2124075" y="1989138"/>
            <a:ext cx="977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Database</a:t>
            </a:r>
            <a:endParaRPr lang="en-US"/>
          </a:p>
        </p:txBody>
      </p:sp>
      <p:grpSp>
        <p:nvGrpSpPr>
          <p:cNvPr id="28" name="Group 52"/>
          <p:cNvGrpSpPr>
            <a:grpSpLocks/>
          </p:cNvGrpSpPr>
          <p:nvPr/>
        </p:nvGrpSpPr>
        <p:grpSpPr bwMode="auto">
          <a:xfrm>
            <a:off x="1654175" y="4016375"/>
            <a:ext cx="2014538" cy="879475"/>
            <a:chOff x="1042" y="2530"/>
            <a:chExt cx="1269" cy="554"/>
          </a:xfrm>
        </p:grpSpPr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1042" y="2530"/>
              <a:ext cx="1269" cy="554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ctangle 51"/>
            <p:cNvSpPr>
              <a:spLocks noChangeArrowheads="1"/>
            </p:cNvSpPr>
            <p:nvPr/>
          </p:nvSpPr>
          <p:spPr bwMode="auto">
            <a:xfrm>
              <a:off x="1042" y="2530"/>
              <a:ext cx="1269" cy="554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2254250" y="4337050"/>
            <a:ext cx="800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Support</a:t>
            </a:r>
            <a:endParaRPr lang="en-US"/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1692275" y="2420938"/>
            <a:ext cx="1943100" cy="503237"/>
          </a:xfrm>
          <a:prstGeom prst="rect">
            <a:avLst/>
          </a:prstGeom>
          <a:solidFill>
            <a:srgbClr val="EAEAEA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NAMAs for support</a:t>
            </a:r>
          </a:p>
        </p:txBody>
      </p:sp>
      <p:sp>
        <p:nvSpPr>
          <p:cNvPr id="33" name="Rectangle 56"/>
          <p:cNvSpPr>
            <a:spLocks noChangeArrowheads="1"/>
          </p:cNvSpPr>
          <p:nvPr/>
        </p:nvSpPr>
        <p:spPr bwMode="auto">
          <a:xfrm>
            <a:off x="1692275" y="3213100"/>
            <a:ext cx="1943100" cy="503238"/>
          </a:xfrm>
          <a:prstGeom prst="rect">
            <a:avLst/>
          </a:prstGeom>
          <a:solidFill>
            <a:srgbClr val="EAEAEA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dirty="0"/>
              <a:t>NAMAs for </a:t>
            </a:r>
            <a:r>
              <a:rPr lang="en-US" dirty="0" smtClean="0"/>
              <a:t>recognition</a:t>
            </a:r>
            <a:endParaRPr lang="en-US" dirty="0"/>
          </a:p>
        </p:txBody>
      </p:sp>
      <p:cxnSp>
        <p:nvCxnSpPr>
          <p:cNvPr id="34" name="AutoShape 61"/>
          <p:cNvCxnSpPr>
            <a:cxnSpLocks noChangeShapeType="1"/>
            <a:stCxn id="32" idx="1"/>
            <a:endCxn id="30" idx="1"/>
          </p:cNvCxnSpPr>
          <p:nvPr/>
        </p:nvCxnSpPr>
        <p:spPr bwMode="auto">
          <a:xfrm rot="10800000" flipV="1">
            <a:off x="1646238" y="2673350"/>
            <a:ext cx="46037" cy="1782763"/>
          </a:xfrm>
          <a:prstGeom prst="bentConnector3">
            <a:avLst>
              <a:gd name="adj1" fmla="val 1162065"/>
            </a:avLst>
          </a:prstGeom>
          <a:noFill/>
          <a:ln w="2540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62"/>
          <p:cNvSpPr txBox="1">
            <a:spLocks noChangeArrowheads="1"/>
          </p:cNvSpPr>
          <p:nvPr/>
        </p:nvSpPr>
        <p:spPr bwMode="auto">
          <a:xfrm rot="-5400000">
            <a:off x="611188" y="3314700"/>
            <a:ext cx="774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751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1808</Words>
  <Application>Microsoft Office PowerPoint</Application>
  <PresentationFormat>On-screen Show (4:3)</PresentationFormat>
  <Paragraphs>239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 UNFCCC PowerPoint</vt:lpstr>
      <vt:lpstr>UNFCCC quote</vt:lpstr>
      <vt:lpstr>UNFCCC_Master 70pt title</vt:lpstr>
      <vt:lpstr>Overview and Status of Operation of NAMA Registry   Regional Workshop on CDM and NAMAs for Latin America and the Caribean  31 August - 2 Spetember  Bogota, Colombia   </vt:lpstr>
      <vt:lpstr>Presentation Outline </vt:lpstr>
      <vt:lpstr>Mandate for the registry </vt:lpstr>
      <vt:lpstr> History of the registry development  </vt:lpstr>
      <vt:lpstr>Registry fundamentals: Public registry </vt:lpstr>
      <vt:lpstr>Registry fundamentals : Public registry</vt:lpstr>
      <vt:lpstr>Registry fundamentals :Public registry</vt:lpstr>
      <vt:lpstr>Registry fundamentals : Closed registry</vt:lpstr>
      <vt:lpstr>Registry fundamentals: structure</vt:lpstr>
      <vt:lpstr>Registry fundamentals: Users</vt:lpstr>
      <vt:lpstr>Operation of the registry in 2014</vt:lpstr>
      <vt:lpstr>Summary of registry participation  </vt:lpstr>
      <vt:lpstr>Registry participation characterised by NAMA approver   access rights</vt:lpstr>
      <vt:lpstr> Registry participation characterised  by NAMA   entries</vt:lpstr>
      <vt:lpstr>Characterization of NAMA entries by type </vt:lpstr>
      <vt:lpstr>Characterization of NAMA entries by type </vt:lpstr>
      <vt:lpstr>Characterization of NAMAs by sector </vt:lpstr>
      <vt:lpstr>Type of financial support sought </vt:lpstr>
      <vt:lpstr>Extent of matching </vt:lpstr>
      <vt:lpstr>Secretariat activities to support the registry </vt:lpstr>
      <vt:lpstr>Challenges and opportunities </vt:lpstr>
      <vt:lpstr>Challenges and opportunities </vt:lpstr>
      <vt:lpstr>Future activities to support the registry </vt:lpstr>
      <vt:lpstr>The role and importance of NAMA registry in   short to medium term</vt:lpstr>
      <vt:lpstr>The role and importance of NAMA registry in   short to medium term</vt:lpstr>
      <vt:lpstr>The role of NAMA registry in long term</vt:lpstr>
      <vt:lpstr>     Annual report on registry operation:  FCCC/CP/2013/INF.2   Report on the extent of matching:  FCCC/SBI/2014/INF.10  To view the registry visit:  http://unfccc.int/cooperation_support/nama/items/8184.php    </vt:lpstr>
      <vt:lpstr>Floor 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2013-10-09T13:13:07Z</dcterms:created>
  <dcterms:modified xsi:type="dcterms:W3CDTF">2014-08-27T14:37:09Z</dcterms:modified>
</cp:coreProperties>
</file>